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1936D73-3C39-4086-B313-1A1B6B92E5DA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DAE537-254F-434A-9606-F9839E760227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ooking@hfhs.hr" TargetMode="External"/><Relationship Id="rId2" Type="http://schemas.openxmlformats.org/officeDocument/2006/relationships/hyperlink" Target="http://www.hfhs.h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HRVATSKI FERIJALNI I HOSTELSKI SAVEZ</a:t>
            </a:r>
            <a:endParaRPr lang="hr-HR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7056784" cy="1530191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Dobrodošli u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smtClean="0"/>
              <a:t>SVIJET</a:t>
            </a:r>
            <a:r>
              <a:rPr lang="hr-HR" sz="2400" dirty="0" smtClean="0">
                <a:solidFill>
                  <a:srgbClr val="FF9900"/>
                </a:solidFill>
              </a:rPr>
              <a:t> OTVOREN </a:t>
            </a:r>
            <a:r>
              <a:rPr lang="hr-HR" sz="2400" dirty="0" smtClean="0"/>
              <a:t>MLADIMA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09927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1154097"/>
          </a:xfrm>
        </p:spPr>
        <p:txBody>
          <a:bodyPr/>
          <a:lstStyle/>
          <a:p>
            <a:r>
              <a:rPr lang="hr-HR" dirty="0" smtClean="0"/>
              <a:t>Reference: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3566160" cy="424166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Rukometni kamp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Hrvački kamp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Teniski kamp</a:t>
            </a:r>
          </a:p>
          <a:p>
            <a:pPr marL="45720" indent="0"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30 udruga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20 klubova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15 sportskih saveza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10 ino turističkih agencija</a:t>
            </a:r>
          </a:p>
          <a:p>
            <a:pPr marL="45720" indent="0"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sportski i edukacijski kampovi, seminari, konferencije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preporuke: UHPA, Ministarstvo turizma, Ministarstvo socijalne politike i mladih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73" y="3429000"/>
            <a:ext cx="1208534" cy="12059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68835"/>
            <a:ext cx="1854468" cy="941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17" y="4888479"/>
            <a:ext cx="2290761" cy="1100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507646"/>
            <a:ext cx="1046938" cy="1046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93" y="5740655"/>
            <a:ext cx="1214726" cy="976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10" y="6083363"/>
            <a:ext cx="2864883" cy="633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10" y="3429000"/>
            <a:ext cx="1932465" cy="1162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45" y="4863120"/>
            <a:ext cx="1150856" cy="1150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09" y="2107794"/>
            <a:ext cx="1352718" cy="1080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56" y="2060848"/>
            <a:ext cx="1159890" cy="11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4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15200" cy="1154097"/>
          </a:xfrm>
        </p:spPr>
        <p:txBody>
          <a:bodyPr/>
          <a:lstStyle/>
          <a:p>
            <a:pPr algn="ctr"/>
            <a:r>
              <a:rPr lang="hr-HR" dirty="0" smtClean="0"/>
              <a:t>HVALA NA POZORNOSTI!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4797152"/>
            <a:ext cx="6696744" cy="1611648"/>
          </a:xfrm>
        </p:spPr>
        <p:txBody>
          <a:bodyPr/>
          <a:lstStyle/>
          <a:p>
            <a:pPr marL="45720" indent="0" algn="ctr">
              <a:buNone/>
            </a:pPr>
            <a:r>
              <a:rPr lang="hr-HR" dirty="0" smtClean="0"/>
              <a:t>Adresa: Savska 5, Zagreb</a:t>
            </a:r>
          </a:p>
          <a:p>
            <a:pPr marL="45720" indent="0" algn="ctr">
              <a:buNone/>
            </a:pPr>
            <a:r>
              <a:rPr lang="hr-HR" dirty="0" smtClean="0"/>
              <a:t>Web: </a:t>
            </a:r>
            <a:r>
              <a:rPr lang="hr-HR" dirty="0" smtClean="0">
                <a:hlinkClick r:id="rId2"/>
              </a:rPr>
              <a:t>www.hfhs.hr</a:t>
            </a:r>
            <a:endParaRPr lang="hr-HR" dirty="0" smtClean="0"/>
          </a:p>
          <a:p>
            <a:pPr marL="45720" indent="0" algn="ctr">
              <a:buNone/>
            </a:pPr>
            <a:r>
              <a:rPr lang="hr-HR" dirty="0" smtClean="0"/>
              <a:t>E-mail: </a:t>
            </a:r>
            <a:r>
              <a:rPr lang="hr-HR" dirty="0" smtClean="0">
                <a:hlinkClick r:id="rId3"/>
              </a:rPr>
              <a:t>booking@hfhs.hr</a:t>
            </a:r>
            <a:endParaRPr lang="hr-HR" dirty="0" smtClean="0"/>
          </a:p>
          <a:p>
            <a:pPr marL="45720" indent="0" algn="ctr">
              <a:buNone/>
            </a:pPr>
            <a:r>
              <a:rPr lang="hr-HR" dirty="0" smtClean="0"/>
              <a:t>Tel: 01/4829-296</a:t>
            </a:r>
          </a:p>
        </p:txBody>
      </p:sp>
    </p:spTree>
    <p:extLst>
      <p:ext uri="{BB962C8B-B14F-4D97-AF65-F5344CB8AC3E}">
        <p14:creationId xmlns:p14="http://schemas.microsoft.com/office/powerpoint/2010/main" val="64778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15200" cy="1154097"/>
          </a:xfrm>
        </p:spPr>
        <p:txBody>
          <a:bodyPr/>
          <a:lstStyle/>
          <a:p>
            <a:r>
              <a:rPr lang="hr-HR" dirty="0" smtClean="0"/>
              <a:t>O NAMA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1560" y="2132856"/>
            <a:ext cx="3869000" cy="42039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NGO osnovan 1953. godine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a</a:t>
            </a:r>
            <a:r>
              <a:rPr lang="hr-HR" dirty="0" smtClean="0"/>
              <a:t>ktivno članstvo u IYHF (Hostelling Internatonal), EYCA (European Youth Card Assocciation), MMH (Mreža mladih hrvatske), UHPA (Udruga hrvatskih putničkih agencija) i dr.</a:t>
            </a:r>
          </a:p>
          <a:p>
            <a:pPr marL="45720" indent="0"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/>
              <a:t> p</a:t>
            </a:r>
            <a:r>
              <a:rPr lang="hr-HR" dirty="0" smtClean="0"/>
              <a:t>romicanje i razvoj turističke kulture mladih u Republici Hrvatskoj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166636" cy="2797770"/>
          </a:xfrm>
        </p:spPr>
      </p:pic>
    </p:spTree>
    <p:extLst>
      <p:ext uri="{BB962C8B-B14F-4D97-AF65-F5344CB8AC3E}">
        <p14:creationId xmlns:p14="http://schemas.microsoft.com/office/powerpoint/2010/main" val="8795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15200" cy="115409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77840" y="2132856"/>
            <a:ext cx="3566160" cy="35935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6 hostela HFHS-a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8 pridruženih hostela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HI standard: udobnost, čistoća, sigurnost i privatnost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moderna i pristupačna usluga, ljubazno i iskusno osoblje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5287635" cy="6167174"/>
          </a:xfrm>
        </p:spPr>
      </p:pic>
    </p:spTree>
    <p:extLst>
      <p:ext uri="{BB962C8B-B14F-4D97-AF65-F5344CB8AC3E}">
        <p14:creationId xmlns:p14="http://schemas.microsoft.com/office/powerpoint/2010/main" val="294144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15200" cy="1154097"/>
          </a:xfrm>
        </p:spPr>
        <p:txBody>
          <a:bodyPr/>
          <a:lstStyle/>
          <a:p>
            <a:r>
              <a:rPr lang="hr-HR" dirty="0" smtClean="0"/>
              <a:t>YH DUBROVNIK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3566160" cy="42484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 82 kreveta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restaurant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Wi-fi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recepcija 0-24h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blizina plaže i centra </a:t>
            </a: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sobe: 1/2, 14/4, 4/6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etažni tuš/WC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povijesne i kulturne znamenitosti, sea kayak, žičara, Elafiti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07" y="2348880"/>
            <a:ext cx="5187393" cy="3744415"/>
          </a:xfrm>
        </p:spPr>
      </p:pic>
    </p:spTree>
    <p:extLst>
      <p:ext uri="{BB962C8B-B14F-4D97-AF65-F5344CB8AC3E}">
        <p14:creationId xmlns:p14="http://schemas.microsoft.com/office/powerpoint/2010/main" val="321842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6047280" cy="141277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YH ZADAR, Borik</a:t>
            </a:r>
            <a:endParaRPr lang="hr-HR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427984" cy="242795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7504" y="4149080"/>
            <a:ext cx="4392488" cy="2705311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hr-HR" sz="2000" dirty="0" smtClean="0"/>
              <a:t>Nacionalni parkovi Krka, Kornati, Paklenica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000" dirty="0" smtClean="0"/>
              <a:t>PP Velebit, rijeka Zrmanja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000" dirty="0" smtClean="0"/>
              <a:t>biciklizam, rafting, kayaking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000" dirty="0" smtClean="0"/>
              <a:t>Morske orgulje, Pozdrav suncu,  Forum, Crkva Sv. Donata i dr.				</a:t>
            </a:r>
            <a:endParaRPr lang="hr-H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19114"/>
            <a:ext cx="4392488" cy="2271670"/>
          </a:xfrm>
        </p:spPr>
      </p:pic>
      <p:sp>
        <p:nvSpPr>
          <p:cNvPr id="9" name="TextBox 8"/>
          <p:cNvSpPr txBox="1"/>
          <p:nvPr/>
        </p:nvSpPr>
        <p:spPr>
          <a:xfrm>
            <a:off x="4788024" y="155679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251 krevet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restaurant i caffe bar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T/WC sobe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seminarska dvorana i uredi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besplatan Wi-fi i parking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sportski tereni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plaža u blizini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sobe: 2/1, 14/2, 10/3, 25/4, 2/5, 18/6, 2/8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84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056784" cy="1512167"/>
          </a:xfrm>
        </p:spPr>
        <p:txBody>
          <a:bodyPr/>
          <a:lstStyle/>
          <a:p>
            <a:r>
              <a:rPr lang="hr-HR" sz="4000" dirty="0" smtClean="0"/>
              <a:t>YH</a:t>
            </a:r>
            <a:r>
              <a:rPr lang="hr-HR" dirty="0" smtClean="0"/>
              <a:t> </a:t>
            </a:r>
            <a:r>
              <a:rPr lang="hr-HR" sz="4000" dirty="0" smtClean="0"/>
              <a:t>RIJEKA</a:t>
            </a:r>
            <a:endParaRPr lang="hr-H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37" y="2492896"/>
            <a:ext cx="5052901" cy="33123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276872"/>
            <a:ext cx="3397792" cy="4029611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hr-HR" sz="2000" dirty="0" smtClean="0"/>
              <a:t>61 krevet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000" dirty="0"/>
              <a:t>r</a:t>
            </a:r>
            <a:r>
              <a:rPr lang="hr-HR" sz="2000" dirty="0" smtClean="0"/>
              <a:t>estaurant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000" dirty="0"/>
              <a:t>b</a:t>
            </a:r>
            <a:r>
              <a:rPr lang="hr-HR" sz="2000" dirty="0" smtClean="0"/>
              <a:t>lizina plaže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000" dirty="0" smtClean="0"/>
              <a:t>20min. pješice do centra grada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000" dirty="0"/>
              <a:t>b</a:t>
            </a:r>
            <a:r>
              <a:rPr lang="hr-HR" sz="2000" dirty="0" smtClean="0"/>
              <a:t>esplatan parking i Wi-fi</a:t>
            </a:r>
          </a:p>
          <a:p>
            <a:endParaRPr lang="hr-HR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hr-HR" sz="2000" dirty="0"/>
              <a:t>s</a:t>
            </a:r>
            <a:r>
              <a:rPr lang="hr-HR" sz="2000" dirty="0" smtClean="0"/>
              <a:t>obe: 3/2, 4/3, 1/5, 3/6, 2/8</a:t>
            </a:r>
          </a:p>
          <a:p>
            <a:endParaRPr lang="hr-HR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hr-HR" sz="2000" dirty="0" smtClean="0"/>
              <a:t>Korzo, Trsat, Gorski kotar, Krk, Astronomski centar </a:t>
            </a:r>
          </a:p>
          <a:p>
            <a:pPr marL="342900" indent="-342900">
              <a:buFont typeface="Wingdings" pitchFamily="2" charset="2"/>
              <a:buChar char="Ø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4667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4097"/>
          </a:xfrm>
        </p:spPr>
        <p:txBody>
          <a:bodyPr/>
          <a:lstStyle/>
          <a:p>
            <a:r>
              <a:rPr lang="hr-HR" dirty="0" smtClean="0"/>
              <a:t>YH VELI LOŠINJ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4013016" cy="44919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 50 kreveta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recepcij 0-24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dnevni boravak + TV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besplatan Wi-fi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sobe: 3/2, 2/3, 7/4 i 2/5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Muzej Apoksiomena, Osor,  Miomirisni vrt, Bjeloglavi sup,</a:t>
            </a:r>
          </a:p>
          <a:p>
            <a:pPr marL="45720" indent="0">
              <a:buNone/>
            </a:pPr>
            <a:r>
              <a:rPr lang="hr-HR" dirty="0" smtClean="0"/>
              <a:t>   Susak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Vransko jezero, rezervat delfina i morskih kornjača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biciklizam, ronjenje, trčanje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4747002" cy="2808399"/>
          </a:xfrm>
        </p:spPr>
      </p:pic>
    </p:spTree>
    <p:extLst>
      <p:ext uri="{BB962C8B-B14F-4D97-AF65-F5344CB8AC3E}">
        <p14:creationId xmlns:p14="http://schemas.microsoft.com/office/powerpoint/2010/main" val="2641955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7" y="371008"/>
            <a:ext cx="7315200" cy="1154097"/>
          </a:xfrm>
        </p:spPr>
        <p:txBody>
          <a:bodyPr/>
          <a:lstStyle/>
          <a:p>
            <a:r>
              <a:rPr lang="hr-HR" dirty="0" smtClean="0"/>
              <a:t>YH PULA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4313734" cy="265979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1728" y="1268760"/>
            <a:ext cx="4282760" cy="507012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 216 kreveta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paviljoni i mobilne kučice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recepcija 0-24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caffe bar i restaurant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besplatan Wi-fi i parking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prvi red do mora, na plaži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seminarska dvorana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sobe: 18/4, 20/6, 3/8</a:t>
            </a:r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tennis, bicikliranje, ronjenje, kayak, SUP, Glavani park, adrenalinski park Pula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Amfiteatar Pula, NP Brioni, rt Kamenjak, PP Učka, Rovinj, Poreč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84376" cy="20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3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15200" cy="1154097"/>
          </a:xfrm>
        </p:spPr>
        <p:txBody>
          <a:bodyPr/>
          <a:lstStyle/>
          <a:p>
            <a:r>
              <a:rPr lang="hr-HR" dirty="0" smtClean="0"/>
              <a:t>YH ZAGREB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368487" cy="252028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6958"/>
            <a:ext cx="4392488" cy="2534127"/>
          </a:xfrm>
        </p:spPr>
      </p:pic>
      <p:sp>
        <p:nvSpPr>
          <p:cNvPr id="7" name="TextBox 6"/>
          <p:cNvSpPr txBox="1"/>
          <p:nvPr/>
        </p:nvSpPr>
        <p:spPr>
          <a:xfrm>
            <a:off x="4932040" y="147786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215 kreveta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9900"/>
                </a:solidFill>
              </a:rPr>
              <a:t> </a:t>
            </a:r>
            <a:r>
              <a:rPr lang="hr-HR" sz="2000" dirty="0"/>
              <a:t>r</a:t>
            </a:r>
            <a:r>
              <a:rPr lang="hr-HR" sz="2000" dirty="0" smtClean="0"/>
              <a:t>ecepcija 0-24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9900"/>
                </a:solidFill>
              </a:rPr>
              <a:t> </a:t>
            </a:r>
            <a:r>
              <a:rPr lang="hr-HR" sz="2000" dirty="0"/>
              <a:t>d</a:t>
            </a:r>
            <a:r>
              <a:rPr lang="hr-HR" sz="2000" dirty="0" smtClean="0"/>
              <a:t>vorana za seminare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9900"/>
                </a:solidFill>
              </a:rPr>
              <a:t> </a:t>
            </a:r>
            <a:r>
              <a:rPr lang="hr-HR" sz="2000" dirty="0"/>
              <a:t>b</a:t>
            </a:r>
            <a:r>
              <a:rPr lang="hr-HR" sz="2000" dirty="0" smtClean="0"/>
              <a:t>esplatan parking i Wi-fi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9900"/>
                </a:solidFill>
              </a:rPr>
              <a:t> </a:t>
            </a:r>
            <a:r>
              <a:rPr lang="hr-HR" sz="2000" dirty="0"/>
              <a:t>s</a:t>
            </a:r>
            <a:r>
              <a:rPr lang="hr-HR" sz="2000" dirty="0" smtClean="0"/>
              <a:t>trogi centar grada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sobe: 5/1, 20/2, 5/3, 25/6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15719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dirty="0" smtClean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Muzeji, Gornji grad, Samobor,    Medvednica, Krapina</a:t>
            </a:r>
          </a:p>
          <a:p>
            <a:pPr marL="285750" indent="-285750">
              <a:buFont typeface="Wingdings" pitchFamily="2" charset="2"/>
              <a:buChar char="Ø"/>
            </a:pPr>
            <a:endParaRPr lang="hr-HR" sz="2000" dirty="0">
              <a:solidFill>
                <a:srgbClr val="FF99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hr-HR" sz="2000" dirty="0" smtClean="0">
                <a:solidFill>
                  <a:srgbClr val="FF9900"/>
                </a:solidFill>
              </a:rPr>
              <a:t> </a:t>
            </a:r>
            <a:r>
              <a:rPr lang="hr-HR" sz="2000" dirty="0" smtClean="0"/>
              <a:t>karting, Escape room, Advent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7353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454</TotalTime>
  <Words>495</Words>
  <Application>Microsoft Office PowerPoint</Application>
  <PresentationFormat>Prikaz na zaslonu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Perspective</vt:lpstr>
      <vt:lpstr>HRVATSKI FERIJALNI I HOSTELSKI SAVEZ</vt:lpstr>
      <vt:lpstr>O NAMA</vt:lpstr>
      <vt:lpstr>PowerPointova prezentacija</vt:lpstr>
      <vt:lpstr>YH DUBROVNIK</vt:lpstr>
      <vt:lpstr>YH ZADAR, Borik</vt:lpstr>
      <vt:lpstr>YH RIJEKA</vt:lpstr>
      <vt:lpstr>YH VELI LOŠINJ</vt:lpstr>
      <vt:lpstr>YH PULA</vt:lpstr>
      <vt:lpstr>YH ZAGREB</vt:lpstr>
      <vt:lpstr>Reference: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FERIJALNI I HOSTELSKI SAVEZ</dc:title>
  <dc:creator>Vladimir</dc:creator>
  <cp:lastModifiedBy>Ivica Zekić</cp:lastModifiedBy>
  <cp:revision>21</cp:revision>
  <dcterms:created xsi:type="dcterms:W3CDTF">2016-11-04T12:37:28Z</dcterms:created>
  <dcterms:modified xsi:type="dcterms:W3CDTF">2016-11-08T09:13:33Z</dcterms:modified>
</cp:coreProperties>
</file>