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194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168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896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410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800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410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268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1106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561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400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355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8ED9B-7F90-42D7-AAFD-359757836CB0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84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66555"/>
            <a:ext cx="9144000" cy="3699163"/>
          </a:xfrm>
        </p:spPr>
        <p:txBody>
          <a:bodyPr/>
          <a:lstStyle/>
          <a:p>
            <a:pPr>
              <a:spcAft>
                <a:spcPts val="0"/>
              </a:spcAft>
            </a:pPr>
            <a:endParaRPr lang="hr-HR" sz="3600" b="1" dirty="0" smtClean="0">
              <a:solidFill>
                <a:srgbClr val="17365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r-HR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STRUČNI SKUP HRVATSKE UDRUGE RAVNATELJA OSNOVNIH ŠKOLA</a:t>
            </a:r>
          </a:p>
          <a:p>
            <a:pPr>
              <a:spcAft>
                <a:spcPts val="0"/>
              </a:spcAft>
            </a:pPr>
            <a:endParaRPr lang="hr-HR" b="1" dirty="0" smtClean="0">
              <a:solidFill>
                <a:srgbClr val="17365D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OBRAZOVANJE I LICENCIRANJE RAVNATELJA</a:t>
            </a:r>
          </a:p>
          <a:p>
            <a:pPr>
              <a:spcAft>
                <a:spcPts val="0"/>
              </a:spcAft>
            </a:pPr>
            <a:endParaRPr lang="hr-HR" b="1" dirty="0" smtClean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18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Hotel Valamar Lacroma Dubrovnik</a:t>
            </a:r>
          </a:p>
          <a:p>
            <a:pPr>
              <a:spcAft>
                <a:spcPts val="0"/>
              </a:spcAft>
            </a:pPr>
            <a:r>
              <a:rPr lang="hr-HR" sz="18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7. - 9. </a:t>
            </a:r>
            <a:r>
              <a:rPr lang="hr-HR" sz="1800" b="1" i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studenog 2016</a:t>
            </a:r>
            <a:r>
              <a:rPr lang="hr-HR" sz="18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hr-HR" sz="1800" i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hr-HR" dirty="0"/>
          </a:p>
        </p:txBody>
      </p:sp>
      <p:pic>
        <p:nvPicPr>
          <p:cNvPr id="4" name="Slika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482" y="509155"/>
            <a:ext cx="2473036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750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Ante Krstanovic</dc:creator>
  <cp:lastModifiedBy>Ante Krstanovic</cp:lastModifiedBy>
  <cp:revision>1</cp:revision>
  <dcterms:created xsi:type="dcterms:W3CDTF">2016-11-06T17:04:18Z</dcterms:created>
  <dcterms:modified xsi:type="dcterms:W3CDTF">2016-11-06T17:05:02Z</dcterms:modified>
</cp:coreProperties>
</file>