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30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69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2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99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06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080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812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42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39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352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082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ED9B-7F90-42D7-AAFD-359757836CB0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D841-4041-4B44-9749-3F82DA24DF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22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32100"/>
            <a:ext cx="6858000" cy="32893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STRUČNI </a:t>
            </a:r>
            <a:r>
              <a:rPr lang="hr-H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SKUP HRVATSKE UDRUGE RAVNATELJA OSNOVNIH ŠKOLA</a:t>
            </a:r>
          </a:p>
          <a:p>
            <a:endParaRPr lang="hr-HR" b="1" dirty="0">
              <a:solidFill>
                <a:srgbClr val="17365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RAVNATELJ I KVALITETA ŠKOLE</a:t>
            </a:r>
          </a:p>
          <a:p>
            <a:endParaRPr lang="hr-HR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17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Hotel </a:t>
            </a:r>
            <a:r>
              <a:rPr lang="hr-HR" sz="17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Elaphusa</a:t>
            </a:r>
            <a:r>
              <a:rPr lang="hr-HR" sz="17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Bol</a:t>
            </a:r>
          </a:p>
          <a:p>
            <a:r>
              <a:rPr lang="hr-HR" sz="17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23. - 25. listopada 2017. </a:t>
            </a:r>
            <a:endParaRPr lang="hr-HR" sz="17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pic>
        <p:nvPicPr>
          <p:cNvPr id="4" name="Slika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3811" y="807316"/>
            <a:ext cx="176189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75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Ante Krstanovic</dc:creator>
  <cp:lastModifiedBy>suncro</cp:lastModifiedBy>
  <cp:revision>4</cp:revision>
  <dcterms:created xsi:type="dcterms:W3CDTF">2016-11-06T17:04:18Z</dcterms:created>
  <dcterms:modified xsi:type="dcterms:W3CDTF">2017-10-23T06:58:25Z</dcterms:modified>
</cp:coreProperties>
</file>