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7" r:id="rId1"/>
    <p:sldMasterId id="2147484225" r:id="rId2"/>
    <p:sldMasterId id="2147484213" r:id="rId3"/>
    <p:sldMasterId id="2147484176" r:id="rId4"/>
    <p:sldMasterId id="2147484164" r:id="rId5"/>
    <p:sldMasterId id="2147484152" r:id="rId6"/>
    <p:sldMasterId id="2147484139" r:id="rId7"/>
    <p:sldMasterId id="2147484201" r:id="rId8"/>
  </p:sldMasterIdLst>
  <p:notesMasterIdLst>
    <p:notesMasterId r:id="rId32"/>
  </p:notesMasterIdLst>
  <p:handoutMasterIdLst>
    <p:handoutMasterId r:id="rId33"/>
  </p:handoutMasterIdLst>
  <p:sldIdLst>
    <p:sldId id="614" r:id="rId9"/>
    <p:sldId id="622" r:id="rId10"/>
    <p:sldId id="623" r:id="rId11"/>
    <p:sldId id="642" r:id="rId12"/>
    <p:sldId id="643" r:id="rId13"/>
    <p:sldId id="534" r:id="rId14"/>
    <p:sldId id="535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41" r:id="rId24"/>
    <p:sldId id="635" r:id="rId25"/>
    <p:sldId id="636" r:id="rId26"/>
    <p:sldId id="634" r:id="rId27"/>
    <p:sldId id="645" r:id="rId28"/>
    <p:sldId id="646" r:id="rId29"/>
    <p:sldId id="647" r:id="rId30"/>
    <p:sldId id="565" r:id="rId3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ak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112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7143" autoAdjust="0"/>
  </p:normalViewPr>
  <p:slideViewPr>
    <p:cSldViewPr snapToObjects="1">
      <p:cViewPr varScale="1">
        <p:scale>
          <a:sx n="71" d="100"/>
          <a:sy n="71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2" d="100"/>
          <a:sy n="82" d="100"/>
        </p:scale>
        <p:origin x="-3954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1182C-1B96-4AEF-A259-6362820B497D}" type="doc">
      <dgm:prSet loTypeId="urn:microsoft.com/office/officeart/2005/8/layout/gear1" loCatId="cycle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hr-HR"/>
        </a:p>
      </dgm:t>
    </dgm:pt>
    <dgm:pt modelId="{A5B3CFBE-3C97-4F80-85B2-CB396F374E64}">
      <dgm:prSet phldrT="[Text]"/>
      <dgm:spPr/>
      <dgm:t>
        <a:bodyPr/>
        <a:lstStyle/>
        <a:p>
          <a:r>
            <a:rPr lang="hr-HR" b="1" dirty="0"/>
            <a:t>STRUČNO USAVRŠAVANJE</a:t>
          </a:r>
        </a:p>
      </dgm:t>
    </dgm:pt>
    <dgm:pt modelId="{AA4B1846-C261-4B1F-9A96-B359D1E3BCDF}" type="parTrans" cxnId="{722EF97B-FAF2-44C2-8560-0C55918C8699}">
      <dgm:prSet/>
      <dgm:spPr/>
      <dgm:t>
        <a:bodyPr/>
        <a:lstStyle/>
        <a:p>
          <a:endParaRPr lang="hr-HR"/>
        </a:p>
      </dgm:t>
    </dgm:pt>
    <dgm:pt modelId="{1931D8AC-D0D4-4EEF-8D74-2A34244FFE73}" type="sibTrans" cxnId="{722EF97B-FAF2-44C2-8560-0C55918C8699}">
      <dgm:prSet/>
      <dgm:spPr/>
      <dgm:t>
        <a:bodyPr/>
        <a:lstStyle/>
        <a:p>
          <a:endParaRPr lang="hr-HR"/>
        </a:p>
      </dgm:t>
    </dgm:pt>
    <dgm:pt modelId="{9F84219B-BEED-4E6C-AD34-9BA7599574FA}">
      <dgm:prSet phldrT="[Text]"/>
      <dgm:spPr/>
      <dgm:t>
        <a:bodyPr/>
        <a:lstStyle/>
        <a:p>
          <a:r>
            <a:rPr lang="hr-HR" b="1" dirty="0"/>
            <a:t>VIRTUALNI PROJEKTI</a:t>
          </a:r>
        </a:p>
      </dgm:t>
    </dgm:pt>
    <dgm:pt modelId="{FE7B502F-F51A-4DCD-A383-9EB625FA833F}" type="parTrans" cxnId="{DBA65612-BA84-4740-A77E-B60B4693D211}">
      <dgm:prSet/>
      <dgm:spPr/>
      <dgm:t>
        <a:bodyPr/>
        <a:lstStyle/>
        <a:p>
          <a:endParaRPr lang="hr-HR"/>
        </a:p>
      </dgm:t>
    </dgm:pt>
    <dgm:pt modelId="{6D0500BB-CD29-4856-ABF9-DDF3670CDF07}" type="sibTrans" cxnId="{DBA65612-BA84-4740-A77E-B60B4693D211}">
      <dgm:prSet/>
      <dgm:spPr/>
      <dgm:t>
        <a:bodyPr/>
        <a:lstStyle/>
        <a:p>
          <a:endParaRPr lang="hr-HR"/>
        </a:p>
      </dgm:t>
    </dgm:pt>
    <dgm:pt modelId="{7CA12602-0288-4ACC-8720-F2812B411508}">
      <dgm:prSet phldrT="[Text]"/>
      <dgm:spPr/>
      <dgm:t>
        <a:bodyPr/>
        <a:lstStyle/>
        <a:p>
          <a:r>
            <a:rPr lang="hr-HR" b="1" dirty="0"/>
            <a:t>UMREŽAVANJE</a:t>
          </a:r>
        </a:p>
      </dgm:t>
    </dgm:pt>
    <dgm:pt modelId="{F2497A1F-FB63-4D54-8EE9-FF35BDCCE5FA}" type="parTrans" cxnId="{19D883C7-1495-4DD8-8692-773DF64E68BD}">
      <dgm:prSet/>
      <dgm:spPr/>
      <dgm:t>
        <a:bodyPr/>
        <a:lstStyle/>
        <a:p>
          <a:endParaRPr lang="hr-HR"/>
        </a:p>
      </dgm:t>
    </dgm:pt>
    <dgm:pt modelId="{B74C4EFF-97FA-476B-BFB0-C83A187EA413}" type="sibTrans" cxnId="{19D883C7-1495-4DD8-8692-773DF64E68BD}">
      <dgm:prSet/>
      <dgm:spPr/>
      <dgm:t>
        <a:bodyPr/>
        <a:lstStyle/>
        <a:p>
          <a:endParaRPr lang="hr-HR"/>
        </a:p>
      </dgm:t>
    </dgm:pt>
    <dgm:pt modelId="{43F4928F-F6F5-4868-99FF-B65B6486DB73}">
      <dgm:prSet/>
      <dgm:spPr/>
      <dgm:t>
        <a:bodyPr/>
        <a:lstStyle/>
        <a:p>
          <a:endParaRPr lang="hr-HR"/>
        </a:p>
      </dgm:t>
    </dgm:pt>
    <dgm:pt modelId="{B53320B2-2BF8-4D86-A52D-66DFF59DC283}" type="parTrans" cxnId="{822020E4-8598-4625-B2BD-EE53D62778B7}">
      <dgm:prSet/>
      <dgm:spPr/>
      <dgm:t>
        <a:bodyPr/>
        <a:lstStyle/>
        <a:p>
          <a:endParaRPr lang="hr-HR"/>
        </a:p>
      </dgm:t>
    </dgm:pt>
    <dgm:pt modelId="{68232777-0508-4606-B4CC-17C3D3CC82F0}" type="sibTrans" cxnId="{822020E4-8598-4625-B2BD-EE53D62778B7}">
      <dgm:prSet/>
      <dgm:spPr/>
      <dgm:t>
        <a:bodyPr/>
        <a:lstStyle/>
        <a:p>
          <a:endParaRPr lang="hr-HR"/>
        </a:p>
      </dgm:t>
    </dgm:pt>
    <dgm:pt modelId="{F9909C81-29BC-4F97-843A-F791831BDAF3}">
      <dgm:prSet/>
      <dgm:spPr/>
      <dgm:t>
        <a:bodyPr/>
        <a:lstStyle/>
        <a:p>
          <a:endParaRPr lang="hr-HR"/>
        </a:p>
      </dgm:t>
    </dgm:pt>
    <dgm:pt modelId="{7A7439EA-9AB5-4703-A636-A8453126642D}" type="parTrans" cxnId="{958A4961-4D26-4C7D-80CF-FC052C4AE66D}">
      <dgm:prSet/>
      <dgm:spPr/>
      <dgm:t>
        <a:bodyPr/>
        <a:lstStyle/>
        <a:p>
          <a:endParaRPr lang="hr-HR"/>
        </a:p>
      </dgm:t>
    </dgm:pt>
    <dgm:pt modelId="{B8B29393-735B-445A-865D-BAD9F2FF0078}" type="sibTrans" cxnId="{958A4961-4D26-4C7D-80CF-FC052C4AE66D}">
      <dgm:prSet/>
      <dgm:spPr/>
      <dgm:t>
        <a:bodyPr/>
        <a:lstStyle/>
        <a:p>
          <a:endParaRPr lang="hr-HR"/>
        </a:p>
      </dgm:t>
    </dgm:pt>
    <dgm:pt modelId="{6F11DCB0-D2D4-48AE-ADAD-A6DBA5AF252B}">
      <dgm:prSet/>
      <dgm:spPr/>
      <dgm:t>
        <a:bodyPr/>
        <a:lstStyle/>
        <a:p>
          <a:endParaRPr lang="hr-HR"/>
        </a:p>
      </dgm:t>
    </dgm:pt>
    <dgm:pt modelId="{8466754D-D3BF-4B2E-BD8E-1D52BC355CAC}" type="parTrans" cxnId="{10561E11-6196-4ED3-94FB-26A4C885F542}">
      <dgm:prSet/>
      <dgm:spPr/>
      <dgm:t>
        <a:bodyPr/>
        <a:lstStyle/>
        <a:p>
          <a:endParaRPr lang="hr-HR"/>
        </a:p>
      </dgm:t>
    </dgm:pt>
    <dgm:pt modelId="{4EDC574D-3D2E-4FD1-842C-CBBD6343ECE0}" type="sibTrans" cxnId="{10561E11-6196-4ED3-94FB-26A4C885F542}">
      <dgm:prSet/>
      <dgm:spPr/>
      <dgm:t>
        <a:bodyPr/>
        <a:lstStyle/>
        <a:p>
          <a:endParaRPr lang="hr-HR"/>
        </a:p>
      </dgm:t>
    </dgm:pt>
    <dgm:pt modelId="{633EC698-5E5D-4495-8B74-900D106C16E3}">
      <dgm:prSet/>
      <dgm:spPr/>
      <dgm:t>
        <a:bodyPr/>
        <a:lstStyle/>
        <a:p>
          <a:endParaRPr lang="hr-HR" dirty="0"/>
        </a:p>
      </dgm:t>
    </dgm:pt>
    <dgm:pt modelId="{183D626E-CD0C-45FD-B04D-D5A180EAA6B8}" type="parTrans" cxnId="{F47E9E22-6ADE-4247-BB5D-0767C6A1716E}">
      <dgm:prSet/>
      <dgm:spPr/>
      <dgm:t>
        <a:bodyPr/>
        <a:lstStyle/>
        <a:p>
          <a:endParaRPr lang="hr-HR"/>
        </a:p>
      </dgm:t>
    </dgm:pt>
    <dgm:pt modelId="{5EFEBEAD-047D-46E6-BCF3-745F87A94994}" type="sibTrans" cxnId="{F47E9E22-6ADE-4247-BB5D-0767C6A1716E}">
      <dgm:prSet/>
      <dgm:spPr/>
      <dgm:t>
        <a:bodyPr/>
        <a:lstStyle/>
        <a:p>
          <a:endParaRPr lang="hr-HR"/>
        </a:p>
      </dgm:t>
    </dgm:pt>
    <dgm:pt modelId="{C37F4390-07AE-4E63-9538-80344DBB5D2B}">
      <dgm:prSet/>
      <dgm:spPr/>
      <dgm:t>
        <a:bodyPr/>
        <a:lstStyle/>
        <a:p>
          <a:endParaRPr lang="hr-HR"/>
        </a:p>
      </dgm:t>
    </dgm:pt>
    <dgm:pt modelId="{BB512CE4-1E91-4FED-9128-6393A6EE91FA}" type="parTrans" cxnId="{286A0957-BED7-44D3-A23E-5A574F0360FD}">
      <dgm:prSet/>
      <dgm:spPr/>
      <dgm:t>
        <a:bodyPr/>
        <a:lstStyle/>
        <a:p>
          <a:endParaRPr lang="hr-HR"/>
        </a:p>
      </dgm:t>
    </dgm:pt>
    <dgm:pt modelId="{58EEB047-330F-4F9A-BC33-C14E362757EC}" type="sibTrans" cxnId="{286A0957-BED7-44D3-A23E-5A574F0360FD}">
      <dgm:prSet/>
      <dgm:spPr/>
      <dgm:t>
        <a:bodyPr/>
        <a:lstStyle/>
        <a:p>
          <a:endParaRPr lang="hr-HR"/>
        </a:p>
      </dgm:t>
    </dgm:pt>
    <dgm:pt modelId="{5DCD80DC-7948-4627-92C6-76F91D12E8EC}">
      <dgm:prSet/>
      <dgm:spPr/>
      <dgm:t>
        <a:bodyPr/>
        <a:lstStyle/>
        <a:p>
          <a:endParaRPr lang="hr-HR"/>
        </a:p>
      </dgm:t>
    </dgm:pt>
    <dgm:pt modelId="{99FF1BEE-6BFC-4E66-AA0C-BBCA362EFD1E}" type="parTrans" cxnId="{A0886186-714D-486E-B26E-633B006164F7}">
      <dgm:prSet/>
      <dgm:spPr/>
      <dgm:t>
        <a:bodyPr/>
        <a:lstStyle/>
        <a:p>
          <a:endParaRPr lang="hr-HR"/>
        </a:p>
      </dgm:t>
    </dgm:pt>
    <dgm:pt modelId="{9CEFECF7-18FA-4FCE-970F-C5199E5B946F}" type="sibTrans" cxnId="{A0886186-714D-486E-B26E-633B006164F7}">
      <dgm:prSet/>
      <dgm:spPr/>
      <dgm:t>
        <a:bodyPr/>
        <a:lstStyle/>
        <a:p>
          <a:endParaRPr lang="hr-HR"/>
        </a:p>
      </dgm:t>
    </dgm:pt>
    <dgm:pt modelId="{0BAFDC6D-438A-4CA1-8F6F-5FFEDCE49C10}">
      <dgm:prSet/>
      <dgm:spPr/>
      <dgm:t>
        <a:bodyPr/>
        <a:lstStyle/>
        <a:p>
          <a:endParaRPr lang="hr-HR" dirty="0"/>
        </a:p>
      </dgm:t>
    </dgm:pt>
    <dgm:pt modelId="{AD1917A1-8D3B-4523-AAF7-1C85287EA6E5}" type="parTrans" cxnId="{C2309C3F-5004-4A6D-8014-C865734513F1}">
      <dgm:prSet/>
      <dgm:spPr/>
      <dgm:t>
        <a:bodyPr/>
        <a:lstStyle/>
        <a:p>
          <a:endParaRPr lang="hr-HR"/>
        </a:p>
      </dgm:t>
    </dgm:pt>
    <dgm:pt modelId="{880012F2-61C8-4A82-A5AF-88A10CC860FE}" type="sibTrans" cxnId="{C2309C3F-5004-4A6D-8014-C865734513F1}">
      <dgm:prSet/>
      <dgm:spPr/>
      <dgm:t>
        <a:bodyPr/>
        <a:lstStyle/>
        <a:p>
          <a:endParaRPr lang="hr-HR"/>
        </a:p>
      </dgm:t>
    </dgm:pt>
    <dgm:pt modelId="{865C7147-BAFB-47DA-9261-22F104D6C54B}">
      <dgm:prSet/>
      <dgm:spPr/>
      <dgm:t>
        <a:bodyPr/>
        <a:lstStyle/>
        <a:p>
          <a:endParaRPr lang="hr-HR"/>
        </a:p>
      </dgm:t>
    </dgm:pt>
    <dgm:pt modelId="{AE569DD8-220F-45F5-8D0F-0CFF87269E3F}" type="parTrans" cxnId="{AB0B57FC-1D83-46F6-88AF-3BD275865090}">
      <dgm:prSet/>
      <dgm:spPr/>
      <dgm:t>
        <a:bodyPr/>
        <a:lstStyle/>
        <a:p>
          <a:endParaRPr lang="hr-HR"/>
        </a:p>
      </dgm:t>
    </dgm:pt>
    <dgm:pt modelId="{9E64422A-5A0A-4396-9A57-3B5872057B02}" type="sibTrans" cxnId="{AB0B57FC-1D83-46F6-88AF-3BD275865090}">
      <dgm:prSet/>
      <dgm:spPr/>
      <dgm:t>
        <a:bodyPr/>
        <a:lstStyle/>
        <a:p>
          <a:endParaRPr lang="hr-HR"/>
        </a:p>
      </dgm:t>
    </dgm:pt>
    <dgm:pt modelId="{CC791EB3-E10F-4FDF-9942-EA7C2C3D505B}">
      <dgm:prSet/>
      <dgm:spPr/>
      <dgm:t>
        <a:bodyPr/>
        <a:lstStyle/>
        <a:p>
          <a:endParaRPr lang="hr-HR" dirty="0"/>
        </a:p>
      </dgm:t>
    </dgm:pt>
    <dgm:pt modelId="{96478FB0-7B84-42DA-8EC0-69B5B0078803}" type="parTrans" cxnId="{4A8281B0-A02F-4564-9445-BC5CAAA12096}">
      <dgm:prSet/>
      <dgm:spPr/>
      <dgm:t>
        <a:bodyPr/>
        <a:lstStyle/>
        <a:p>
          <a:endParaRPr lang="hr-HR"/>
        </a:p>
      </dgm:t>
    </dgm:pt>
    <dgm:pt modelId="{73F8D702-AD8F-4817-88A6-675823CCE738}" type="sibTrans" cxnId="{4A8281B0-A02F-4564-9445-BC5CAAA12096}">
      <dgm:prSet/>
      <dgm:spPr/>
      <dgm:t>
        <a:bodyPr/>
        <a:lstStyle/>
        <a:p>
          <a:endParaRPr lang="hr-HR"/>
        </a:p>
      </dgm:t>
    </dgm:pt>
    <dgm:pt modelId="{BA047507-7A5E-45B8-830B-1921E6D22DA6}">
      <dgm:prSet/>
      <dgm:spPr/>
      <dgm:t>
        <a:bodyPr/>
        <a:lstStyle/>
        <a:p>
          <a:endParaRPr lang="hr-HR"/>
        </a:p>
      </dgm:t>
    </dgm:pt>
    <dgm:pt modelId="{6D89D7BE-615B-44D2-BC50-A6227AC97338}" type="parTrans" cxnId="{CED58D02-DCFF-4FF3-A9DA-267359446D3C}">
      <dgm:prSet/>
      <dgm:spPr/>
      <dgm:t>
        <a:bodyPr/>
        <a:lstStyle/>
        <a:p>
          <a:endParaRPr lang="hr-HR"/>
        </a:p>
      </dgm:t>
    </dgm:pt>
    <dgm:pt modelId="{79FE041E-4E03-4779-968C-4A91B72D62B8}" type="sibTrans" cxnId="{CED58D02-DCFF-4FF3-A9DA-267359446D3C}">
      <dgm:prSet/>
      <dgm:spPr/>
      <dgm:t>
        <a:bodyPr/>
        <a:lstStyle/>
        <a:p>
          <a:endParaRPr lang="hr-HR"/>
        </a:p>
      </dgm:t>
    </dgm:pt>
    <dgm:pt modelId="{03E765F5-D490-4DF0-8852-4E9AD224D76C}">
      <dgm:prSet/>
      <dgm:spPr/>
      <dgm:t>
        <a:bodyPr/>
        <a:lstStyle/>
        <a:p>
          <a:endParaRPr lang="hr-HR"/>
        </a:p>
      </dgm:t>
    </dgm:pt>
    <dgm:pt modelId="{5744B276-324F-430B-BDB4-01F3507C2336}" type="parTrans" cxnId="{CAC3FAB7-F488-4E1F-8E74-DC4C2A7808E8}">
      <dgm:prSet/>
      <dgm:spPr/>
      <dgm:t>
        <a:bodyPr/>
        <a:lstStyle/>
        <a:p>
          <a:endParaRPr lang="hr-HR"/>
        </a:p>
      </dgm:t>
    </dgm:pt>
    <dgm:pt modelId="{D3B16807-848F-4621-A78C-A84906A76C3C}" type="sibTrans" cxnId="{CAC3FAB7-F488-4E1F-8E74-DC4C2A7808E8}">
      <dgm:prSet/>
      <dgm:spPr/>
      <dgm:t>
        <a:bodyPr/>
        <a:lstStyle/>
        <a:p>
          <a:endParaRPr lang="hr-HR"/>
        </a:p>
      </dgm:t>
    </dgm:pt>
    <dgm:pt modelId="{6C82BE0B-1E65-48FE-A6C6-6C33234D548F}">
      <dgm:prSet/>
      <dgm:spPr/>
      <dgm:t>
        <a:bodyPr/>
        <a:lstStyle/>
        <a:p>
          <a:endParaRPr lang="hr-HR"/>
        </a:p>
      </dgm:t>
    </dgm:pt>
    <dgm:pt modelId="{04F810FF-2283-4575-841C-20C1A6FEBEC3}" type="parTrans" cxnId="{1FEC898E-E950-4ED4-A85A-4A6BE9B6929C}">
      <dgm:prSet/>
      <dgm:spPr/>
      <dgm:t>
        <a:bodyPr/>
        <a:lstStyle/>
        <a:p>
          <a:endParaRPr lang="hr-HR"/>
        </a:p>
      </dgm:t>
    </dgm:pt>
    <dgm:pt modelId="{4EC81247-AB56-49E6-B6D9-8DB0F9435586}" type="sibTrans" cxnId="{1FEC898E-E950-4ED4-A85A-4A6BE9B6929C}">
      <dgm:prSet/>
      <dgm:spPr/>
      <dgm:t>
        <a:bodyPr/>
        <a:lstStyle/>
        <a:p>
          <a:endParaRPr lang="hr-HR"/>
        </a:p>
      </dgm:t>
    </dgm:pt>
    <dgm:pt modelId="{C97018E4-58D0-489E-A87F-E998D5E8FCA2}" type="pres">
      <dgm:prSet presAssocID="{4481182C-1B96-4AEF-A259-6362820B497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EC52C6F-611E-4AEF-BDDA-699A44466026}" type="pres">
      <dgm:prSet presAssocID="{A5B3CFBE-3C97-4F80-85B2-CB396F374E6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A02D12-2A1E-46A5-BA99-46ADE729FDA9}" type="pres">
      <dgm:prSet presAssocID="{A5B3CFBE-3C97-4F80-85B2-CB396F374E64}" presName="gear1srcNode" presStyleLbl="node1" presStyleIdx="0" presStyleCnt="3"/>
      <dgm:spPr/>
      <dgm:t>
        <a:bodyPr/>
        <a:lstStyle/>
        <a:p>
          <a:endParaRPr lang="hr-HR"/>
        </a:p>
      </dgm:t>
    </dgm:pt>
    <dgm:pt modelId="{EB7EFFB2-E543-4F3F-BA37-4031DC1A9FED}" type="pres">
      <dgm:prSet presAssocID="{A5B3CFBE-3C97-4F80-85B2-CB396F374E64}" presName="gear1dstNode" presStyleLbl="node1" presStyleIdx="0" presStyleCnt="3"/>
      <dgm:spPr/>
      <dgm:t>
        <a:bodyPr/>
        <a:lstStyle/>
        <a:p>
          <a:endParaRPr lang="hr-HR"/>
        </a:p>
      </dgm:t>
    </dgm:pt>
    <dgm:pt modelId="{18AC17CF-6BFD-4220-B64A-3D39DFB83F37}" type="pres">
      <dgm:prSet presAssocID="{9F84219B-BEED-4E6C-AD34-9BA7599574F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A46154-8005-4E32-A000-2840383E45AC}" type="pres">
      <dgm:prSet presAssocID="{9F84219B-BEED-4E6C-AD34-9BA7599574FA}" presName="gear2srcNode" presStyleLbl="node1" presStyleIdx="1" presStyleCnt="3"/>
      <dgm:spPr/>
      <dgm:t>
        <a:bodyPr/>
        <a:lstStyle/>
        <a:p>
          <a:endParaRPr lang="hr-HR"/>
        </a:p>
      </dgm:t>
    </dgm:pt>
    <dgm:pt modelId="{2FFBE7AA-5FF6-4BE9-9B80-9A2DC558C7D1}" type="pres">
      <dgm:prSet presAssocID="{9F84219B-BEED-4E6C-AD34-9BA7599574FA}" presName="gear2dstNode" presStyleLbl="node1" presStyleIdx="1" presStyleCnt="3"/>
      <dgm:spPr/>
      <dgm:t>
        <a:bodyPr/>
        <a:lstStyle/>
        <a:p>
          <a:endParaRPr lang="hr-HR"/>
        </a:p>
      </dgm:t>
    </dgm:pt>
    <dgm:pt modelId="{BE7463EC-7CB1-42DA-8416-45AA61A5AD36}" type="pres">
      <dgm:prSet presAssocID="{7CA12602-0288-4ACC-8720-F2812B411508}" presName="gear3" presStyleLbl="node1" presStyleIdx="2" presStyleCnt="3"/>
      <dgm:spPr/>
      <dgm:t>
        <a:bodyPr/>
        <a:lstStyle/>
        <a:p>
          <a:endParaRPr lang="hr-HR"/>
        </a:p>
      </dgm:t>
    </dgm:pt>
    <dgm:pt modelId="{D55F64DF-CB47-4E93-9F21-B4DB48973F01}" type="pres">
      <dgm:prSet presAssocID="{7CA12602-0288-4ACC-8720-F2812B4115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35CCD2-953D-4DB0-BD60-76E03C129784}" type="pres">
      <dgm:prSet presAssocID="{7CA12602-0288-4ACC-8720-F2812B411508}" presName="gear3srcNode" presStyleLbl="node1" presStyleIdx="2" presStyleCnt="3"/>
      <dgm:spPr/>
      <dgm:t>
        <a:bodyPr/>
        <a:lstStyle/>
        <a:p>
          <a:endParaRPr lang="hr-HR"/>
        </a:p>
      </dgm:t>
    </dgm:pt>
    <dgm:pt modelId="{2E3A0874-EA1E-4F6C-B92E-A72020959249}" type="pres">
      <dgm:prSet presAssocID="{7CA12602-0288-4ACC-8720-F2812B411508}" presName="gear3dstNode" presStyleLbl="node1" presStyleIdx="2" presStyleCnt="3"/>
      <dgm:spPr/>
      <dgm:t>
        <a:bodyPr/>
        <a:lstStyle/>
        <a:p>
          <a:endParaRPr lang="hr-HR"/>
        </a:p>
      </dgm:t>
    </dgm:pt>
    <dgm:pt modelId="{B8FDDA6A-7794-45E0-925A-A48C7F286461}" type="pres">
      <dgm:prSet presAssocID="{1931D8AC-D0D4-4EEF-8D74-2A34244FFE73}" presName="connector1" presStyleLbl="sibTrans2D1" presStyleIdx="0" presStyleCnt="3"/>
      <dgm:spPr/>
      <dgm:t>
        <a:bodyPr/>
        <a:lstStyle/>
        <a:p>
          <a:endParaRPr lang="hr-HR"/>
        </a:p>
      </dgm:t>
    </dgm:pt>
    <dgm:pt modelId="{C050DAE2-821F-4511-AD94-7808EF62ACF8}" type="pres">
      <dgm:prSet presAssocID="{6D0500BB-CD29-4856-ABF9-DDF3670CDF07}" presName="connector2" presStyleLbl="sibTrans2D1" presStyleIdx="1" presStyleCnt="3"/>
      <dgm:spPr/>
      <dgm:t>
        <a:bodyPr/>
        <a:lstStyle/>
        <a:p>
          <a:endParaRPr lang="hr-HR"/>
        </a:p>
      </dgm:t>
    </dgm:pt>
    <dgm:pt modelId="{6B87F1A8-86C9-47DF-B94F-730A407CD771}" type="pres">
      <dgm:prSet presAssocID="{B74C4EFF-97FA-476B-BFB0-C83A187EA413}" presName="connector3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76614CEB-98B0-407E-AC73-C611CCDF81D0}" type="presOf" srcId="{1931D8AC-D0D4-4EEF-8D74-2A34244FFE73}" destId="{B8FDDA6A-7794-45E0-925A-A48C7F286461}" srcOrd="0" destOrd="0" presId="urn:microsoft.com/office/officeart/2005/8/layout/gear1"/>
    <dgm:cxn modelId="{AB0B57FC-1D83-46F6-88AF-3BD275865090}" srcId="{4481182C-1B96-4AEF-A259-6362820B497D}" destId="{865C7147-BAFB-47DA-9261-22F104D6C54B}" srcOrd="7" destOrd="0" parTransId="{AE569DD8-220F-45F5-8D0F-0CFF87269E3F}" sibTransId="{9E64422A-5A0A-4396-9A57-3B5872057B02}"/>
    <dgm:cxn modelId="{10561E11-6196-4ED3-94FB-26A4C885F542}" srcId="{43F4928F-F6F5-4868-99FF-B65B6486DB73}" destId="{6F11DCB0-D2D4-48AE-ADAD-A6DBA5AF252B}" srcOrd="1" destOrd="0" parTransId="{8466754D-D3BF-4B2E-BD8E-1D52BC355CAC}" sibTransId="{4EDC574D-3D2E-4FD1-842C-CBBD6343ECE0}"/>
    <dgm:cxn modelId="{15E29CB3-7A1D-47FD-B325-9614607F43F4}" type="presOf" srcId="{A5B3CFBE-3C97-4F80-85B2-CB396F374E64}" destId="{7EC52C6F-611E-4AEF-BDDA-699A44466026}" srcOrd="0" destOrd="0" presId="urn:microsoft.com/office/officeart/2005/8/layout/gear1"/>
    <dgm:cxn modelId="{286A0957-BED7-44D3-A23E-5A574F0360FD}" srcId="{4481182C-1B96-4AEF-A259-6362820B497D}" destId="{C37F4390-07AE-4E63-9538-80344DBB5D2B}" srcOrd="5" destOrd="0" parTransId="{BB512CE4-1E91-4FED-9128-6393A6EE91FA}" sibTransId="{58EEB047-330F-4F9A-BC33-C14E362757EC}"/>
    <dgm:cxn modelId="{EFFEA81F-7E23-45F3-9C93-CCB30A9AB3FC}" type="presOf" srcId="{9F84219B-BEED-4E6C-AD34-9BA7599574FA}" destId="{18AC17CF-6BFD-4220-B64A-3D39DFB83F37}" srcOrd="0" destOrd="0" presId="urn:microsoft.com/office/officeart/2005/8/layout/gear1"/>
    <dgm:cxn modelId="{1FEC898E-E950-4ED4-A85A-4A6BE9B6929C}" srcId="{CC791EB3-E10F-4FDF-9942-EA7C2C3D505B}" destId="{6C82BE0B-1E65-48FE-A6C6-6C33234D548F}" srcOrd="2" destOrd="0" parTransId="{04F810FF-2283-4575-841C-20C1A6FEBEC3}" sibTransId="{4EC81247-AB56-49E6-B6D9-8DB0F9435586}"/>
    <dgm:cxn modelId="{DBA65612-BA84-4740-A77E-B60B4693D211}" srcId="{4481182C-1B96-4AEF-A259-6362820B497D}" destId="{9F84219B-BEED-4E6C-AD34-9BA7599574FA}" srcOrd="1" destOrd="0" parTransId="{FE7B502F-F51A-4DCD-A383-9EB625FA833F}" sibTransId="{6D0500BB-CD29-4856-ABF9-DDF3670CDF07}"/>
    <dgm:cxn modelId="{CAC3FAB7-F488-4E1F-8E74-DC4C2A7808E8}" srcId="{CC791EB3-E10F-4FDF-9942-EA7C2C3D505B}" destId="{03E765F5-D490-4DF0-8852-4E9AD224D76C}" srcOrd="1" destOrd="0" parTransId="{5744B276-324F-430B-BDB4-01F3507C2336}" sibTransId="{D3B16807-848F-4621-A78C-A84906A76C3C}"/>
    <dgm:cxn modelId="{E36D6831-F373-42D8-8E8B-606E48E92B7F}" type="presOf" srcId="{7CA12602-0288-4ACC-8720-F2812B411508}" destId="{0C35CCD2-953D-4DB0-BD60-76E03C129784}" srcOrd="2" destOrd="0" presId="urn:microsoft.com/office/officeart/2005/8/layout/gear1"/>
    <dgm:cxn modelId="{7966F5A1-1884-4AC5-935B-05823FA78E7A}" type="presOf" srcId="{9F84219B-BEED-4E6C-AD34-9BA7599574FA}" destId="{2FFBE7AA-5FF6-4BE9-9B80-9A2DC558C7D1}" srcOrd="2" destOrd="0" presId="urn:microsoft.com/office/officeart/2005/8/layout/gear1"/>
    <dgm:cxn modelId="{722EF97B-FAF2-44C2-8560-0C55918C8699}" srcId="{4481182C-1B96-4AEF-A259-6362820B497D}" destId="{A5B3CFBE-3C97-4F80-85B2-CB396F374E64}" srcOrd="0" destOrd="0" parTransId="{AA4B1846-C261-4B1F-9A96-B359D1E3BCDF}" sibTransId="{1931D8AC-D0D4-4EEF-8D74-2A34244FFE73}"/>
    <dgm:cxn modelId="{4A8281B0-A02F-4564-9445-BC5CAAA12096}" srcId="{4481182C-1B96-4AEF-A259-6362820B497D}" destId="{CC791EB3-E10F-4FDF-9942-EA7C2C3D505B}" srcOrd="8" destOrd="0" parTransId="{96478FB0-7B84-42DA-8EC0-69B5B0078803}" sibTransId="{73F8D702-AD8F-4817-88A6-675823CCE738}"/>
    <dgm:cxn modelId="{A0886186-714D-486E-B26E-633B006164F7}" srcId="{C37F4390-07AE-4E63-9538-80344DBB5D2B}" destId="{5DCD80DC-7948-4627-92C6-76F91D12E8EC}" srcOrd="0" destOrd="0" parTransId="{99FF1BEE-6BFC-4E66-AA0C-BBCA362EFD1E}" sibTransId="{9CEFECF7-18FA-4FCE-970F-C5199E5B946F}"/>
    <dgm:cxn modelId="{C2309C3F-5004-4A6D-8014-C865734513F1}" srcId="{4481182C-1B96-4AEF-A259-6362820B497D}" destId="{0BAFDC6D-438A-4CA1-8F6F-5FFEDCE49C10}" srcOrd="6" destOrd="0" parTransId="{AD1917A1-8D3B-4523-AAF7-1C85287EA6E5}" sibTransId="{880012F2-61C8-4A82-A5AF-88A10CC860FE}"/>
    <dgm:cxn modelId="{5F9202CD-A05B-4657-89D7-BB26F3F9FBF4}" type="presOf" srcId="{7CA12602-0288-4ACC-8720-F2812B411508}" destId="{2E3A0874-EA1E-4F6C-B92E-A72020959249}" srcOrd="3" destOrd="0" presId="urn:microsoft.com/office/officeart/2005/8/layout/gear1"/>
    <dgm:cxn modelId="{232013AD-3CE5-46F9-922F-EF0B8FD7F180}" type="presOf" srcId="{9F84219B-BEED-4E6C-AD34-9BA7599574FA}" destId="{4DA46154-8005-4E32-A000-2840383E45AC}" srcOrd="1" destOrd="0" presId="urn:microsoft.com/office/officeart/2005/8/layout/gear1"/>
    <dgm:cxn modelId="{822020E4-8598-4625-B2BD-EE53D62778B7}" srcId="{4481182C-1B96-4AEF-A259-6362820B497D}" destId="{43F4928F-F6F5-4868-99FF-B65B6486DB73}" srcOrd="3" destOrd="0" parTransId="{B53320B2-2BF8-4D86-A52D-66DFF59DC283}" sibTransId="{68232777-0508-4606-B4CC-17C3D3CC82F0}"/>
    <dgm:cxn modelId="{DEE46033-E270-482A-A2FE-F9F6EC855D99}" type="presOf" srcId="{A5B3CFBE-3C97-4F80-85B2-CB396F374E64}" destId="{EB7EFFB2-E543-4F3F-BA37-4031DC1A9FED}" srcOrd="2" destOrd="0" presId="urn:microsoft.com/office/officeart/2005/8/layout/gear1"/>
    <dgm:cxn modelId="{EF6C87E8-7AB6-4C93-9B35-3B1059EC3A3B}" type="presOf" srcId="{6D0500BB-CD29-4856-ABF9-DDF3670CDF07}" destId="{C050DAE2-821F-4511-AD94-7808EF62ACF8}" srcOrd="0" destOrd="0" presId="urn:microsoft.com/office/officeart/2005/8/layout/gear1"/>
    <dgm:cxn modelId="{F47E9E22-6ADE-4247-BB5D-0767C6A1716E}" srcId="{4481182C-1B96-4AEF-A259-6362820B497D}" destId="{633EC698-5E5D-4495-8B74-900D106C16E3}" srcOrd="4" destOrd="0" parTransId="{183D626E-CD0C-45FD-B04D-D5A180EAA6B8}" sibTransId="{5EFEBEAD-047D-46E6-BCF3-745F87A94994}"/>
    <dgm:cxn modelId="{5FD955E2-CA40-4130-8102-D9DE4CAA4126}" type="presOf" srcId="{7CA12602-0288-4ACC-8720-F2812B411508}" destId="{D55F64DF-CB47-4E93-9F21-B4DB48973F01}" srcOrd="1" destOrd="0" presId="urn:microsoft.com/office/officeart/2005/8/layout/gear1"/>
    <dgm:cxn modelId="{83BF7E63-B805-4558-AA6A-659E7AC3BDFB}" type="presOf" srcId="{7CA12602-0288-4ACC-8720-F2812B411508}" destId="{BE7463EC-7CB1-42DA-8416-45AA61A5AD36}" srcOrd="0" destOrd="0" presId="urn:microsoft.com/office/officeart/2005/8/layout/gear1"/>
    <dgm:cxn modelId="{D864C5AB-A274-4CE6-876B-7724C141EDD6}" type="presOf" srcId="{B74C4EFF-97FA-476B-BFB0-C83A187EA413}" destId="{6B87F1A8-86C9-47DF-B94F-730A407CD771}" srcOrd="0" destOrd="0" presId="urn:microsoft.com/office/officeart/2005/8/layout/gear1"/>
    <dgm:cxn modelId="{2FAEDF26-7674-431A-B65D-676028FDA716}" type="presOf" srcId="{A5B3CFBE-3C97-4F80-85B2-CB396F374E64}" destId="{0BA02D12-2A1E-46A5-BA99-46ADE729FDA9}" srcOrd="1" destOrd="0" presId="urn:microsoft.com/office/officeart/2005/8/layout/gear1"/>
    <dgm:cxn modelId="{BE110A33-A9AA-429A-A0A4-FDB553230D54}" type="presOf" srcId="{4481182C-1B96-4AEF-A259-6362820B497D}" destId="{C97018E4-58D0-489E-A87F-E998D5E8FCA2}" srcOrd="0" destOrd="0" presId="urn:microsoft.com/office/officeart/2005/8/layout/gear1"/>
    <dgm:cxn modelId="{CED58D02-DCFF-4FF3-A9DA-267359446D3C}" srcId="{CC791EB3-E10F-4FDF-9942-EA7C2C3D505B}" destId="{BA047507-7A5E-45B8-830B-1921E6D22DA6}" srcOrd="0" destOrd="0" parTransId="{6D89D7BE-615B-44D2-BC50-A6227AC97338}" sibTransId="{79FE041E-4E03-4779-968C-4A91B72D62B8}"/>
    <dgm:cxn modelId="{19D883C7-1495-4DD8-8692-773DF64E68BD}" srcId="{4481182C-1B96-4AEF-A259-6362820B497D}" destId="{7CA12602-0288-4ACC-8720-F2812B411508}" srcOrd="2" destOrd="0" parTransId="{F2497A1F-FB63-4D54-8EE9-FF35BDCCE5FA}" sibTransId="{B74C4EFF-97FA-476B-BFB0-C83A187EA413}"/>
    <dgm:cxn modelId="{958A4961-4D26-4C7D-80CF-FC052C4AE66D}" srcId="{43F4928F-F6F5-4868-99FF-B65B6486DB73}" destId="{F9909C81-29BC-4F97-843A-F791831BDAF3}" srcOrd="0" destOrd="0" parTransId="{7A7439EA-9AB5-4703-A636-A8453126642D}" sibTransId="{B8B29393-735B-445A-865D-BAD9F2FF0078}"/>
    <dgm:cxn modelId="{ABF3C22F-E956-4937-B6B7-8E72F65F2FB3}" type="presParOf" srcId="{C97018E4-58D0-489E-A87F-E998D5E8FCA2}" destId="{7EC52C6F-611E-4AEF-BDDA-699A44466026}" srcOrd="0" destOrd="0" presId="urn:microsoft.com/office/officeart/2005/8/layout/gear1"/>
    <dgm:cxn modelId="{EF91DEDC-37BD-4EF5-AF1A-70D2634DCF8B}" type="presParOf" srcId="{C97018E4-58D0-489E-A87F-E998D5E8FCA2}" destId="{0BA02D12-2A1E-46A5-BA99-46ADE729FDA9}" srcOrd="1" destOrd="0" presId="urn:microsoft.com/office/officeart/2005/8/layout/gear1"/>
    <dgm:cxn modelId="{88F3D372-78DC-4D5D-B1A0-57E9849BB55D}" type="presParOf" srcId="{C97018E4-58D0-489E-A87F-E998D5E8FCA2}" destId="{EB7EFFB2-E543-4F3F-BA37-4031DC1A9FED}" srcOrd="2" destOrd="0" presId="urn:microsoft.com/office/officeart/2005/8/layout/gear1"/>
    <dgm:cxn modelId="{079AD03E-A66D-4357-A26A-F609DCB26401}" type="presParOf" srcId="{C97018E4-58D0-489E-A87F-E998D5E8FCA2}" destId="{18AC17CF-6BFD-4220-B64A-3D39DFB83F37}" srcOrd="3" destOrd="0" presId="urn:microsoft.com/office/officeart/2005/8/layout/gear1"/>
    <dgm:cxn modelId="{61392063-600F-413C-90E9-395E4F95F63B}" type="presParOf" srcId="{C97018E4-58D0-489E-A87F-E998D5E8FCA2}" destId="{4DA46154-8005-4E32-A000-2840383E45AC}" srcOrd="4" destOrd="0" presId="urn:microsoft.com/office/officeart/2005/8/layout/gear1"/>
    <dgm:cxn modelId="{C1CEF7C3-87BA-4849-A2BE-07CDE649A4F0}" type="presParOf" srcId="{C97018E4-58D0-489E-A87F-E998D5E8FCA2}" destId="{2FFBE7AA-5FF6-4BE9-9B80-9A2DC558C7D1}" srcOrd="5" destOrd="0" presId="urn:microsoft.com/office/officeart/2005/8/layout/gear1"/>
    <dgm:cxn modelId="{460BF28A-281C-4F9F-9AB0-C0ACCA27D787}" type="presParOf" srcId="{C97018E4-58D0-489E-A87F-E998D5E8FCA2}" destId="{BE7463EC-7CB1-42DA-8416-45AA61A5AD36}" srcOrd="6" destOrd="0" presId="urn:microsoft.com/office/officeart/2005/8/layout/gear1"/>
    <dgm:cxn modelId="{8B7FCFCE-76E4-4E99-8411-5CA330292C17}" type="presParOf" srcId="{C97018E4-58D0-489E-A87F-E998D5E8FCA2}" destId="{D55F64DF-CB47-4E93-9F21-B4DB48973F01}" srcOrd="7" destOrd="0" presId="urn:microsoft.com/office/officeart/2005/8/layout/gear1"/>
    <dgm:cxn modelId="{7C3C2271-8FEC-4585-9D26-4D28DFB11D52}" type="presParOf" srcId="{C97018E4-58D0-489E-A87F-E998D5E8FCA2}" destId="{0C35CCD2-953D-4DB0-BD60-76E03C129784}" srcOrd="8" destOrd="0" presId="urn:microsoft.com/office/officeart/2005/8/layout/gear1"/>
    <dgm:cxn modelId="{DA9A6381-F0A2-4344-8CBF-6F87E5AA69AC}" type="presParOf" srcId="{C97018E4-58D0-489E-A87F-E998D5E8FCA2}" destId="{2E3A0874-EA1E-4F6C-B92E-A72020959249}" srcOrd="9" destOrd="0" presId="urn:microsoft.com/office/officeart/2005/8/layout/gear1"/>
    <dgm:cxn modelId="{79CC72B1-F0D8-4CF9-9DD9-94F81E0CCAC5}" type="presParOf" srcId="{C97018E4-58D0-489E-A87F-E998D5E8FCA2}" destId="{B8FDDA6A-7794-45E0-925A-A48C7F286461}" srcOrd="10" destOrd="0" presId="urn:microsoft.com/office/officeart/2005/8/layout/gear1"/>
    <dgm:cxn modelId="{EFA9A993-EFC2-49C3-81BD-B525A1CD6165}" type="presParOf" srcId="{C97018E4-58D0-489E-A87F-E998D5E8FCA2}" destId="{C050DAE2-821F-4511-AD94-7808EF62ACF8}" srcOrd="11" destOrd="0" presId="urn:microsoft.com/office/officeart/2005/8/layout/gear1"/>
    <dgm:cxn modelId="{63A173A6-2DD1-4CC7-B89D-D616B9E247B0}" type="presParOf" srcId="{C97018E4-58D0-489E-A87F-E998D5E8FCA2}" destId="{6B87F1A8-86C9-47DF-B94F-730A407CD7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EA993-DA5D-4879-BF6F-639EB45C7101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CF048165-D33F-438E-B07B-5415D2D99FDE}">
      <dgm:prSet phldrT="[Text]" custT="1"/>
      <dgm:spPr/>
      <dgm:t>
        <a:bodyPr/>
        <a:lstStyle/>
        <a:p>
          <a:r>
            <a:rPr lang="hr-HR" sz="4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8415  registriranih korisnika</a:t>
          </a:r>
        </a:p>
      </dgm:t>
    </dgm:pt>
    <dgm:pt modelId="{18426625-7FBF-468D-BB16-BFD74D17B3DD}" type="parTrans" cxnId="{3929B626-802B-4313-96CC-EA601C1966C1}">
      <dgm:prSet/>
      <dgm:spPr/>
      <dgm:t>
        <a:bodyPr/>
        <a:lstStyle/>
        <a:p>
          <a:endParaRPr lang="hr-HR"/>
        </a:p>
      </dgm:t>
    </dgm:pt>
    <dgm:pt modelId="{EE246723-6DC2-4EED-AA61-A56C46D0B1CC}" type="sibTrans" cxnId="{3929B626-802B-4313-96CC-EA601C1966C1}">
      <dgm:prSet/>
      <dgm:spPr/>
      <dgm:t>
        <a:bodyPr/>
        <a:lstStyle/>
        <a:p>
          <a:endParaRPr lang="hr-HR" dirty="0"/>
        </a:p>
      </dgm:t>
    </dgm:pt>
    <dgm:pt modelId="{0D293406-BE41-4825-B8EE-E5EDD937C5F7}">
      <dgm:prSet/>
      <dgm:spPr/>
      <dgm:t>
        <a:bodyPr/>
        <a:lstStyle/>
        <a:p>
          <a:endParaRPr lang="hr-HR"/>
        </a:p>
      </dgm:t>
    </dgm:pt>
    <dgm:pt modelId="{0C30CA29-BDAE-4C7E-8158-B0D6AF1E317C}" type="parTrans" cxnId="{67A0F456-279B-4F31-A98C-ABDFBA51F27B}">
      <dgm:prSet/>
      <dgm:spPr/>
      <dgm:t>
        <a:bodyPr/>
        <a:lstStyle/>
        <a:p>
          <a:endParaRPr lang="hr-HR"/>
        </a:p>
      </dgm:t>
    </dgm:pt>
    <dgm:pt modelId="{9CAD7F4F-818F-43B6-947A-BB7F17101C4D}" type="sibTrans" cxnId="{67A0F456-279B-4F31-A98C-ABDFBA51F27B}">
      <dgm:prSet/>
      <dgm:spPr>
        <a:noFill/>
        <a:ln>
          <a:noFill/>
        </a:ln>
      </dgm:spPr>
      <dgm:t>
        <a:bodyPr/>
        <a:lstStyle/>
        <a:p>
          <a:endParaRPr lang="hr-HR">
            <a:ln>
              <a:noFill/>
            </a:ln>
          </a:endParaRPr>
        </a:p>
      </dgm:t>
    </dgm:pt>
    <dgm:pt modelId="{1188A75D-1F8A-4A1A-A720-F005BAF21217}">
      <dgm:prSet/>
      <dgm:spPr/>
      <dgm:t>
        <a:bodyPr/>
        <a:lstStyle/>
        <a:p>
          <a:endParaRPr lang="hr-HR"/>
        </a:p>
      </dgm:t>
    </dgm:pt>
    <dgm:pt modelId="{9607ED8C-66D9-493A-969A-D7B592635F03}" type="parTrans" cxnId="{FA760AAE-69FE-47DC-AA62-28F8FBF069B8}">
      <dgm:prSet/>
      <dgm:spPr/>
      <dgm:t>
        <a:bodyPr/>
        <a:lstStyle/>
        <a:p>
          <a:endParaRPr lang="hr-HR"/>
        </a:p>
      </dgm:t>
    </dgm:pt>
    <dgm:pt modelId="{51351792-4A0C-4C59-87C9-262EF4BFA895}" type="sibTrans" cxnId="{FA760AAE-69FE-47DC-AA62-28F8FBF069B8}">
      <dgm:prSet/>
      <dgm:spPr/>
      <dgm:t>
        <a:bodyPr/>
        <a:lstStyle/>
        <a:p>
          <a:endParaRPr lang="hr-HR"/>
        </a:p>
      </dgm:t>
    </dgm:pt>
    <dgm:pt modelId="{60C748EF-C189-4A7A-B1B7-7393CCA0486E}" type="pres">
      <dgm:prSet presAssocID="{8B8EA993-DA5D-4879-BF6F-639EB45C7101}" presName="Name0" presStyleCnt="0">
        <dgm:presLayoutVars>
          <dgm:dir/>
        </dgm:presLayoutVars>
      </dgm:prSet>
      <dgm:spPr/>
      <dgm:t>
        <a:bodyPr/>
        <a:lstStyle/>
        <a:p>
          <a:endParaRPr lang="hr-HR"/>
        </a:p>
      </dgm:t>
    </dgm:pt>
    <dgm:pt modelId="{B5ED37DB-3ECF-4181-9D05-30E818D42049}" type="pres">
      <dgm:prSet presAssocID="{CF048165-D33F-438E-B07B-5415D2D99FDE}" presName="noChildren" presStyleCnt="0"/>
      <dgm:spPr/>
    </dgm:pt>
    <dgm:pt modelId="{56A8D15C-C745-4BB7-9F80-8C77871E3498}" type="pres">
      <dgm:prSet presAssocID="{CF048165-D33F-438E-B07B-5415D2D99FDE}" presName="gap" presStyleCnt="0"/>
      <dgm:spPr/>
    </dgm:pt>
    <dgm:pt modelId="{CECD2860-A343-4C55-8016-4C8EB34DB6CB}" type="pres">
      <dgm:prSet presAssocID="{CF048165-D33F-438E-B07B-5415D2D99FDE}" presName="medCircle2" presStyleLbl="vennNode1" presStyleIdx="0" presStyleCnt="3" custLinFactNeighborX="-3593" custLinFactNeighborY="30381"/>
      <dgm:spPr/>
    </dgm:pt>
    <dgm:pt modelId="{A3A9C12F-8353-4B2E-B9CF-C1BC9EDEAE93}" type="pres">
      <dgm:prSet presAssocID="{CF048165-D33F-438E-B07B-5415D2D99FDE}" presName="txLvlOnly1" presStyleLbl="revTx" presStyleIdx="0" presStyleCnt="3" custScaleX="107263" custLinFactNeighborX="17698" custLinFactNeighborY="22340"/>
      <dgm:spPr/>
      <dgm:t>
        <a:bodyPr/>
        <a:lstStyle/>
        <a:p>
          <a:endParaRPr lang="hr-HR"/>
        </a:p>
      </dgm:t>
    </dgm:pt>
    <dgm:pt modelId="{1D9DA077-3455-4717-A6A6-C532011A0CF3}" type="pres">
      <dgm:prSet presAssocID="{0D293406-BE41-4825-B8EE-E5EDD937C5F7}" presName="withChildren" presStyleCnt="0"/>
      <dgm:spPr/>
    </dgm:pt>
    <dgm:pt modelId="{4756400B-8A84-4B91-9E37-57E6990518A2}" type="pres">
      <dgm:prSet presAssocID="{0D293406-BE41-4825-B8EE-E5EDD937C5F7}" presName="bigCircle" presStyleLbl="vennNode1" presStyleIdx="1" presStyleCnt="3" custScaleX="81204" custScaleY="81045"/>
      <dgm:spPr/>
    </dgm:pt>
    <dgm:pt modelId="{EDAAD3A9-4347-4D75-8096-487283920F1D}" type="pres">
      <dgm:prSet presAssocID="{0D293406-BE41-4825-B8EE-E5EDD937C5F7}" presName="medCircle" presStyleLbl="vennNode1" presStyleIdx="2" presStyleCnt="3" custLinFactNeighborX="-172" custLinFactNeighborY="36715"/>
      <dgm:spPr/>
    </dgm:pt>
    <dgm:pt modelId="{2450D9BD-09A9-4170-9B46-0705A99C807E}" type="pres">
      <dgm:prSet presAssocID="{0D293406-BE41-4825-B8EE-E5EDD937C5F7}" presName="txLvl1" presStyleLbl="revTx" presStyleIdx="1" presStyleCnt="3"/>
      <dgm:spPr/>
      <dgm:t>
        <a:bodyPr/>
        <a:lstStyle/>
        <a:p>
          <a:endParaRPr lang="hr-HR"/>
        </a:p>
      </dgm:t>
    </dgm:pt>
    <dgm:pt modelId="{E9894863-AAED-4D7D-BC6A-34E8AAF1B49B}" type="pres">
      <dgm:prSet presAssocID="{0D293406-BE41-4825-B8EE-E5EDD937C5F7}" presName="lin" presStyleCnt="0"/>
      <dgm:spPr/>
    </dgm:pt>
    <dgm:pt modelId="{CE12B796-15C9-4876-9CEF-5EFC96EB6C61}" type="pres">
      <dgm:prSet presAssocID="{1188A75D-1F8A-4A1A-A720-F005BAF21217}" presName="txLvl2" presStyleLbl="revTx" presStyleIdx="2" presStyleCnt="3"/>
      <dgm:spPr/>
      <dgm:t>
        <a:bodyPr/>
        <a:lstStyle/>
        <a:p>
          <a:endParaRPr lang="hr-HR"/>
        </a:p>
      </dgm:t>
    </dgm:pt>
  </dgm:ptLst>
  <dgm:cxnLst>
    <dgm:cxn modelId="{4A4E5FEB-5E66-4ED1-A157-DB0A2B5384FA}" type="presOf" srcId="{1188A75D-1F8A-4A1A-A720-F005BAF21217}" destId="{CE12B796-15C9-4876-9CEF-5EFC96EB6C61}" srcOrd="0" destOrd="0" presId="urn:microsoft.com/office/officeart/2008/layout/VerticalCircleList"/>
    <dgm:cxn modelId="{5C8C090D-75CA-43DA-98BD-D25B34166DD5}" type="presOf" srcId="{CF048165-D33F-438E-B07B-5415D2D99FDE}" destId="{A3A9C12F-8353-4B2E-B9CF-C1BC9EDEAE93}" srcOrd="0" destOrd="0" presId="urn:microsoft.com/office/officeart/2008/layout/VerticalCircleList"/>
    <dgm:cxn modelId="{FA760AAE-69FE-47DC-AA62-28F8FBF069B8}" srcId="{0D293406-BE41-4825-B8EE-E5EDD937C5F7}" destId="{1188A75D-1F8A-4A1A-A720-F005BAF21217}" srcOrd="0" destOrd="0" parTransId="{9607ED8C-66D9-493A-969A-D7B592635F03}" sibTransId="{51351792-4A0C-4C59-87C9-262EF4BFA895}"/>
    <dgm:cxn modelId="{E4F34824-ED4E-44EC-936E-FF94B8A25E81}" type="presOf" srcId="{8B8EA993-DA5D-4879-BF6F-639EB45C7101}" destId="{60C748EF-C189-4A7A-B1B7-7393CCA0486E}" srcOrd="0" destOrd="0" presId="urn:microsoft.com/office/officeart/2008/layout/VerticalCircleList"/>
    <dgm:cxn modelId="{3929B626-802B-4313-96CC-EA601C1966C1}" srcId="{8B8EA993-DA5D-4879-BF6F-639EB45C7101}" destId="{CF048165-D33F-438E-B07B-5415D2D99FDE}" srcOrd="0" destOrd="0" parTransId="{18426625-7FBF-468D-BB16-BFD74D17B3DD}" sibTransId="{EE246723-6DC2-4EED-AA61-A56C46D0B1CC}"/>
    <dgm:cxn modelId="{19DC20BB-76AC-40A8-A364-324C42DF16F6}" type="presOf" srcId="{0D293406-BE41-4825-B8EE-E5EDD937C5F7}" destId="{2450D9BD-09A9-4170-9B46-0705A99C807E}" srcOrd="0" destOrd="0" presId="urn:microsoft.com/office/officeart/2008/layout/VerticalCircleList"/>
    <dgm:cxn modelId="{67A0F456-279B-4F31-A98C-ABDFBA51F27B}" srcId="{8B8EA993-DA5D-4879-BF6F-639EB45C7101}" destId="{0D293406-BE41-4825-B8EE-E5EDD937C5F7}" srcOrd="1" destOrd="0" parTransId="{0C30CA29-BDAE-4C7E-8158-B0D6AF1E317C}" sibTransId="{9CAD7F4F-818F-43B6-947A-BB7F17101C4D}"/>
    <dgm:cxn modelId="{9A1290C1-8F78-48A8-9652-A762F6FDE4DE}" type="presParOf" srcId="{60C748EF-C189-4A7A-B1B7-7393CCA0486E}" destId="{B5ED37DB-3ECF-4181-9D05-30E818D42049}" srcOrd="0" destOrd="0" presId="urn:microsoft.com/office/officeart/2008/layout/VerticalCircleList"/>
    <dgm:cxn modelId="{0911599B-4337-4D33-971E-5BACFA4C0151}" type="presParOf" srcId="{B5ED37DB-3ECF-4181-9D05-30E818D42049}" destId="{56A8D15C-C745-4BB7-9F80-8C77871E3498}" srcOrd="0" destOrd="0" presId="urn:microsoft.com/office/officeart/2008/layout/VerticalCircleList"/>
    <dgm:cxn modelId="{DD58165A-15C1-4219-96C7-3D54F9FB329C}" type="presParOf" srcId="{B5ED37DB-3ECF-4181-9D05-30E818D42049}" destId="{CECD2860-A343-4C55-8016-4C8EB34DB6CB}" srcOrd="1" destOrd="0" presId="urn:microsoft.com/office/officeart/2008/layout/VerticalCircleList"/>
    <dgm:cxn modelId="{3CFE9246-82B3-4B96-BB76-8EEE8361BCBA}" type="presParOf" srcId="{B5ED37DB-3ECF-4181-9D05-30E818D42049}" destId="{A3A9C12F-8353-4B2E-B9CF-C1BC9EDEAE93}" srcOrd="2" destOrd="0" presId="urn:microsoft.com/office/officeart/2008/layout/VerticalCircleList"/>
    <dgm:cxn modelId="{D52D59EE-E3CA-4026-BB2E-06B3CD2A3F94}" type="presParOf" srcId="{60C748EF-C189-4A7A-B1B7-7393CCA0486E}" destId="{1D9DA077-3455-4717-A6A6-C532011A0CF3}" srcOrd="1" destOrd="0" presId="urn:microsoft.com/office/officeart/2008/layout/VerticalCircleList"/>
    <dgm:cxn modelId="{8462E5E1-ADFD-4F3B-8DC0-229924727C4B}" type="presParOf" srcId="{1D9DA077-3455-4717-A6A6-C532011A0CF3}" destId="{4756400B-8A84-4B91-9E37-57E6990518A2}" srcOrd="0" destOrd="0" presId="urn:microsoft.com/office/officeart/2008/layout/VerticalCircleList"/>
    <dgm:cxn modelId="{46ED22D7-2CA9-4E2E-BADC-C197AF041BA8}" type="presParOf" srcId="{1D9DA077-3455-4717-A6A6-C532011A0CF3}" destId="{EDAAD3A9-4347-4D75-8096-487283920F1D}" srcOrd="1" destOrd="0" presId="urn:microsoft.com/office/officeart/2008/layout/VerticalCircleList"/>
    <dgm:cxn modelId="{039A40B0-517F-452D-87B6-1BB62FDF3C52}" type="presParOf" srcId="{1D9DA077-3455-4717-A6A6-C532011A0CF3}" destId="{2450D9BD-09A9-4170-9B46-0705A99C807E}" srcOrd="2" destOrd="0" presId="urn:microsoft.com/office/officeart/2008/layout/VerticalCircleList"/>
    <dgm:cxn modelId="{7CDAB74E-42A7-4C35-9179-904F0CA8A344}" type="presParOf" srcId="{1D9DA077-3455-4717-A6A6-C532011A0CF3}" destId="{E9894863-AAED-4D7D-BC6A-34E8AAF1B49B}" srcOrd="3" destOrd="0" presId="urn:microsoft.com/office/officeart/2008/layout/VerticalCircleList"/>
    <dgm:cxn modelId="{4B460792-F735-4575-8152-60174700BDD2}" type="presParOf" srcId="{E9894863-AAED-4D7D-BC6A-34E8AAF1B49B}" destId="{CE12B796-15C9-4876-9CEF-5EFC96EB6C61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B5EA99-9C6D-4E20-B357-0AEF6A2F86B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9A717CCB-FEB0-44AC-9EE7-D456BC562127}">
      <dgm:prSet/>
      <dgm:spPr/>
      <dgm:t>
        <a:bodyPr/>
        <a:lstStyle/>
        <a:p>
          <a:pPr rtl="0"/>
          <a:r>
            <a:rPr lang="hr-HR" dirty="0">
              <a:solidFill>
                <a:schemeClr val="tx1">
                  <a:lumMod val="85000"/>
                  <a:lumOff val="15000"/>
                </a:schemeClr>
              </a:solidFill>
            </a:rPr>
            <a:t>Zadovoljstvo učenja novih vještina u poticajnom okruženju </a:t>
          </a:r>
        </a:p>
        <a:p>
          <a:pPr rtl="0"/>
          <a:r>
            <a:rPr lang="hr-HR" dirty="0">
              <a:solidFill>
                <a:schemeClr val="tx1">
                  <a:lumMod val="85000"/>
                  <a:lumOff val="15000"/>
                </a:schemeClr>
              </a:solidFill>
            </a:rPr>
            <a:t>– suradnja s europskim kolegama daje entuzijazam i samopouzdanje</a:t>
          </a:r>
        </a:p>
      </dgm:t>
    </dgm:pt>
    <dgm:pt modelId="{C0E8EF45-BB48-4DF6-93F2-CAB8A4F2F90D}" type="parTrans" cxnId="{C4A0ABA6-D744-45C7-9A03-A8BC0548D688}">
      <dgm:prSet/>
      <dgm:spPr/>
      <dgm:t>
        <a:bodyPr/>
        <a:lstStyle/>
        <a:p>
          <a:endParaRPr lang="hr-H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3F8EF97-BC6B-4D5C-850D-A4414B760556}" type="sibTrans" cxnId="{C4A0ABA6-D744-45C7-9A03-A8BC0548D688}">
      <dgm:prSet/>
      <dgm:spPr/>
      <dgm:t>
        <a:bodyPr/>
        <a:lstStyle/>
        <a:p>
          <a:endParaRPr lang="hr-H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7777DF8-F051-4D64-9DF8-F92A53114302}">
      <dgm:prSet/>
      <dgm:spPr/>
      <dgm:t>
        <a:bodyPr/>
        <a:lstStyle/>
        <a:p>
          <a:pPr rtl="0"/>
          <a:r>
            <a:rPr lang="hr-HR" dirty="0">
              <a:solidFill>
                <a:schemeClr val="tx1">
                  <a:lumMod val="85000"/>
                  <a:lumOff val="15000"/>
                </a:schemeClr>
              </a:solidFill>
            </a:rPr>
            <a:t>Suradnja s kolegama koji slično razmišljaju</a:t>
          </a:r>
        </a:p>
      </dgm:t>
    </dgm:pt>
    <dgm:pt modelId="{A691E4B6-D13A-4BF2-B9B5-7443478AA3AB}" type="parTrans" cxnId="{DB3D2504-FF02-4B93-908F-4241BD5274AE}">
      <dgm:prSet/>
      <dgm:spPr/>
      <dgm:t>
        <a:bodyPr/>
        <a:lstStyle/>
        <a:p>
          <a:endParaRPr lang="hr-H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FB9D3FB-ACEB-4640-8F05-2F88CA82D37E}" type="sibTrans" cxnId="{DB3D2504-FF02-4B93-908F-4241BD5274AE}">
      <dgm:prSet/>
      <dgm:spPr/>
      <dgm:t>
        <a:bodyPr/>
        <a:lstStyle/>
        <a:p>
          <a:endParaRPr lang="hr-H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6A34C00-5B65-4DCE-8618-CFBFB65A60AF}">
      <dgm:prSet/>
      <dgm:spPr/>
      <dgm:t>
        <a:bodyPr/>
        <a:lstStyle/>
        <a:p>
          <a:r>
            <a:rPr lang="hr-HR">
              <a:solidFill>
                <a:schemeClr val="tx1">
                  <a:lumMod val="85000"/>
                  <a:lumOff val="15000"/>
                </a:schemeClr>
              </a:solidFill>
            </a:rPr>
            <a:t>Kontinuirani profesionalni razvoj</a:t>
          </a:r>
          <a:endParaRPr lang="hr-HR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58F7F43-F50F-4EF1-B5B1-A67DA9AFEBD5}" type="parTrans" cxnId="{AF580212-CC79-41AB-BBEF-8A70D564958E}">
      <dgm:prSet/>
      <dgm:spPr/>
      <dgm:t>
        <a:bodyPr/>
        <a:lstStyle/>
        <a:p>
          <a:endParaRPr lang="hr-H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6F6BF4F-CF64-4923-ADD2-7FC806EA1955}" type="sibTrans" cxnId="{AF580212-CC79-41AB-BBEF-8A70D564958E}">
      <dgm:prSet/>
      <dgm:spPr/>
      <dgm:t>
        <a:bodyPr/>
        <a:lstStyle/>
        <a:p>
          <a:endParaRPr lang="hr-H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4AAC1E6-50EB-490E-A321-D1C84BD72D58}">
      <dgm:prSet/>
      <dgm:spPr/>
      <dgm:t>
        <a:bodyPr/>
        <a:lstStyle/>
        <a:p>
          <a:r>
            <a:rPr lang="hr-HR" dirty="0">
              <a:solidFill>
                <a:schemeClr val="tx1">
                  <a:lumMod val="85000"/>
                  <a:lumOff val="15000"/>
                </a:schemeClr>
              </a:solidFill>
            </a:rPr>
            <a:t>Promjena načina poučavanja </a:t>
          </a:r>
        </a:p>
        <a:p>
          <a:r>
            <a:rPr lang="hr-HR" dirty="0">
              <a:solidFill>
                <a:schemeClr val="tx1">
                  <a:lumMod val="85000"/>
                  <a:lumOff val="15000"/>
                </a:schemeClr>
              </a:solidFill>
            </a:rPr>
            <a:t>– učenje na zabavniji način </a:t>
          </a:r>
        </a:p>
        <a:p>
          <a:r>
            <a:rPr lang="hr-HR" dirty="0">
              <a:solidFill>
                <a:schemeClr val="tx1">
                  <a:lumMod val="85000"/>
                  <a:lumOff val="15000"/>
                </a:schemeClr>
              </a:solidFill>
            </a:rPr>
            <a:t>– projektni rad motivira jer predstavlja novi izazov</a:t>
          </a:r>
        </a:p>
      </dgm:t>
    </dgm:pt>
    <dgm:pt modelId="{53658ECB-1FAD-44F7-BB1C-48BEEBCF1995}" type="parTrans" cxnId="{B5705818-5CC5-4DDF-A17C-7072C78775EC}">
      <dgm:prSet/>
      <dgm:spPr/>
      <dgm:t>
        <a:bodyPr/>
        <a:lstStyle/>
        <a:p>
          <a:endParaRPr lang="hr-H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031BE3-ED14-4496-8C38-2C595850C910}" type="sibTrans" cxnId="{B5705818-5CC5-4DDF-A17C-7072C78775EC}">
      <dgm:prSet/>
      <dgm:spPr/>
      <dgm:t>
        <a:bodyPr/>
        <a:lstStyle/>
        <a:p>
          <a:endParaRPr lang="hr-H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B7EFA65-C3AA-457D-B4A7-F71128EB9C2C}" type="pres">
      <dgm:prSet presAssocID="{12B5EA99-9C6D-4E20-B357-0AEF6A2F86B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218CE88-2618-4F7B-9938-21F0CFF20D04}" type="pres">
      <dgm:prSet presAssocID="{9A717CCB-FEB0-44AC-9EE7-D456BC562127}" presName="circle1" presStyleLbl="node1" presStyleIdx="0" presStyleCnt="4"/>
      <dgm:spPr/>
    </dgm:pt>
    <dgm:pt modelId="{759CA623-56AD-4146-8F88-BE2C8068AA64}" type="pres">
      <dgm:prSet presAssocID="{9A717CCB-FEB0-44AC-9EE7-D456BC562127}" presName="space" presStyleCnt="0"/>
      <dgm:spPr/>
    </dgm:pt>
    <dgm:pt modelId="{9AD63D17-869F-4323-B131-7CB9DEB130F0}" type="pres">
      <dgm:prSet presAssocID="{9A717CCB-FEB0-44AC-9EE7-D456BC562127}" presName="rect1" presStyleLbl="alignAcc1" presStyleIdx="0" presStyleCnt="4"/>
      <dgm:spPr/>
      <dgm:t>
        <a:bodyPr/>
        <a:lstStyle/>
        <a:p>
          <a:endParaRPr lang="hr-HR"/>
        </a:p>
      </dgm:t>
    </dgm:pt>
    <dgm:pt modelId="{3A96E81A-E3B8-47F8-8C98-833EDA887B6A}" type="pres">
      <dgm:prSet presAssocID="{F7777DF8-F051-4D64-9DF8-F92A53114302}" presName="vertSpace2" presStyleLbl="node1" presStyleIdx="0" presStyleCnt="4"/>
      <dgm:spPr/>
    </dgm:pt>
    <dgm:pt modelId="{426DF84A-8BF2-42C9-961A-281EF153C405}" type="pres">
      <dgm:prSet presAssocID="{F7777DF8-F051-4D64-9DF8-F92A53114302}" presName="circle2" presStyleLbl="node1" presStyleIdx="1" presStyleCnt="4"/>
      <dgm:spPr/>
    </dgm:pt>
    <dgm:pt modelId="{01DBD3E3-98EB-479E-9DD7-C9CCEEB10C2B}" type="pres">
      <dgm:prSet presAssocID="{F7777DF8-F051-4D64-9DF8-F92A53114302}" presName="rect2" presStyleLbl="alignAcc1" presStyleIdx="1" presStyleCnt="4"/>
      <dgm:spPr/>
      <dgm:t>
        <a:bodyPr/>
        <a:lstStyle/>
        <a:p>
          <a:endParaRPr lang="hr-HR"/>
        </a:p>
      </dgm:t>
    </dgm:pt>
    <dgm:pt modelId="{75D1A14C-C894-47A0-B74F-58786C1A2987}" type="pres">
      <dgm:prSet presAssocID="{56A34C00-5B65-4DCE-8618-CFBFB65A60AF}" presName="vertSpace3" presStyleLbl="node1" presStyleIdx="1" presStyleCnt="4"/>
      <dgm:spPr/>
    </dgm:pt>
    <dgm:pt modelId="{F2F45090-DBBD-4666-9D16-90694588C9C4}" type="pres">
      <dgm:prSet presAssocID="{56A34C00-5B65-4DCE-8618-CFBFB65A60AF}" presName="circle3" presStyleLbl="node1" presStyleIdx="2" presStyleCnt="4"/>
      <dgm:spPr/>
    </dgm:pt>
    <dgm:pt modelId="{E17EB408-F57A-4814-BB97-AFA495BAEEB1}" type="pres">
      <dgm:prSet presAssocID="{56A34C00-5B65-4DCE-8618-CFBFB65A60AF}" presName="rect3" presStyleLbl="alignAcc1" presStyleIdx="2" presStyleCnt="4"/>
      <dgm:spPr/>
      <dgm:t>
        <a:bodyPr/>
        <a:lstStyle/>
        <a:p>
          <a:endParaRPr lang="hr-HR"/>
        </a:p>
      </dgm:t>
    </dgm:pt>
    <dgm:pt modelId="{3C9F3674-93FB-45D4-AA9F-AC3213012392}" type="pres">
      <dgm:prSet presAssocID="{34AAC1E6-50EB-490E-A321-D1C84BD72D58}" presName="vertSpace4" presStyleLbl="node1" presStyleIdx="2" presStyleCnt="4"/>
      <dgm:spPr/>
    </dgm:pt>
    <dgm:pt modelId="{3699F4E8-A8DC-485E-8390-41EF1B4734D1}" type="pres">
      <dgm:prSet presAssocID="{34AAC1E6-50EB-490E-A321-D1C84BD72D58}" presName="circle4" presStyleLbl="node1" presStyleIdx="3" presStyleCnt="4"/>
      <dgm:spPr/>
    </dgm:pt>
    <dgm:pt modelId="{ADD8C741-52A5-4C8B-B334-B9F0490EF9B0}" type="pres">
      <dgm:prSet presAssocID="{34AAC1E6-50EB-490E-A321-D1C84BD72D58}" presName="rect4" presStyleLbl="alignAcc1" presStyleIdx="3" presStyleCnt="4"/>
      <dgm:spPr/>
      <dgm:t>
        <a:bodyPr/>
        <a:lstStyle/>
        <a:p>
          <a:endParaRPr lang="hr-HR"/>
        </a:p>
      </dgm:t>
    </dgm:pt>
    <dgm:pt modelId="{D71DC4BA-0972-4FF3-A220-02EDE15A6E9A}" type="pres">
      <dgm:prSet presAssocID="{9A717CCB-FEB0-44AC-9EE7-D456BC56212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87667F-C8A5-4F7C-BEBA-1E923476B172}" type="pres">
      <dgm:prSet presAssocID="{F7777DF8-F051-4D64-9DF8-F92A5311430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5EA8A6-55D5-4F1C-B664-7CA7C59A7F69}" type="pres">
      <dgm:prSet presAssocID="{56A34C00-5B65-4DCE-8618-CFBFB65A60A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249B9D-1FC8-4643-81B0-0E6C08EE9371}" type="pres">
      <dgm:prSet presAssocID="{34AAC1E6-50EB-490E-A321-D1C84BD72D5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60BA828-53CA-4B6C-A13F-8F9A1DEBD4BE}" type="presOf" srcId="{9A717CCB-FEB0-44AC-9EE7-D456BC562127}" destId="{D71DC4BA-0972-4FF3-A220-02EDE15A6E9A}" srcOrd="1" destOrd="0" presId="urn:microsoft.com/office/officeart/2005/8/layout/target3"/>
    <dgm:cxn modelId="{B5705818-5CC5-4DDF-A17C-7072C78775EC}" srcId="{12B5EA99-9C6D-4E20-B357-0AEF6A2F86BC}" destId="{34AAC1E6-50EB-490E-A321-D1C84BD72D58}" srcOrd="3" destOrd="0" parTransId="{53658ECB-1FAD-44F7-BB1C-48BEEBCF1995}" sibTransId="{C5031BE3-ED14-4496-8C38-2C595850C910}"/>
    <dgm:cxn modelId="{C8EFAC08-FEF2-4461-8056-736D36EBE484}" type="presOf" srcId="{56A34C00-5B65-4DCE-8618-CFBFB65A60AF}" destId="{B35EA8A6-55D5-4F1C-B664-7CA7C59A7F69}" srcOrd="1" destOrd="0" presId="urn:microsoft.com/office/officeart/2005/8/layout/target3"/>
    <dgm:cxn modelId="{D4DBC56B-E8DB-4069-9B9B-049D24308CD8}" type="presOf" srcId="{34AAC1E6-50EB-490E-A321-D1C84BD72D58}" destId="{ADD8C741-52A5-4C8B-B334-B9F0490EF9B0}" srcOrd="0" destOrd="0" presId="urn:microsoft.com/office/officeart/2005/8/layout/target3"/>
    <dgm:cxn modelId="{DB3D2504-FF02-4B93-908F-4241BD5274AE}" srcId="{12B5EA99-9C6D-4E20-B357-0AEF6A2F86BC}" destId="{F7777DF8-F051-4D64-9DF8-F92A53114302}" srcOrd="1" destOrd="0" parTransId="{A691E4B6-D13A-4BF2-B9B5-7443478AA3AB}" sibTransId="{AFB9D3FB-ACEB-4640-8F05-2F88CA82D37E}"/>
    <dgm:cxn modelId="{C4A0ABA6-D744-45C7-9A03-A8BC0548D688}" srcId="{12B5EA99-9C6D-4E20-B357-0AEF6A2F86BC}" destId="{9A717CCB-FEB0-44AC-9EE7-D456BC562127}" srcOrd="0" destOrd="0" parTransId="{C0E8EF45-BB48-4DF6-93F2-CAB8A4F2F90D}" sibTransId="{B3F8EF97-BC6B-4D5C-850D-A4414B760556}"/>
    <dgm:cxn modelId="{324F7D61-74AB-4D15-B1B4-D66D8D0B4489}" type="presOf" srcId="{56A34C00-5B65-4DCE-8618-CFBFB65A60AF}" destId="{E17EB408-F57A-4814-BB97-AFA495BAEEB1}" srcOrd="0" destOrd="0" presId="urn:microsoft.com/office/officeart/2005/8/layout/target3"/>
    <dgm:cxn modelId="{562271F6-C620-45F9-92F8-5A00D6CEC576}" type="presOf" srcId="{12B5EA99-9C6D-4E20-B357-0AEF6A2F86BC}" destId="{6B7EFA65-C3AA-457D-B4A7-F71128EB9C2C}" srcOrd="0" destOrd="0" presId="urn:microsoft.com/office/officeart/2005/8/layout/target3"/>
    <dgm:cxn modelId="{607156AE-2957-4A5A-8CB9-4655E01DE87C}" type="presOf" srcId="{9A717CCB-FEB0-44AC-9EE7-D456BC562127}" destId="{9AD63D17-869F-4323-B131-7CB9DEB130F0}" srcOrd="0" destOrd="0" presId="urn:microsoft.com/office/officeart/2005/8/layout/target3"/>
    <dgm:cxn modelId="{E2664494-7061-4B75-A10B-C8A9276E36A2}" type="presOf" srcId="{F7777DF8-F051-4D64-9DF8-F92A53114302}" destId="{EE87667F-C8A5-4F7C-BEBA-1E923476B172}" srcOrd="1" destOrd="0" presId="urn:microsoft.com/office/officeart/2005/8/layout/target3"/>
    <dgm:cxn modelId="{93E8933C-5D60-4200-A85E-A50CE7636986}" type="presOf" srcId="{F7777DF8-F051-4D64-9DF8-F92A53114302}" destId="{01DBD3E3-98EB-479E-9DD7-C9CCEEB10C2B}" srcOrd="0" destOrd="0" presId="urn:microsoft.com/office/officeart/2005/8/layout/target3"/>
    <dgm:cxn modelId="{AF580212-CC79-41AB-BBEF-8A70D564958E}" srcId="{12B5EA99-9C6D-4E20-B357-0AEF6A2F86BC}" destId="{56A34C00-5B65-4DCE-8618-CFBFB65A60AF}" srcOrd="2" destOrd="0" parTransId="{758F7F43-F50F-4EF1-B5B1-A67DA9AFEBD5}" sibTransId="{76F6BF4F-CF64-4923-ADD2-7FC806EA1955}"/>
    <dgm:cxn modelId="{81D8F48B-BBE9-4743-A160-32F54E2B0B56}" type="presOf" srcId="{34AAC1E6-50EB-490E-A321-D1C84BD72D58}" destId="{A2249B9D-1FC8-4643-81B0-0E6C08EE9371}" srcOrd="1" destOrd="0" presId="urn:microsoft.com/office/officeart/2005/8/layout/target3"/>
    <dgm:cxn modelId="{FEEC302D-0457-47ED-91D1-0C4D93EB4CF7}" type="presParOf" srcId="{6B7EFA65-C3AA-457D-B4A7-F71128EB9C2C}" destId="{C218CE88-2618-4F7B-9938-21F0CFF20D04}" srcOrd="0" destOrd="0" presId="urn:microsoft.com/office/officeart/2005/8/layout/target3"/>
    <dgm:cxn modelId="{E0CEA0C0-72DA-4446-A211-D77C29CCE8DE}" type="presParOf" srcId="{6B7EFA65-C3AA-457D-B4A7-F71128EB9C2C}" destId="{759CA623-56AD-4146-8F88-BE2C8068AA64}" srcOrd="1" destOrd="0" presId="urn:microsoft.com/office/officeart/2005/8/layout/target3"/>
    <dgm:cxn modelId="{D361BC1D-DF8D-4342-90C4-8E24681EFA7A}" type="presParOf" srcId="{6B7EFA65-C3AA-457D-B4A7-F71128EB9C2C}" destId="{9AD63D17-869F-4323-B131-7CB9DEB130F0}" srcOrd="2" destOrd="0" presId="urn:microsoft.com/office/officeart/2005/8/layout/target3"/>
    <dgm:cxn modelId="{ED64E17C-FA40-40F5-B68E-387E42EB58D7}" type="presParOf" srcId="{6B7EFA65-C3AA-457D-B4A7-F71128EB9C2C}" destId="{3A96E81A-E3B8-47F8-8C98-833EDA887B6A}" srcOrd="3" destOrd="0" presId="urn:microsoft.com/office/officeart/2005/8/layout/target3"/>
    <dgm:cxn modelId="{8EED2056-3DB1-4E9A-B410-E1DCA34890A8}" type="presParOf" srcId="{6B7EFA65-C3AA-457D-B4A7-F71128EB9C2C}" destId="{426DF84A-8BF2-42C9-961A-281EF153C405}" srcOrd="4" destOrd="0" presId="urn:microsoft.com/office/officeart/2005/8/layout/target3"/>
    <dgm:cxn modelId="{864FE085-9057-4258-9AEE-6980DD35F244}" type="presParOf" srcId="{6B7EFA65-C3AA-457D-B4A7-F71128EB9C2C}" destId="{01DBD3E3-98EB-479E-9DD7-C9CCEEB10C2B}" srcOrd="5" destOrd="0" presId="urn:microsoft.com/office/officeart/2005/8/layout/target3"/>
    <dgm:cxn modelId="{3AB998C4-794E-4761-9253-38E0B08E2E2D}" type="presParOf" srcId="{6B7EFA65-C3AA-457D-B4A7-F71128EB9C2C}" destId="{75D1A14C-C894-47A0-B74F-58786C1A2987}" srcOrd="6" destOrd="0" presId="urn:microsoft.com/office/officeart/2005/8/layout/target3"/>
    <dgm:cxn modelId="{F2EEAB00-6648-42E3-9345-4C3F936EDA89}" type="presParOf" srcId="{6B7EFA65-C3AA-457D-B4A7-F71128EB9C2C}" destId="{F2F45090-DBBD-4666-9D16-90694588C9C4}" srcOrd="7" destOrd="0" presId="urn:microsoft.com/office/officeart/2005/8/layout/target3"/>
    <dgm:cxn modelId="{3C70A329-2AFE-42B2-A14A-D4F8C807C2ED}" type="presParOf" srcId="{6B7EFA65-C3AA-457D-B4A7-F71128EB9C2C}" destId="{E17EB408-F57A-4814-BB97-AFA495BAEEB1}" srcOrd="8" destOrd="0" presId="urn:microsoft.com/office/officeart/2005/8/layout/target3"/>
    <dgm:cxn modelId="{2702F7D4-C47B-4AB9-A016-52EA55BCEB04}" type="presParOf" srcId="{6B7EFA65-C3AA-457D-B4A7-F71128EB9C2C}" destId="{3C9F3674-93FB-45D4-AA9F-AC3213012392}" srcOrd="9" destOrd="0" presId="urn:microsoft.com/office/officeart/2005/8/layout/target3"/>
    <dgm:cxn modelId="{898CE9E2-E9CA-4961-A2B2-33F6CCB11275}" type="presParOf" srcId="{6B7EFA65-C3AA-457D-B4A7-F71128EB9C2C}" destId="{3699F4E8-A8DC-485E-8390-41EF1B4734D1}" srcOrd="10" destOrd="0" presId="urn:microsoft.com/office/officeart/2005/8/layout/target3"/>
    <dgm:cxn modelId="{CFD2B01D-0E8C-4607-8426-CB1E6093FE09}" type="presParOf" srcId="{6B7EFA65-C3AA-457D-B4A7-F71128EB9C2C}" destId="{ADD8C741-52A5-4C8B-B334-B9F0490EF9B0}" srcOrd="11" destOrd="0" presId="urn:microsoft.com/office/officeart/2005/8/layout/target3"/>
    <dgm:cxn modelId="{32F4297C-6773-47F6-962B-8E6998BDEE54}" type="presParOf" srcId="{6B7EFA65-C3AA-457D-B4A7-F71128EB9C2C}" destId="{D71DC4BA-0972-4FF3-A220-02EDE15A6E9A}" srcOrd="12" destOrd="0" presId="urn:microsoft.com/office/officeart/2005/8/layout/target3"/>
    <dgm:cxn modelId="{9C206D06-5ABC-4ED4-A9A0-CA80E82DD3C4}" type="presParOf" srcId="{6B7EFA65-C3AA-457D-B4A7-F71128EB9C2C}" destId="{EE87667F-C8A5-4F7C-BEBA-1E923476B172}" srcOrd="13" destOrd="0" presId="urn:microsoft.com/office/officeart/2005/8/layout/target3"/>
    <dgm:cxn modelId="{78E499A6-5740-4F0A-92D3-20CEC838AE76}" type="presParOf" srcId="{6B7EFA65-C3AA-457D-B4A7-F71128EB9C2C}" destId="{B35EA8A6-55D5-4F1C-B664-7CA7C59A7F69}" srcOrd="14" destOrd="0" presId="urn:microsoft.com/office/officeart/2005/8/layout/target3"/>
    <dgm:cxn modelId="{EFE06A4A-C051-44EF-9F6B-A985AC3BCCA9}" type="presParOf" srcId="{6B7EFA65-C3AA-457D-B4A7-F71128EB9C2C}" destId="{A2249B9D-1FC8-4643-81B0-0E6C08EE937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4D5EE6-34AB-46DF-B22E-E70920EA79EB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4EF5CCFC-3A6B-4E49-BE96-E3D8C720B7E2}">
      <dgm:prSet phldrT="[Tekst]"/>
      <dgm:spPr/>
      <dgm:t>
        <a:bodyPr/>
        <a:lstStyle/>
        <a:p>
          <a:pPr algn="ctr" rtl="0"/>
          <a:r>
            <a:rPr lang="hr-HR" dirty="0">
              <a:solidFill>
                <a:schemeClr val="bg2">
                  <a:lumMod val="10000"/>
                </a:schemeClr>
              </a:solidFill>
            </a:rPr>
            <a:t>Pozitivna strana interneta i tehnologije – uče tehnologiju koristiti u obrazovne svrhe</a:t>
          </a:r>
        </a:p>
      </dgm:t>
    </dgm:pt>
    <dgm:pt modelId="{0C6BA605-C11B-43CD-9DC9-177301D979DC}" type="parTrans" cxnId="{A17285DA-984B-4489-9DC6-3D2F46C441A9}">
      <dgm:prSet/>
      <dgm:spPr/>
      <dgm:t>
        <a:bodyPr/>
        <a:lstStyle/>
        <a:p>
          <a:endParaRPr lang="hr-HR">
            <a:solidFill>
              <a:schemeClr val="bg2">
                <a:lumMod val="10000"/>
              </a:schemeClr>
            </a:solidFill>
          </a:endParaRPr>
        </a:p>
      </dgm:t>
    </dgm:pt>
    <dgm:pt modelId="{9D0E0547-6A70-4A5D-891C-6005F531B26E}" type="sibTrans" cxnId="{A17285DA-984B-4489-9DC6-3D2F46C441A9}">
      <dgm:prSet/>
      <dgm:spPr/>
      <dgm:t>
        <a:bodyPr/>
        <a:lstStyle/>
        <a:p>
          <a:endParaRPr lang="hr-HR">
            <a:solidFill>
              <a:schemeClr val="bg2">
                <a:lumMod val="10000"/>
              </a:schemeClr>
            </a:solidFill>
          </a:endParaRPr>
        </a:p>
      </dgm:t>
    </dgm:pt>
    <dgm:pt modelId="{BF7F2153-0BAD-46DB-AC00-331ECA038B5A}">
      <dgm:prSet/>
      <dgm:spPr/>
      <dgm:t>
        <a:bodyPr/>
        <a:lstStyle/>
        <a:p>
          <a:r>
            <a:rPr lang="hr-HR" dirty="0">
              <a:solidFill>
                <a:schemeClr val="bg2">
                  <a:lumMod val="10000"/>
                </a:schemeClr>
              </a:solidFill>
            </a:rPr>
            <a:t>Privatnost </a:t>
          </a:r>
        </a:p>
      </dgm:t>
    </dgm:pt>
    <dgm:pt modelId="{C3076ECD-0805-487B-8F69-1306FBF2C18F}" type="parTrans" cxnId="{56A65806-C185-405E-9AAB-CB122EB7E994}">
      <dgm:prSet/>
      <dgm:spPr/>
      <dgm:t>
        <a:bodyPr/>
        <a:lstStyle/>
        <a:p>
          <a:endParaRPr lang="hr-HR">
            <a:solidFill>
              <a:schemeClr val="bg2">
                <a:lumMod val="10000"/>
              </a:schemeClr>
            </a:solidFill>
          </a:endParaRPr>
        </a:p>
      </dgm:t>
    </dgm:pt>
    <dgm:pt modelId="{F1F4C6C1-211E-4748-A483-72A184AE06FC}" type="sibTrans" cxnId="{56A65806-C185-405E-9AAB-CB122EB7E994}">
      <dgm:prSet/>
      <dgm:spPr/>
      <dgm:t>
        <a:bodyPr/>
        <a:lstStyle/>
        <a:p>
          <a:endParaRPr lang="hr-HR">
            <a:solidFill>
              <a:schemeClr val="bg2">
                <a:lumMod val="10000"/>
              </a:schemeClr>
            </a:solidFill>
          </a:endParaRPr>
        </a:p>
      </dgm:t>
    </dgm:pt>
    <dgm:pt modelId="{82D53DE6-9C7E-436C-A003-7271494125E3}">
      <dgm:prSet/>
      <dgm:spPr/>
      <dgm:t>
        <a:bodyPr/>
        <a:lstStyle/>
        <a:p>
          <a:r>
            <a:rPr lang="hr-HR" dirty="0">
              <a:solidFill>
                <a:schemeClr val="bg2">
                  <a:lumMod val="10000"/>
                </a:schemeClr>
              </a:solidFill>
            </a:rPr>
            <a:t>Razvoj kritičkog mišljenja i vještina rješavanja problema</a:t>
          </a:r>
        </a:p>
      </dgm:t>
    </dgm:pt>
    <dgm:pt modelId="{5AD3CE66-53AD-489E-846E-05CAB8507972}" type="parTrans" cxnId="{1FFE0E50-A22F-4C37-B3F4-43124580197A}">
      <dgm:prSet/>
      <dgm:spPr/>
      <dgm:t>
        <a:bodyPr/>
        <a:lstStyle/>
        <a:p>
          <a:endParaRPr lang="hr-HR">
            <a:solidFill>
              <a:schemeClr val="bg2">
                <a:lumMod val="10000"/>
              </a:schemeClr>
            </a:solidFill>
          </a:endParaRPr>
        </a:p>
      </dgm:t>
    </dgm:pt>
    <dgm:pt modelId="{5F233AFD-DDA3-4010-8D06-6F5EA5D17A3C}" type="sibTrans" cxnId="{1FFE0E50-A22F-4C37-B3F4-43124580197A}">
      <dgm:prSet/>
      <dgm:spPr/>
      <dgm:t>
        <a:bodyPr/>
        <a:lstStyle/>
        <a:p>
          <a:endParaRPr lang="hr-HR">
            <a:solidFill>
              <a:schemeClr val="bg2">
                <a:lumMod val="10000"/>
              </a:schemeClr>
            </a:solidFill>
          </a:endParaRPr>
        </a:p>
      </dgm:t>
    </dgm:pt>
    <dgm:pt modelId="{00A1602B-E5B5-4EBB-A470-AB898F038CFC}">
      <dgm:prSet/>
      <dgm:spPr/>
      <dgm:t>
        <a:bodyPr/>
        <a:lstStyle/>
        <a:p>
          <a:r>
            <a:rPr lang="hr-HR">
              <a:solidFill>
                <a:schemeClr val="bg2">
                  <a:lumMod val="10000"/>
                </a:schemeClr>
              </a:solidFill>
            </a:rPr>
            <a:t>Komunikacijske vještine i timski rad</a:t>
          </a:r>
          <a:endParaRPr lang="hr-HR" dirty="0">
            <a:solidFill>
              <a:schemeClr val="bg2">
                <a:lumMod val="10000"/>
              </a:schemeClr>
            </a:solidFill>
          </a:endParaRPr>
        </a:p>
      </dgm:t>
    </dgm:pt>
    <dgm:pt modelId="{BDCAF9FB-6E73-4F64-83D9-CAFC81431414}" type="parTrans" cxnId="{0F44312E-2358-421C-9F71-8E64F246B4F2}">
      <dgm:prSet/>
      <dgm:spPr/>
      <dgm:t>
        <a:bodyPr/>
        <a:lstStyle/>
        <a:p>
          <a:endParaRPr lang="hr-HR">
            <a:solidFill>
              <a:schemeClr val="bg2">
                <a:lumMod val="10000"/>
              </a:schemeClr>
            </a:solidFill>
          </a:endParaRPr>
        </a:p>
      </dgm:t>
    </dgm:pt>
    <dgm:pt modelId="{3F31C401-1C43-403A-AE08-EED0409DA159}" type="sibTrans" cxnId="{0F44312E-2358-421C-9F71-8E64F246B4F2}">
      <dgm:prSet/>
      <dgm:spPr/>
      <dgm:t>
        <a:bodyPr/>
        <a:lstStyle/>
        <a:p>
          <a:endParaRPr lang="hr-HR">
            <a:solidFill>
              <a:schemeClr val="bg2">
                <a:lumMod val="10000"/>
              </a:schemeClr>
            </a:solidFill>
          </a:endParaRPr>
        </a:p>
      </dgm:t>
    </dgm:pt>
    <dgm:pt modelId="{2752340C-97F5-4716-9F0E-D12DCEC101D8}" type="pres">
      <dgm:prSet presAssocID="{3E4D5EE6-34AB-46DF-B22E-E70920EA79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9156D77-CAB5-48C4-88DE-E8987EFFBF6D}" type="pres">
      <dgm:prSet presAssocID="{4EF5CCFC-3A6B-4E49-BE96-E3D8C720B7E2}" presName="circle1" presStyleLbl="node1" presStyleIdx="0" presStyleCnt="4"/>
      <dgm:spPr/>
    </dgm:pt>
    <dgm:pt modelId="{E259756A-2929-4533-B395-02473EB3134C}" type="pres">
      <dgm:prSet presAssocID="{4EF5CCFC-3A6B-4E49-BE96-E3D8C720B7E2}" presName="space" presStyleCnt="0"/>
      <dgm:spPr/>
    </dgm:pt>
    <dgm:pt modelId="{C8A536A3-29A7-4929-B87F-9D1EE39B6623}" type="pres">
      <dgm:prSet presAssocID="{4EF5CCFC-3A6B-4E49-BE96-E3D8C720B7E2}" presName="rect1" presStyleLbl="alignAcc1" presStyleIdx="0" presStyleCnt="4"/>
      <dgm:spPr/>
      <dgm:t>
        <a:bodyPr/>
        <a:lstStyle/>
        <a:p>
          <a:endParaRPr lang="hr-HR"/>
        </a:p>
      </dgm:t>
    </dgm:pt>
    <dgm:pt modelId="{5B6DEA3F-8147-4316-A151-9F148E1A38DD}" type="pres">
      <dgm:prSet presAssocID="{BF7F2153-0BAD-46DB-AC00-331ECA038B5A}" presName="vertSpace2" presStyleLbl="node1" presStyleIdx="0" presStyleCnt="4"/>
      <dgm:spPr/>
    </dgm:pt>
    <dgm:pt modelId="{1EE6B61C-1254-4D61-B875-068E8866D8EE}" type="pres">
      <dgm:prSet presAssocID="{BF7F2153-0BAD-46DB-AC00-331ECA038B5A}" presName="circle2" presStyleLbl="node1" presStyleIdx="1" presStyleCnt="4"/>
      <dgm:spPr/>
    </dgm:pt>
    <dgm:pt modelId="{B594EF61-25AC-424E-B130-163B077A74E6}" type="pres">
      <dgm:prSet presAssocID="{BF7F2153-0BAD-46DB-AC00-331ECA038B5A}" presName="rect2" presStyleLbl="alignAcc1" presStyleIdx="1" presStyleCnt="4"/>
      <dgm:spPr/>
      <dgm:t>
        <a:bodyPr/>
        <a:lstStyle/>
        <a:p>
          <a:endParaRPr lang="hr-HR"/>
        </a:p>
      </dgm:t>
    </dgm:pt>
    <dgm:pt modelId="{CAB14520-92A0-4772-B73E-74E6752F8619}" type="pres">
      <dgm:prSet presAssocID="{82D53DE6-9C7E-436C-A003-7271494125E3}" presName="vertSpace3" presStyleLbl="node1" presStyleIdx="1" presStyleCnt="4"/>
      <dgm:spPr/>
    </dgm:pt>
    <dgm:pt modelId="{B9363491-4A82-47FB-BB4E-222B719B90B4}" type="pres">
      <dgm:prSet presAssocID="{82D53DE6-9C7E-436C-A003-7271494125E3}" presName="circle3" presStyleLbl="node1" presStyleIdx="2" presStyleCnt="4"/>
      <dgm:spPr/>
    </dgm:pt>
    <dgm:pt modelId="{8B299E1F-E1FF-4406-930E-249C827148E5}" type="pres">
      <dgm:prSet presAssocID="{82D53DE6-9C7E-436C-A003-7271494125E3}" presName="rect3" presStyleLbl="alignAcc1" presStyleIdx="2" presStyleCnt="4"/>
      <dgm:spPr/>
      <dgm:t>
        <a:bodyPr/>
        <a:lstStyle/>
        <a:p>
          <a:endParaRPr lang="hr-HR"/>
        </a:p>
      </dgm:t>
    </dgm:pt>
    <dgm:pt modelId="{DBE7462A-C30C-4F8C-B6B6-39AB662518AB}" type="pres">
      <dgm:prSet presAssocID="{00A1602B-E5B5-4EBB-A470-AB898F038CFC}" presName="vertSpace4" presStyleLbl="node1" presStyleIdx="2" presStyleCnt="4"/>
      <dgm:spPr/>
    </dgm:pt>
    <dgm:pt modelId="{D87A3353-D225-424F-989E-EEFC42DAE7EA}" type="pres">
      <dgm:prSet presAssocID="{00A1602B-E5B5-4EBB-A470-AB898F038CFC}" presName="circle4" presStyleLbl="node1" presStyleIdx="3" presStyleCnt="4"/>
      <dgm:spPr/>
    </dgm:pt>
    <dgm:pt modelId="{57E63CE5-2AAC-4AE8-97FC-4A183D179500}" type="pres">
      <dgm:prSet presAssocID="{00A1602B-E5B5-4EBB-A470-AB898F038CFC}" presName="rect4" presStyleLbl="alignAcc1" presStyleIdx="3" presStyleCnt="4"/>
      <dgm:spPr/>
      <dgm:t>
        <a:bodyPr/>
        <a:lstStyle/>
        <a:p>
          <a:endParaRPr lang="hr-HR"/>
        </a:p>
      </dgm:t>
    </dgm:pt>
    <dgm:pt modelId="{51656312-6DE2-4337-AFAC-03CC3FC246C0}" type="pres">
      <dgm:prSet presAssocID="{4EF5CCFC-3A6B-4E49-BE96-E3D8C720B7E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2DEDEA-9942-46EE-B3FA-D666A9EF708D}" type="pres">
      <dgm:prSet presAssocID="{BF7F2153-0BAD-46DB-AC00-331ECA038B5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8F363B-1725-4C70-A941-9787263F3C96}" type="pres">
      <dgm:prSet presAssocID="{82D53DE6-9C7E-436C-A003-7271494125E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55450A-3064-47FD-9292-364B8E91D933}" type="pres">
      <dgm:prSet presAssocID="{00A1602B-E5B5-4EBB-A470-AB898F038CF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FFE0E50-A22F-4C37-B3F4-43124580197A}" srcId="{3E4D5EE6-34AB-46DF-B22E-E70920EA79EB}" destId="{82D53DE6-9C7E-436C-A003-7271494125E3}" srcOrd="2" destOrd="0" parTransId="{5AD3CE66-53AD-489E-846E-05CAB8507972}" sibTransId="{5F233AFD-DDA3-4010-8D06-6F5EA5D17A3C}"/>
    <dgm:cxn modelId="{0B254C8B-EA25-4355-A901-F87400B348B5}" type="presOf" srcId="{BF7F2153-0BAD-46DB-AC00-331ECA038B5A}" destId="{B594EF61-25AC-424E-B130-163B077A74E6}" srcOrd="0" destOrd="0" presId="urn:microsoft.com/office/officeart/2005/8/layout/target3"/>
    <dgm:cxn modelId="{940E3A5B-FD12-48A7-AC3C-0A42C87FFCF7}" type="presOf" srcId="{82D53DE6-9C7E-436C-A003-7271494125E3}" destId="{DB8F363B-1725-4C70-A941-9787263F3C96}" srcOrd="1" destOrd="0" presId="urn:microsoft.com/office/officeart/2005/8/layout/target3"/>
    <dgm:cxn modelId="{DA1902ED-78FB-459F-9B0A-2DEA2AC103E4}" type="presOf" srcId="{82D53DE6-9C7E-436C-A003-7271494125E3}" destId="{8B299E1F-E1FF-4406-930E-249C827148E5}" srcOrd="0" destOrd="0" presId="urn:microsoft.com/office/officeart/2005/8/layout/target3"/>
    <dgm:cxn modelId="{F946FF25-1F34-4DA0-B053-5BFD3954CF0E}" type="presOf" srcId="{4EF5CCFC-3A6B-4E49-BE96-E3D8C720B7E2}" destId="{51656312-6DE2-4337-AFAC-03CC3FC246C0}" srcOrd="1" destOrd="0" presId="urn:microsoft.com/office/officeart/2005/8/layout/target3"/>
    <dgm:cxn modelId="{4EECA393-B972-4162-B389-FA4E7B2F8743}" type="presOf" srcId="{00A1602B-E5B5-4EBB-A470-AB898F038CFC}" destId="{4255450A-3064-47FD-9292-364B8E91D933}" srcOrd="1" destOrd="0" presId="urn:microsoft.com/office/officeart/2005/8/layout/target3"/>
    <dgm:cxn modelId="{0F44312E-2358-421C-9F71-8E64F246B4F2}" srcId="{3E4D5EE6-34AB-46DF-B22E-E70920EA79EB}" destId="{00A1602B-E5B5-4EBB-A470-AB898F038CFC}" srcOrd="3" destOrd="0" parTransId="{BDCAF9FB-6E73-4F64-83D9-CAFC81431414}" sibTransId="{3F31C401-1C43-403A-AE08-EED0409DA159}"/>
    <dgm:cxn modelId="{56A65806-C185-405E-9AAB-CB122EB7E994}" srcId="{3E4D5EE6-34AB-46DF-B22E-E70920EA79EB}" destId="{BF7F2153-0BAD-46DB-AC00-331ECA038B5A}" srcOrd="1" destOrd="0" parTransId="{C3076ECD-0805-487B-8F69-1306FBF2C18F}" sibTransId="{F1F4C6C1-211E-4748-A483-72A184AE06FC}"/>
    <dgm:cxn modelId="{A17285DA-984B-4489-9DC6-3D2F46C441A9}" srcId="{3E4D5EE6-34AB-46DF-B22E-E70920EA79EB}" destId="{4EF5CCFC-3A6B-4E49-BE96-E3D8C720B7E2}" srcOrd="0" destOrd="0" parTransId="{0C6BA605-C11B-43CD-9DC9-177301D979DC}" sibTransId="{9D0E0547-6A70-4A5D-891C-6005F531B26E}"/>
    <dgm:cxn modelId="{E96624DA-C157-4D55-A5C2-BBC76BFF0A9A}" type="presOf" srcId="{BF7F2153-0BAD-46DB-AC00-331ECA038B5A}" destId="{4A2DEDEA-9942-46EE-B3FA-D666A9EF708D}" srcOrd="1" destOrd="0" presId="urn:microsoft.com/office/officeart/2005/8/layout/target3"/>
    <dgm:cxn modelId="{6435BD08-3AF4-4335-B399-B17189DC0A38}" type="presOf" srcId="{00A1602B-E5B5-4EBB-A470-AB898F038CFC}" destId="{57E63CE5-2AAC-4AE8-97FC-4A183D179500}" srcOrd="0" destOrd="0" presId="urn:microsoft.com/office/officeart/2005/8/layout/target3"/>
    <dgm:cxn modelId="{A23A230C-FFF9-47D1-B682-30E79D1FE052}" type="presOf" srcId="{4EF5CCFC-3A6B-4E49-BE96-E3D8C720B7E2}" destId="{C8A536A3-29A7-4929-B87F-9D1EE39B6623}" srcOrd="0" destOrd="0" presId="urn:microsoft.com/office/officeart/2005/8/layout/target3"/>
    <dgm:cxn modelId="{92171C63-3CD0-4771-9B9A-5BF473342F48}" type="presOf" srcId="{3E4D5EE6-34AB-46DF-B22E-E70920EA79EB}" destId="{2752340C-97F5-4716-9F0E-D12DCEC101D8}" srcOrd="0" destOrd="0" presId="urn:microsoft.com/office/officeart/2005/8/layout/target3"/>
    <dgm:cxn modelId="{05F52461-4DB2-4752-B94A-5FF7F87594E9}" type="presParOf" srcId="{2752340C-97F5-4716-9F0E-D12DCEC101D8}" destId="{59156D77-CAB5-48C4-88DE-E8987EFFBF6D}" srcOrd="0" destOrd="0" presId="urn:microsoft.com/office/officeart/2005/8/layout/target3"/>
    <dgm:cxn modelId="{36EFE60B-33D7-4BD4-A780-B4CEF09997E4}" type="presParOf" srcId="{2752340C-97F5-4716-9F0E-D12DCEC101D8}" destId="{E259756A-2929-4533-B395-02473EB3134C}" srcOrd="1" destOrd="0" presId="urn:microsoft.com/office/officeart/2005/8/layout/target3"/>
    <dgm:cxn modelId="{81B5B968-FAFF-4B08-933F-4C67188FC8D4}" type="presParOf" srcId="{2752340C-97F5-4716-9F0E-D12DCEC101D8}" destId="{C8A536A3-29A7-4929-B87F-9D1EE39B6623}" srcOrd="2" destOrd="0" presId="urn:microsoft.com/office/officeart/2005/8/layout/target3"/>
    <dgm:cxn modelId="{E5F8B880-9F2B-48F6-89BB-BB230052F0AD}" type="presParOf" srcId="{2752340C-97F5-4716-9F0E-D12DCEC101D8}" destId="{5B6DEA3F-8147-4316-A151-9F148E1A38DD}" srcOrd="3" destOrd="0" presId="urn:microsoft.com/office/officeart/2005/8/layout/target3"/>
    <dgm:cxn modelId="{CB1CFAD7-3D49-45C5-A3B8-65D665F29E17}" type="presParOf" srcId="{2752340C-97F5-4716-9F0E-D12DCEC101D8}" destId="{1EE6B61C-1254-4D61-B875-068E8866D8EE}" srcOrd="4" destOrd="0" presId="urn:microsoft.com/office/officeart/2005/8/layout/target3"/>
    <dgm:cxn modelId="{E397B320-9B51-42AD-96B7-C70549489CD7}" type="presParOf" srcId="{2752340C-97F5-4716-9F0E-D12DCEC101D8}" destId="{B594EF61-25AC-424E-B130-163B077A74E6}" srcOrd="5" destOrd="0" presId="urn:microsoft.com/office/officeart/2005/8/layout/target3"/>
    <dgm:cxn modelId="{F425087B-5782-4394-9C5B-3658A654DC5A}" type="presParOf" srcId="{2752340C-97F5-4716-9F0E-D12DCEC101D8}" destId="{CAB14520-92A0-4772-B73E-74E6752F8619}" srcOrd="6" destOrd="0" presId="urn:microsoft.com/office/officeart/2005/8/layout/target3"/>
    <dgm:cxn modelId="{14AA52FC-9F00-4CEB-9FE1-BB3EF98DF522}" type="presParOf" srcId="{2752340C-97F5-4716-9F0E-D12DCEC101D8}" destId="{B9363491-4A82-47FB-BB4E-222B719B90B4}" srcOrd="7" destOrd="0" presId="urn:microsoft.com/office/officeart/2005/8/layout/target3"/>
    <dgm:cxn modelId="{F6C6C853-2341-4F7F-9212-EFE166A4840F}" type="presParOf" srcId="{2752340C-97F5-4716-9F0E-D12DCEC101D8}" destId="{8B299E1F-E1FF-4406-930E-249C827148E5}" srcOrd="8" destOrd="0" presId="urn:microsoft.com/office/officeart/2005/8/layout/target3"/>
    <dgm:cxn modelId="{687647EA-F896-4BAE-8B47-D718CF9DDE78}" type="presParOf" srcId="{2752340C-97F5-4716-9F0E-D12DCEC101D8}" destId="{DBE7462A-C30C-4F8C-B6B6-39AB662518AB}" srcOrd="9" destOrd="0" presId="urn:microsoft.com/office/officeart/2005/8/layout/target3"/>
    <dgm:cxn modelId="{C49F426E-2AEA-4811-B406-6BD3510BAFF2}" type="presParOf" srcId="{2752340C-97F5-4716-9F0E-D12DCEC101D8}" destId="{D87A3353-D225-424F-989E-EEFC42DAE7EA}" srcOrd="10" destOrd="0" presId="urn:microsoft.com/office/officeart/2005/8/layout/target3"/>
    <dgm:cxn modelId="{B1C0325C-008F-4F61-A4E9-48D92C23FC01}" type="presParOf" srcId="{2752340C-97F5-4716-9F0E-D12DCEC101D8}" destId="{57E63CE5-2AAC-4AE8-97FC-4A183D179500}" srcOrd="11" destOrd="0" presId="urn:microsoft.com/office/officeart/2005/8/layout/target3"/>
    <dgm:cxn modelId="{79F90ED4-5438-4251-B683-A02EA59E3D46}" type="presParOf" srcId="{2752340C-97F5-4716-9F0E-D12DCEC101D8}" destId="{51656312-6DE2-4337-AFAC-03CC3FC246C0}" srcOrd="12" destOrd="0" presId="urn:microsoft.com/office/officeart/2005/8/layout/target3"/>
    <dgm:cxn modelId="{C1AC528E-FEA6-44A8-958A-9FC6AB2AF0F0}" type="presParOf" srcId="{2752340C-97F5-4716-9F0E-D12DCEC101D8}" destId="{4A2DEDEA-9942-46EE-B3FA-D666A9EF708D}" srcOrd="13" destOrd="0" presId="urn:microsoft.com/office/officeart/2005/8/layout/target3"/>
    <dgm:cxn modelId="{7BF17B5E-840A-4815-BD62-85224CCCD5CC}" type="presParOf" srcId="{2752340C-97F5-4716-9F0E-D12DCEC101D8}" destId="{DB8F363B-1725-4C70-A941-9787263F3C96}" srcOrd="14" destOrd="0" presId="urn:microsoft.com/office/officeart/2005/8/layout/target3"/>
    <dgm:cxn modelId="{AD0D9022-B547-40B2-B581-3343022732E9}" type="presParOf" srcId="{2752340C-97F5-4716-9F0E-D12DCEC101D8}" destId="{4255450A-3064-47FD-9292-364B8E91D93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7D1A43-29C6-4400-973E-4FD2EC678F7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EB4BD61-0252-4EEA-BC7B-AD25850424D5}">
      <dgm:prSet phldrT="[Text]"/>
      <dgm:spPr/>
      <dgm:t>
        <a:bodyPr/>
        <a:lstStyle/>
        <a:p>
          <a:r>
            <a:rPr lang="hr-HR" b="1" dirty="0">
              <a:solidFill>
                <a:schemeClr val="tx1">
                  <a:lumMod val="65000"/>
                  <a:lumOff val="35000"/>
                </a:schemeClr>
              </a:solidFill>
            </a:rPr>
            <a:t>Javni portal eTwinning </a:t>
          </a:r>
          <a:r>
            <a:rPr lang="hr-HR" b="0" dirty="0">
              <a:solidFill>
                <a:schemeClr val="tx1">
                  <a:lumMod val="65000"/>
                  <a:lumOff val="35000"/>
                </a:schemeClr>
              </a:solidFill>
            </a:rPr>
            <a:t>(nije potrebna registracija)</a:t>
          </a:r>
        </a:p>
      </dgm:t>
    </dgm:pt>
    <dgm:pt modelId="{DC29CA7A-D86C-4A47-ACF9-874EFFCC9C51}" type="parTrans" cxnId="{99597E8A-EC06-4353-B314-86528138DECC}">
      <dgm:prSet/>
      <dgm:spPr/>
      <dgm:t>
        <a:bodyPr/>
        <a:lstStyle/>
        <a:p>
          <a:endParaRPr lang="hr-HR"/>
        </a:p>
      </dgm:t>
    </dgm:pt>
    <dgm:pt modelId="{1C7F6563-318D-40D4-A3C3-A06980DC7151}" type="sibTrans" cxnId="{99597E8A-EC06-4353-B314-86528138DECC}">
      <dgm:prSet/>
      <dgm:spPr/>
      <dgm:t>
        <a:bodyPr/>
        <a:lstStyle/>
        <a:p>
          <a:endParaRPr lang="hr-HR"/>
        </a:p>
      </dgm:t>
    </dgm:pt>
    <dgm:pt modelId="{2A5A25A0-F3C9-4620-9E0E-24A048F2FF6B}">
      <dgm:prSet phldrT="[Text]"/>
      <dgm:spPr/>
      <dgm:t>
        <a:bodyPr/>
        <a:lstStyle/>
        <a:p>
          <a:r>
            <a:rPr lang="hr-HR" b="1" dirty="0">
              <a:solidFill>
                <a:schemeClr val="tx1">
                  <a:lumMod val="65000"/>
                  <a:lumOff val="35000"/>
                </a:schemeClr>
              </a:solidFill>
            </a:rPr>
            <a:t>eTwinning Live</a:t>
          </a:r>
          <a:br>
            <a:rPr lang="hr-HR" b="1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hr-HR" b="0" dirty="0">
              <a:solidFill>
                <a:schemeClr val="tx1">
                  <a:lumMod val="65000"/>
                  <a:lumOff val="35000"/>
                </a:schemeClr>
              </a:solidFill>
            </a:rPr>
            <a:t>(profil korisnika)</a:t>
          </a:r>
        </a:p>
      </dgm:t>
    </dgm:pt>
    <dgm:pt modelId="{5AECC2FB-88D3-4D7B-8C0B-8222A2E00B3E}" type="parTrans" cxnId="{6326DE1C-E3A1-42CE-A34F-16A49A04464D}">
      <dgm:prSet/>
      <dgm:spPr/>
      <dgm:t>
        <a:bodyPr/>
        <a:lstStyle/>
        <a:p>
          <a:endParaRPr lang="hr-HR"/>
        </a:p>
      </dgm:t>
    </dgm:pt>
    <dgm:pt modelId="{BB9C20B4-A84B-4EA9-BAB0-AB34FEDD81E2}" type="sibTrans" cxnId="{6326DE1C-E3A1-42CE-A34F-16A49A04464D}">
      <dgm:prSet/>
      <dgm:spPr/>
      <dgm:t>
        <a:bodyPr/>
        <a:lstStyle/>
        <a:p>
          <a:endParaRPr lang="hr-HR"/>
        </a:p>
      </dgm:t>
    </dgm:pt>
    <dgm:pt modelId="{CC8D23F8-D831-49CF-8181-D657E50908D1}">
      <dgm:prSet phldrT="[Text]"/>
      <dgm:spPr/>
      <dgm:t>
        <a:bodyPr/>
        <a:lstStyle/>
        <a:p>
          <a:r>
            <a:rPr lang="hr-HR" b="1" dirty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hr-HR" b="1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hr-HR" b="1" dirty="0" err="1">
              <a:solidFill>
                <a:schemeClr val="tx1">
                  <a:lumMod val="65000"/>
                  <a:lumOff val="35000"/>
                </a:schemeClr>
              </a:solidFill>
            </a:rPr>
            <a:t>TwinSpace</a:t>
          </a:r>
          <a:r>
            <a:rPr lang="hr-HR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r-HR" b="0" dirty="0">
              <a:solidFill>
                <a:schemeClr val="tx1">
                  <a:lumMod val="65000"/>
                  <a:lumOff val="35000"/>
                </a:schemeClr>
              </a:solidFill>
            </a:rPr>
            <a:t>(pregled projektnih aktivnosti)</a:t>
          </a:r>
        </a:p>
      </dgm:t>
    </dgm:pt>
    <dgm:pt modelId="{AB9FCFEC-0A7D-4F1E-B2FA-09AFEB6E21E7}" type="parTrans" cxnId="{76389B10-6AC6-4487-9522-5AE20FC57F04}">
      <dgm:prSet/>
      <dgm:spPr/>
      <dgm:t>
        <a:bodyPr/>
        <a:lstStyle/>
        <a:p>
          <a:endParaRPr lang="hr-HR"/>
        </a:p>
      </dgm:t>
    </dgm:pt>
    <dgm:pt modelId="{FA307CE8-96F5-4F79-9EE6-4A152CBC72D9}" type="sibTrans" cxnId="{76389B10-6AC6-4487-9522-5AE20FC57F04}">
      <dgm:prSet/>
      <dgm:spPr/>
      <dgm:t>
        <a:bodyPr/>
        <a:lstStyle/>
        <a:p>
          <a:endParaRPr lang="hr-HR"/>
        </a:p>
      </dgm:t>
    </dgm:pt>
    <dgm:pt modelId="{3ED1437E-E670-4D12-B604-977B7BB93A8D}" type="pres">
      <dgm:prSet presAssocID="{DE7D1A43-29C6-4400-973E-4FD2EC678F7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D583A917-FB60-4F9D-8878-D4B113FF9FFE}" type="pres">
      <dgm:prSet presAssocID="{2EB4BD61-0252-4EEA-BC7B-AD25850424D5}" presName="composite" presStyleCnt="0"/>
      <dgm:spPr/>
    </dgm:pt>
    <dgm:pt modelId="{26F8CB70-0FB6-4900-88E4-DEC404F3BD8D}" type="pres">
      <dgm:prSet presAssocID="{2EB4BD61-0252-4EEA-BC7B-AD25850424D5}" presName="LShape" presStyleLbl="alignNode1" presStyleIdx="0" presStyleCnt="5"/>
      <dgm:spPr/>
    </dgm:pt>
    <dgm:pt modelId="{63A948E7-4DA0-4037-943D-BB0CD2A4BE83}" type="pres">
      <dgm:prSet presAssocID="{2EB4BD61-0252-4EEA-BC7B-AD25850424D5}" presName="ParentText" presStyleLbl="revTx" presStyleIdx="0" presStyleCnt="3" custScaleX="101958" custScaleY="90850" custLinFactNeighborX="91" custLinFactNeighborY="-7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A11C21-3754-49E3-9185-8D5C0CAD85BB}" type="pres">
      <dgm:prSet presAssocID="{2EB4BD61-0252-4EEA-BC7B-AD25850424D5}" presName="Triangle" presStyleLbl="alignNode1" presStyleIdx="1" presStyleCnt="5" custLinFactNeighborX="11624" custLinFactNeighborY="21134"/>
      <dgm:spPr/>
    </dgm:pt>
    <dgm:pt modelId="{A142714E-D475-490A-BA2C-45E6D07F492E}" type="pres">
      <dgm:prSet presAssocID="{1C7F6563-318D-40D4-A3C3-A06980DC7151}" presName="sibTrans" presStyleCnt="0"/>
      <dgm:spPr/>
    </dgm:pt>
    <dgm:pt modelId="{4A39A383-1F75-4CD6-9C37-BA03FA27965C}" type="pres">
      <dgm:prSet presAssocID="{1C7F6563-318D-40D4-A3C3-A06980DC7151}" presName="space" presStyleCnt="0"/>
      <dgm:spPr/>
    </dgm:pt>
    <dgm:pt modelId="{8CC0F26B-BF9B-48DE-AA0D-4153626B91D7}" type="pres">
      <dgm:prSet presAssocID="{2A5A25A0-F3C9-4620-9E0E-24A048F2FF6B}" presName="composite" presStyleCnt="0"/>
      <dgm:spPr/>
    </dgm:pt>
    <dgm:pt modelId="{5D42D2F0-6A1D-4BDA-8E45-532B8D8E6D4C}" type="pres">
      <dgm:prSet presAssocID="{2A5A25A0-F3C9-4620-9E0E-24A048F2FF6B}" presName="LShape" presStyleLbl="alignNode1" presStyleIdx="2" presStyleCnt="5" custLinFactNeighborX="-446" custLinFactNeighborY="12199"/>
      <dgm:spPr/>
    </dgm:pt>
    <dgm:pt modelId="{58FC04D0-DB76-457E-9C0A-3B2802E56080}" type="pres">
      <dgm:prSet presAssocID="{2A5A25A0-F3C9-4620-9E0E-24A048F2FF6B}" presName="ParentText" presStyleLbl="revTx" presStyleIdx="1" presStyleCnt="3" custLinFactNeighborX="299" custLinFactNeighborY="8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2F4B72-FB6C-4DBB-B4D2-10B993B97889}" type="pres">
      <dgm:prSet presAssocID="{2A5A25A0-F3C9-4620-9E0E-24A048F2FF6B}" presName="Triangle" presStyleLbl="alignNode1" presStyleIdx="3" presStyleCnt="5" custLinFactNeighborX="2695" custLinFactNeighborY="39887"/>
      <dgm:spPr/>
    </dgm:pt>
    <dgm:pt modelId="{FB848772-434C-4A0E-BAB2-5425BC88DCCF}" type="pres">
      <dgm:prSet presAssocID="{BB9C20B4-A84B-4EA9-BAB0-AB34FEDD81E2}" presName="sibTrans" presStyleCnt="0"/>
      <dgm:spPr/>
    </dgm:pt>
    <dgm:pt modelId="{BF70D6EF-5897-4669-9EF7-B284D7969D7F}" type="pres">
      <dgm:prSet presAssocID="{BB9C20B4-A84B-4EA9-BAB0-AB34FEDD81E2}" presName="space" presStyleCnt="0"/>
      <dgm:spPr/>
    </dgm:pt>
    <dgm:pt modelId="{BCE90DBD-7C53-4058-A126-A81C325C9DFA}" type="pres">
      <dgm:prSet presAssocID="{CC8D23F8-D831-49CF-8181-D657E50908D1}" presName="composite" presStyleCnt="0"/>
      <dgm:spPr/>
    </dgm:pt>
    <dgm:pt modelId="{95B8A60F-C931-497D-90CB-9622DE31B7E1}" type="pres">
      <dgm:prSet presAssocID="{CC8D23F8-D831-49CF-8181-D657E50908D1}" presName="LShape" presStyleLbl="alignNode1" presStyleIdx="4" presStyleCnt="5" custLinFactNeighborX="-672" custLinFactNeighborY="17703"/>
      <dgm:spPr/>
    </dgm:pt>
    <dgm:pt modelId="{51BB2D82-306D-4E21-9333-EFF781DB7C69}" type="pres">
      <dgm:prSet presAssocID="{CC8D23F8-D831-49CF-8181-D657E50908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FE5012-7518-4F08-B672-7138C92B61BB}" type="presOf" srcId="{2EB4BD61-0252-4EEA-BC7B-AD25850424D5}" destId="{63A948E7-4DA0-4037-943D-BB0CD2A4BE83}" srcOrd="0" destOrd="0" presId="urn:microsoft.com/office/officeart/2009/3/layout/StepUpProcess"/>
    <dgm:cxn modelId="{99597E8A-EC06-4353-B314-86528138DECC}" srcId="{DE7D1A43-29C6-4400-973E-4FD2EC678F7D}" destId="{2EB4BD61-0252-4EEA-BC7B-AD25850424D5}" srcOrd="0" destOrd="0" parTransId="{DC29CA7A-D86C-4A47-ACF9-874EFFCC9C51}" sibTransId="{1C7F6563-318D-40D4-A3C3-A06980DC7151}"/>
    <dgm:cxn modelId="{76389B10-6AC6-4487-9522-5AE20FC57F04}" srcId="{DE7D1A43-29C6-4400-973E-4FD2EC678F7D}" destId="{CC8D23F8-D831-49CF-8181-D657E50908D1}" srcOrd="2" destOrd="0" parTransId="{AB9FCFEC-0A7D-4F1E-B2FA-09AFEB6E21E7}" sibTransId="{FA307CE8-96F5-4F79-9EE6-4A152CBC72D9}"/>
    <dgm:cxn modelId="{6326DE1C-E3A1-42CE-A34F-16A49A04464D}" srcId="{DE7D1A43-29C6-4400-973E-4FD2EC678F7D}" destId="{2A5A25A0-F3C9-4620-9E0E-24A048F2FF6B}" srcOrd="1" destOrd="0" parTransId="{5AECC2FB-88D3-4D7B-8C0B-8222A2E00B3E}" sibTransId="{BB9C20B4-A84B-4EA9-BAB0-AB34FEDD81E2}"/>
    <dgm:cxn modelId="{DE8F3122-621E-4517-830F-57758108D85B}" type="presOf" srcId="{CC8D23F8-D831-49CF-8181-D657E50908D1}" destId="{51BB2D82-306D-4E21-9333-EFF781DB7C69}" srcOrd="0" destOrd="0" presId="urn:microsoft.com/office/officeart/2009/3/layout/StepUpProcess"/>
    <dgm:cxn modelId="{ECA73F24-EEB0-4CC0-BBA4-A62DF2DB6CD1}" type="presOf" srcId="{2A5A25A0-F3C9-4620-9E0E-24A048F2FF6B}" destId="{58FC04D0-DB76-457E-9C0A-3B2802E56080}" srcOrd="0" destOrd="0" presId="urn:microsoft.com/office/officeart/2009/3/layout/StepUpProcess"/>
    <dgm:cxn modelId="{9E15AC84-FF6A-42CB-A70B-0B499E1F1461}" type="presOf" srcId="{DE7D1A43-29C6-4400-973E-4FD2EC678F7D}" destId="{3ED1437E-E670-4D12-B604-977B7BB93A8D}" srcOrd="0" destOrd="0" presId="urn:microsoft.com/office/officeart/2009/3/layout/StepUpProcess"/>
    <dgm:cxn modelId="{1533B761-BB07-4C11-8204-807CA8B7A52C}" type="presParOf" srcId="{3ED1437E-E670-4D12-B604-977B7BB93A8D}" destId="{D583A917-FB60-4F9D-8878-D4B113FF9FFE}" srcOrd="0" destOrd="0" presId="urn:microsoft.com/office/officeart/2009/3/layout/StepUpProcess"/>
    <dgm:cxn modelId="{369F1EC8-1D56-4C75-A7C3-C2A9D886D42E}" type="presParOf" srcId="{D583A917-FB60-4F9D-8878-D4B113FF9FFE}" destId="{26F8CB70-0FB6-4900-88E4-DEC404F3BD8D}" srcOrd="0" destOrd="0" presId="urn:microsoft.com/office/officeart/2009/3/layout/StepUpProcess"/>
    <dgm:cxn modelId="{2514A0E5-BE09-4BFE-A630-F42BF2276E0F}" type="presParOf" srcId="{D583A917-FB60-4F9D-8878-D4B113FF9FFE}" destId="{63A948E7-4DA0-4037-943D-BB0CD2A4BE83}" srcOrd="1" destOrd="0" presId="urn:microsoft.com/office/officeart/2009/3/layout/StepUpProcess"/>
    <dgm:cxn modelId="{94778B2C-C07B-405A-B8E5-D05F76815047}" type="presParOf" srcId="{D583A917-FB60-4F9D-8878-D4B113FF9FFE}" destId="{8DA11C21-3754-49E3-9185-8D5C0CAD85BB}" srcOrd="2" destOrd="0" presId="urn:microsoft.com/office/officeart/2009/3/layout/StepUpProcess"/>
    <dgm:cxn modelId="{4DD8AF49-2358-4520-A548-0D93A959468B}" type="presParOf" srcId="{3ED1437E-E670-4D12-B604-977B7BB93A8D}" destId="{A142714E-D475-490A-BA2C-45E6D07F492E}" srcOrd="1" destOrd="0" presId="urn:microsoft.com/office/officeart/2009/3/layout/StepUpProcess"/>
    <dgm:cxn modelId="{CC09BEB8-1D54-4F8B-A2CA-F55E9EE0AF78}" type="presParOf" srcId="{A142714E-D475-490A-BA2C-45E6D07F492E}" destId="{4A39A383-1F75-4CD6-9C37-BA03FA27965C}" srcOrd="0" destOrd="0" presId="urn:microsoft.com/office/officeart/2009/3/layout/StepUpProcess"/>
    <dgm:cxn modelId="{E3C1B032-54BB-4A80-AA6C-C10EBDAB10FE}" type="presParOf" srcId="{3ED1437E-E670-4D12-B604-977B7BB93A8D}" destId="{8CC0F26B-BF9B-48DE-AA0D-4153626B91D7}" srcOrd="2" destOrd="0" presId="urn:microsoft.com/office/officeart/2009/3/layout/StepUpProcess"/>
    <dgm:cxn modelId="{0380406F-EDB8-4399-9B50-74B4203DD4AB}" type="presParOf" srcId="{8CC0F26B-BF9B-48DE-AA0D-4153626B91D7}" destId="{5D42D2F0-6A1D-4BDA-8E45-532B8D8E6D4C}" srcOrd="0" destOrd="0" presId="urn:microsoft.com/office/officeart/2009/3/layout/StepUpProcess"/>
    <dgm:cxn modelId="{C804A80D-5B8D-4176-99A5-6C71E1C57C7F}" type="presParOf" srcId="{8CC0F26B-BF9B-48DE-AA0D-4153626B91D7}" destId="{58FC04D0-DB76-457E-9C0A-3B2802E56080}" srcOrd="1" destOrd="0" presId="urn:microsoft.com/office/officeart/2009/3/layout/StepUpProcess"/>
    <dgm:cxn modelId="{5E322D8E-8D38-4180-81B2-48FDFF48624F}" type="presParOf" srcId="{8CC0F26B-BF9B-48DE-AA0D-4153626B91D7}" destId="{082F4B72-FB6C-4DBB-B4D2-10B993B97889}" srcOrd="2" destOrd="0" presId="urn:microsoft.com/office/officeart/2009/3/layout/StepUpProcess"/>
    <dgm:cxn modelId="{52A1C89F-9554-4E25-98F4-F2F476D6E4AE}" type="presParOf" srcId="{3ED1437E-E670-4D12-B604-977B7BB93A8D}" destId="{FB848772-434C-4A0E-BAB2-5425BC88DCCF}" srcOrd="3" destOrd="0" presId="urn:microsoft.com/office/officeart/2009/3/layout/StepUpProcess"/>
    <dgm:cxn modelId="{C1E33F9B-CF6C-4C7A-95FC-78D7101F1A28}" type="presParOf" srcId="{FB848772-434C-4A0E-BAB2-5425BC88DCCF}" destId="{BF70D6EF-5897-4669-9EF7-B284D7969D7F}" srcOrd="0" destOrd="0" presId="urn:microsoft.com/office/officeart/2009/3/layout/StepUpProcess"/>
    <dgm:cxn modelId="{69917A75-F39D-4DB5-9C72-21C1A37A8026}" type="presParOf" srcId="{3ED1437E-E670-4D12-B604-977B7BB93A8D}" destId="{BCE90DBD-7C53-4058-A126-A81C325C9DFA}" srcOrd="4" destOrd="0" presId="urn:microsoft.com/office/officeart/2009/3/layout/StepUpProcess"/>
    <dgm:cxn modelId="{29AAF9D2-CEA8-4B39-BEA2-E4D7E9F5E679}" type="presParOf" srcId="{BCE90DBD-7C53-4058-A126-A81C325C9DFA}" destId="{95B8A60F-C931-497D-90CB-9622DE31B7E1}" srcOrd="0" destOrd="0" presId="urn:microsoft.com/office/officeart/2009/3/layout/StepUpProcess"/>
    <dgm:cxn modelId="{8B87E53A-85B2-422C-88F7-F0239F19F5C3}" type="presParOf" srcId="{BCE90DBD-7C53-4058-A126-A81C325C9DFA}" destId="{51BB2D82-306D-4E21-9333-EFF781DB7C6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FF32C1-FADF-44A4-80BB-60DB62EE2B6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7E6C8C2E-5280-4BAC-A5D0-B56213487431}">
      <dgm:prSet phldrT="[Text]"/>
      <dgm:spPr/>
      <dgm:t>
        <a:bodyPr/>
        <a:lstStyle/>
        <a:p>
          <a:r>
            <a:rPr lang="hr-HR" b="1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Podrška školama i korisnicima</a:t>
          </a:r>
        </a:p>
      </dgm:t>
    </dgm:pt>
    <dgm:pt modelId="{26E18E9E-6C59-40FF-AC8E-96766C2AF502}" type="parTrans" cxnId="{6E58E740-7DCA-4C19-AA0C-50119E401557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805CE45-0C22-45CC-810F-C483402CCCF3}" type="sibTrans" cxnId="{6E58E740-7DCA-4C19-AA0C-50119E401557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8EAB624-93A3-4CE4-85FA-3E5BBF1F731F}">
      <dgm:prSet phldrT="[Text]"/>
      <dgm:spPr/>
      <dgm:t>
        <a:bodyPr/>
        <a:lstStyle/>
        <a:p>
          <a:r>
            <a:rPr lang="hr-HR" b="1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Organizacija stručnih usavršavanja</a:t>
          </a:r>
        </a:p>
      </dgm:t>
    </dgm:pt>
    <dgm:pt modelId="{8B7FC2FA-71F9-4725-8535-D705227D7A50}" type="parTrans" cxnId="{207F5C36-5E1A-4206-BEE3-FD0D48F09921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AF47D2C-0398-4DD2-A1EE-8AE00223792E}" type="sibTrans" cxnId="{207F5C36-5E1A-4206-BEE3-FD0D48F09921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A78D44E-1984-410B-8A6C-78F6236465F1}">
      <dgm:prSet/>
      <dgm:spPr/>
      <dgm:t>
        <a:bodyPr/>
        <a:lstStyle/>
        <a:p>
          <a:r>
            <a:rPr lang="hr-HR" b="1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Promocija eTwinninga</a:t>
          </a:r>
        </a:p>
      </dgm:t>
    </dgm:pt>
    <dgm:pt modelId="{719E51DC-E143-49D6-B6D5-A8F6EDAE4106}" type="parTrans" cxnId="{038E2FE2-1938-4718-AF79-117B0245D13C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FDD4DAA-17C3-44E9-86E7-F3E3A86EC203}" type="sibTrans" cxnId="{038E2FE2-1938-4718-AF79-117B0245D13C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BD8B414-36F7-4183-9627-035EDC2BE0B3}" type="pres">
      <dgm:prSet presAssocID="{8DFF32C1-FADF-44A4-80BB-60DB62EE2B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7064704-B38A-4BF3-A48F-9F142943C1E5}" type="pres">
      <dgm:prSet presAssocID="{7E6C8C2E-5280-4BAC-A5D0-B56213487431}" presName="parentText" presStyleLbl="node1" presStyleIdx="0" presStyleCnt="3" custLinFactY="-51488" custLinFactNeighborX="-6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DF841E-1991-4DAA-9268-1DE3AF95D778}" type="pres">
      <dgm:prSet presAssocID="{3805CE45-0C22-45CC-810F-C483402CCCF3}" presName="spacer" presStyleCnt="0"/>
      <dgm:spPr/>
    </dgm:pt>
    <dgm:pt modelId="{78474CA9-6240-4142-A16C-A7637FB919FD}" type="pres">
      <dgm:prSet presAssocID="{58EAB624-93A3-4CE4-85FA-3E5BBF1F731F}" presName="parentText" presStyleLbl="node1" presStyleIdx="1" presStyleCnt="3" custLinFactY="100000" custLinFactNeighborY="14963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2944D8-2AC8-4548-8938-869116889A09}" type="pres">
      <dgm:prSet presAssocID="{2AF47D2C-0398-4DD2-A1EE-8AE00223792E}" presName="spacer" presStyleCnt="0"/>
      <dgm:spPr/>
    </dgm:pt>
    <dgm:pt modelId="{C9AFC8C0-72D8-4B60-AF99-7EC16D6923A0}" type="pres">
      <dgm:prSet presAssocID="{DA78D44E-1984-410B-8A6C-78F6236465F1}" presName="parentText" presStyleLbl="node1" presStyleIdx="2" presStyleCnt="3" custLinFactY="-990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1A3816B-D99C-42D7-BA3F-8105BFF44A2E}" type="presOf" srcId="{DA78D44E-1984-410B-8A6C-78F6236465F1}" destId="{C9AFC8C0-72D8-4B60-AF99-7EC16D6923A0}" srcOrd="0" destOrd="0" presId="urn:microsoft.com/office/officeart/2005/8/layout/vList2"/>
    <dgm:cxn modelId="{091DB65D-EC44-4BB6-AA14-55B37D543957}" type="presOf" srcId="{7E6C8C2E-5280-4BAC-A5D0-B56213487431}" destId="{57064704-B38A-4BF3-A48F-9F142943C1E5}" srcOrd="0" destOrd="0" presId="urn:microsoft.com/office/officeart/2005/8/layout/vList2"/>
    <dgm:cxn modelId="{6E58E740-7DCA-4C19-AA0C-50119E401557}" srcId="{8DFF32C1-FADF-44A4-80BB-60DB62EE2B68}" destId="{7E6C8C2E-5280-4BAC-A5D0-B56213487431}" srcOrd="0" destOrd="0" parTransId="{26E18E9E-6C59-40FF-AC8E-96766C2AF502}" sibTransId="{3805CE45-0C22-45CC-810F-C483402CCCF3}"/>
    <dgm:cxn modelId="{EB987062-CE0C-4975-9C6B-AA0067D0805C}" type="presOf" srcId="{58EAB624-93A3-4CE4-85FA-3E5BBF1F731F}" destId="{78474CA9-6240-4142-A16C-A7637FB919FD}" srcOrd="0" destOrd="0" presId="urn:microsoft.com/office/officeart/2005/8/layout/vList2"/>
    <dgm:cxn modelId="{038E2FE2-1938-4718-AF79-117B0245D13C}" srcId="{8DFF32C1-FADF-44A4-80BB-60DB62EE2B68}" destId="{DA78D44E-1984-410B-8A6C-78F6236465F1}" srcOrd="2" destOrd="0" parTransId="{719E51DC-E143-49D6-B6D5-A8F6EDAE4106}" sibTransId="{FFDD4DAA-17C3-44E9-86E7-F3E3A86EC203}"/>
    <dgm:cxn modelId="{207F5C36-5E1A-4206-BEE3-FD0D48F09921}" srcId="{8DFF32C1-FADF-44A4-80BB-60DB62EE2B68}" destId="{58EAB624-93A3-4CE4-85FA-3E5BBF1F731F}" srcOrd="1" destOrd="0" parTransId="{8B7FC2FA-71F9-4725-8535-D705227D7A50}" sibTransId="{2AF47D2C-0398-4DD2-A1EE-8AE00223792E}"/>
    <dgm:cxn modelId="{AE4C067A-39A6-4227-BE69-14EDCD472555}" type="presOf" srcId="{8DFF32C1-FADF-44A4-80BB-60DB62EE2B68}" destId="{7BD8B414-36F7-4183-9627-035EDC2BE0B3}" srcOrd="0" destOrd="0" presId="urn:microsoft.com/office/officeart/2005/8/layout/vList2"/>
    <dgm:cxn modelId="{65A8CDC4-1404-4283-8997-C77E2FA601FF}" type="presParOf" srcId="{7BD8B414-36F7-4183-9627-035EDC2BE0B3}" destId="{57064704-B38A-4BF3-A48F-9F142943C1E5}" srcOrd="0" destOrd="0" presId="urn:microsoft.com/office/officeart/2005/8/layout/vList2"/>
    <dgm:cxn modelId="{52959488-C06D-4423-A458-52D502ADF8FB}" type="presParOf" srcId="{7BD8B414-36F7-4183-9627-035EDC2BE0B3}" destId="{A1DF841E-1991-4DAA-9268-1DE3AF95D778}" srcOrd="1" destOrd="0" presId="urn:microsoft.com/office/officeart/2005/8/layout/vList2"/>
    <dgm:cxn modelId="{4351F6EE-B8EE-438F-95CB-C60B7559A39A}" type="presParOf" srcId="{7BD8B414-36F7-4183-9627-035EDC2BE0B3}" destId="{78474CA9-6240-4142-A16C-A7637FB919FD}" srcOrd="2" destOrd="0" presId="urn:microsoft.com/office/officeart/2005/8/layout/vList2"/>
    <dgm:cxn modelId="{6C17B457-5379-4768-84F4-A0B851783709}" type="presParOf" srcId="{7BD8B414-36F7-4183-9627-035EDC2BE0B3}" destId="{822944D8-2AC8-4548-8938-869116889A09}" srcOrd="3" destOrd="0" presId="urn:microsoft.com/office/officeart/2005/8/layout/vList2"/>
    <dgm:cxn modelId="{32E04BAE-1F0C-4B8B-BE64-5BAE6035AC70}" type="presParOf" srcId="{7BD8B414-36F7-4183-9627-035EDC2BE0B3}" destId="{C9AFC8C0-72D8-4B60-AF99-7EC16D6923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9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023" y="0"/>
            <a:ext cx="2918136" cy="493869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5DF540A3-56D3-44EB-B2D9-B20696117358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8136" cy="493868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023" y="9370868"/>
            <a:ext cx="2918136" cy="493868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181A2294-E3A0-4739-8419-F7235565C1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52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9DC8D44E-2446-4EAC-9517-55831F5C1DC7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0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73365B72-83C1-47F3-9E57-3F9076896C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22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>
                <a:solidFill>
                  <a:prstClr val="black"/>
                </a:solidFill>
              </a:rPr>
              <a:pPr/>
              <a:t>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5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5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0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17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DC467F-C011-4C61-ADF1-A40BCFA65FA4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73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23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1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URF (</a:t>
            </a:r>
            <a:r>
              <a:rPr lang="hr-HR" dirty="0" err="1"/>
              <a:t>Unique</a:t>
            </a:r>
            <a:r>
              <a:rPr lang="hr-HR" dirty="0"/>
              <a:t> </a:t>
            </a:r>
            <a:r>
              <a:rPr lang="hr-HR" dirty="0" err="1"/>
              <a:t>Registration</a:t>
            </a:r>
            <a:r>
              <a:rPr lang="hr-HR" dirty="0"/>
              <a:t> </a:t>
            </a:r>
            <a:r>
              <a:rPr lang="hr-HR" dirty="0" err="1"/>
              <a:t>Facility</a:t>
            </a:r>
            <a:r>
              <a:rPr lang="hr-HR" dirty="0"/>
              <a:t>)</a:t>
            </a:r>
          </a:p>
          <a:p>
            <a:r>
              <a:rPr lang="hr-HR" dirty="0"/>
              <a:t>ECAS (</a:t>
            </a:r>
            <a:r>
              <a:rPr lang="hr-HR" dirty="0" err="1"/>
              <a:t>European</a:t>
            </a:r>
            <a:r>
              <a:rPr lang="hr-HR" dirty="0"/>
              <a:t> </a:t>
            </a:r>
            <a:r>
              <a:rPr lang="hr-HR" dirty="0" err="1"/>
              <a:t>Commission</a:t>
            </a:r>
            <a:r>
              <a:rPr lang="hr-HR" dirty="0"/>
              <a:t> </a:t>
            </a:r>
            <a:r>
              <a:rPr lang="hr-HR" dirty="0" err="1"/>
              <a:t>Authentication</a:t>
            </a:r>
            <a:r>
              <a:rPr lang="hr-HR" dirty="0"/>
              <a:t> </a:t>
            </a:r>
            <a:r>
              <a:rPr lang="hr-HR" dirty="0" err="1"/>
              <a:t>System</a:t>
            </a:r>
            <a:r>
              <a:rPr lang="hr-HR" dirty="0"/>
              <a:t>)</a:t>
            </a:r>
          </a:p>
          <a:p>
            <a:r>
              <a:rPr lang="hr-HR" dirty="0"/>
              <a:t>Registracija traje otprilike</a:t>
            </a:r>
            <a:r>
              <a:rPr lang="hr-HR" baseline="0" dirty="0"/>
              <a:t> 10-15 minuta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FFC8-9653-41FE-97A5-D0BBC7262A0D}" type="slidenum">
              <a:rPr lang="hr-HR" smtClean="0">
                <a:solidFill>
                  <a:prstClr val="black"/>
                </a:solidFill>
              </a:rPr>
              <a:pPr/>
              <a:t>2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6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3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9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FFC8-9653-41FE-97A5-D0BBC7262A0D}" type="slidenum">
              <a:rPr lang="hr-HR" smtClean="0">
                <a:solidFill>
                  <a:prstClr val="black"/>
                </a:solidFill>
              </a:rPr>
              <a:pPr/>
              <a:t>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5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FFC8-9653-41FE-97A5-D0BBC7262A0D}" type="slidenum">
              <a:rPr lang="hr-HR" smtClean="0">
                <a:solidFill>
                  <a:prstClr val="black"/>
                </a:solidFill>
              </a:rPr>
              <a:pPr/>
              <a:t>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0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9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7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9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2FB1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6978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60891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191072" cy="4929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6153472" cy="4929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011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2FB1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6978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853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3721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2FB1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1294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7"/>
            <a:ext cx="4176000" cy="478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176000" cy="478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1341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6000" cy="72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88839"/>
            <a:ext cx="4176000" cy="41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7" y="1268760"/>
            <a:ext cx="4176000" cy="72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176000" cy="41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1163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peu_PP_hr-2b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6192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4987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0692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3721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022502"/>
            <a:ext cx="849694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124744"/>
            <a:ext cx="8496944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589240"/>
            <a:ext cx="8496944" cy="58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7243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340768"/>
            <a:ext cx="8496944" cy="478539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60891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191072" cy="492941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6153472" cy="49294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011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2FB1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67482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853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53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2FB1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1824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7"/>
            <a:ext cx="4176000" cy="478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176000" cy="478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8663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6000" cy="72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88839"/>
            <a:ext cx="4176000" cy="41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7" y="1268760"/>
            <a:ext cx="4176000" cy="72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176000" cy="41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8981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peu_PP_hr-2b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4496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0943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FB1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1294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8478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022502"/>
            <a:ext cx="849694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124744"/>
            <a:ext cx="8496944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589240"/>
            <a:ext cx="8496944" cy="58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84350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340768"/>
            <a:ext cx="8496944" cy="478539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89014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191072" cy="492941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6153472" cy="49294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1233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2FB1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67482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53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FB1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1824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8663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88839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7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8981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peu_PP_hr-2b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4496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13416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09438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8478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022502"/>
            <a:ext cx="849694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124744"/>
            <a:ext cx="8496944" cy="3816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589240"/>
            <a:ext cx="8496944" cy="582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84350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89014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191072" cy="4929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6153472" cy="4929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1233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28. ožujka 2014.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768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792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534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FB1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18249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8663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88839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7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11637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88839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7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8981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peu_PP_hr-2b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4496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09438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84784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022502"/>
            <a:ext cx="849694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124744"/>
            <a:ext cx="8496944" cy="3816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589240"/>
            <a:ext cx="8496944" cy="582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84350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8901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191072" cy="4929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6153472" cy="4929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12337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534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FB1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18249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8663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peu_PP_hr-2b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61928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88839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7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89810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peu_PP_hr-2b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44960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09438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84784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022502"/>
            <a:ext cx="849694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124744"/>
            <a:ext cx="8496944" cy="3816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589240"/>
            <a:ext cx="8496944" cy="582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84350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89014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191072" cy="4929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6153472" cy="4929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12337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1851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041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22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49870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709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38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22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642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494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76369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022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61324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Ampeu_PP_h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33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03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06921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7597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2035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59333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" name="Picture 5" descr="Ampeu_PP_hr-2b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514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222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931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754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8691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B4A7-031D-4ED7-897D-214AB7BA52E5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02B9-E793-4593-AC99-9F01A390BCE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842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022502"/>
            <a:ext cx="849694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124744"/>
            <a:ext cx="8496944" cy="3816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589240"/>
            <a:ext cx="8496944" cy="582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7243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2b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96944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18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DE6E46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6E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FB1CC"/>
        </a:buClr>
        <a:buSzPct val="9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38678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8285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8285"/>
        </a:buClr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2b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DE6E46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6E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FB1CC"/>
        </a:buClr>
        <a:buSzPct val="9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38678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8285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8285"/>
        </a:buClr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2b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DE6E46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6E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FB1CC"/>
        </a:buClr>
        <a:buSzPct val="9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38678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8285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8285"/>
        </a:buClr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2bb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96944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79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249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DE6E46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6E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FB1CC"/>
        </a:buClr>
        <a:buSzPct val="9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38678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8285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8285"/>
        </a:buClr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2b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96944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79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DE6E46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6E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FB1CC"/>
        </a:buClr>
        <a:buSzPct val="9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38678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8285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8285"/>
        </a:buClr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2b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96944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79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DE6E46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6E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FB1CC"/>
        </a:buClr>
        <a:buSzPct val="9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38678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8285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8285"/>
        </a:buClr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2C26F-E249-43C1-8888-47844C8E4260}" type="datetimeFigureOut">
              <a:rPr lang="hr-HR" smtClean="0"/>
              <a:pPr/>
              <a:t>11.5.2018.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2837-EB5C-406D-AE61-FFD54638B3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50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/>
              <a:t>28. ožujka 2014.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mpeu_PP_hr-2b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5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h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jpeg"/><Relationship Id="rId4" Type="http://schemas.openxmlformats.org/officeDocument/2006/relationships/hyperlink" Target="http://www.etwinning.hr/hr/obavijesti/okvirni-kalendar-etwinning-mobilnosti-u-2017-i-2018-godin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8.gi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6.xml"/><Relationship Id="rId11" Type="http://schemas.openxmlformats.org/officeDocument/2006/relationships/hyperlink" Target="http://www.etwinning.hr/" TargetMode="External"/><Relationship Id="rId5" Type="http://schemas.openxmlformats.org/officeDocument/2006/relationships/diagramLayout" Target="../diagrams/layout6.xml"/><Relationship Id="rId10" Type="http://schemas.openxmlformats.org/officeDocument/2006/relationships/hyperlink" Target="http://www.etwinning.net/" TargetMode="External"/><Relationship Id="rId4" Type="http://schemas.openxmlformats.org/officeDocument/2006/relationships/diagramData" Target="../diagrams/data6.xml"/><Relationship Id="rId9" Type="http://schemas.openxmlformats.org/officeDocument/2006/relationships/hyperlink" Target="mailto:etwinning@mobilnost.h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551" y="2132856"/>
            <a:ext cx="902344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eTwinning u školama sadašnjosti i budućnosti</a:t>
            </a:r>
          </a:p>
          <a:p>
            <a:pPr algn="ctr"/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 Režek</a:t>
            </a:r>
          </a:p>
          <a:p>
            <a:pPr algn="ctr"/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Nacionalna služba za podršku eTwinningu, </a:t>
            </a:r>
            <a:b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Agencija za mobilnost i programe Europske unije</a:t>
            </a:r>
          </a:p>
          <a:p>
            <a:pPr algn="ctr"/>
            <a:endParaRPr lang="hr-H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Suzana Hitrec</a:t>
            </a:r>
          </a:p>
          <a:p>
            <a:pPr algn="ctr"/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eTwinning ambasadorica</a:t>
            </a:r>
          </a:p>
        </p:txBody>
      </p:sp>
      <p:pic>
        <p:nvPicPr>
          <p:cNvPr id="2050" name="Picture 2" descr="P:\11. ETWINNING\2015\5.MOBILNOSTI\3.Poziv_srpanj\Slavenski_seminar-Dubrovnik\prezentacije_radionice\etwinning\etwwining bann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14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217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440" y="2197893"/>
            <a:ext cx="89796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2FB1CC"/>
                </a:solidFill>
              </a:rPr>
              <a:t>Što omogućuje?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accent4"/>
              </a:solidFill>
            </a:endParaRPr>
          </a:p>
          <a:p>
            <a:pPr marL="285750" indent="-285750">
              <a:buClr>
                <a:srgbClr val="938678"/>
              </a:buClr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accent4"/>
                </a:solidFill>
              </a:rPr>
              <a:t>Umrežavanje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kolegama u inozemstvu, razmjena iskustava i materijala</a:t>
            </a:r>
          </a:p>
          <a:p>
            <a:pPr marL="285750" indent="-285750">
              <a:buClr>
                <a:srgbClr val="938678"/>
              </a:buCl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Pregled i sudjelovanje na </a:t>
            </a:r>
            <a:r>
              <a:rPr lang="hr-HR" b="1" dirty="0">
                <a:solidFill>
                  <a:srgbClr val="FF0000"/>
                </a:solidFill>
              </a:rPr>
              <a:t>stručnim usavršavanjima</a:t>
            </a:r>
          </a:p>
          <a:p>
            <a:pPr marL="285750" indent="-285750">
              <a:buClr>
                <a:srgbClr val="938678"/>
              </a:buCl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Traženje partnera i pokretanje </a:t>
            </a:r>
            <a:r>
              <a:rPr lang="hr-HR" b="1" dirty="0">
                <a:solidFill>
                  <a:srgbClr val="2FB1CC"/>
                </a:solidFill>
              </a:rPr>
              <a:t>online projekata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3074" name="Picture 2" descr="P:\11. ETWINNING\2015\5.MOBILNOSTI\3.Poziv_srpanj\Slavenski_seminar-Dubrovnik\prezentacije_radionice\etwinning\etwinning fot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47933"/>
            <a:ext cx="6486809" cy="17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3" y="1405271"/>
            <a:ext cx="85010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5678" y="16773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>
                <a:solidFill>
                  <a:srgbClr val="2FB1CC"/>
                </a:solidFill>
              </a:rPr>
              <a:t>eTwinning Live – čemu služi?</a:t>
            </a:r>
          </a:p>
        </p:txBody>
      </p:sp>
    </p:spTree>
    <p:extLst>
      <p:ext uri="{BB962C8B-B14F-4D97-AF65-F5344CB8AC3E}">
        <p14:creationId xmlns:p14="http://schemas.microsoft.com/office/powerpoint/2010/main" val="112725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" y="-45874"/>
            <a:ext cx="91335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2544" y="3449252"/>
            <a:ext cx="34410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PRETRAGA KORISNIKA I PROJEKATA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Prema ključnim riječima, predmetima, zemlji, itd.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Kontaktiranje kolega sa sličnim interesima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Priključivanje postojećim projektima ili pokretanje vlastitih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Fleksibilnost tema, trajanja projekta, obima aktivnosti</a:t>
            </a:r>
          </a:p>
        </p:txBody>
      </p:sp>
      <p:pic>
        <p:nvPicPr>
          <p:cNvPr id="8195" name="Picture 3" descr="P:\11. ETWINNING\2015\5.MOBILNOSTI\3.Poziv_srpanj\Slavenski_seminar-Dubrovnik\prezentacije_radionice\etwinning\prt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9" y="1117087"/>
            <a:ext cx="527114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0142" y="211585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>
                <a:solidFill>
                  <a:srgbClr val="4BACC6"/>
                </a:solidFill>
              </a:rPr>
              <a:t>Umrežavanje - eTwinning Live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322274-6474-438F-848E-88EF30449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492" y="990928"/>
            <a:ext cx="2839896" cy="24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2" y="-22690"/>
            <a:ext cx="91335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4430678"/>
            <a:ext cx="4146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GRUPE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Priključivanje i otvaranje novih grupa za raspravu o različitim temama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Razmjena iskustava s ostalim korisnicima</a:t>
            </a:r>
          </a:p>
        </p:txBody>
      </p:sp>
      <p:pic>
        <p:nvPicPr>
          <p:cNvPr id="12290" name="Picture 2" descr="P:\11. ETWINNING\2015\5.MOBILNOSTI\3.Poziv_srpanj\Slavenski_seminar-Dubrovnik\prezentacije_radionice\etwinning\prt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5" y="908719"/>
            <a:ext cx="4086902" cy="32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119849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>
                <a:solidFill>
                  <a:srgbClr val="4BACC6"/>
                </a:solidFill>
              </a:rPr>
              <a:t>Umrežavanje - eTwinning Live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127393-B485-4D3C-92C8-9B4F8FCC1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329" y="1412776"/>
            <a:ext cx="4042143" cy="349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3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" y="38225"/>
            <a:ext cx="91335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22294" y="2692765"/>
            <a:ext cx="3702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PARTNERSKI FORUMI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Objava „oglasa” za traženje partnera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Pretraga postojećih oglasa po ključnim riječima i kategorijama</a:t>
            </a: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8" name="Picture 2" descr="P:\11. ETWINNING\2015\5.MOBILNOSTI\3.Poziv_srpanj\Slavenski_seminar-Dubrovnik\prezentacije_radionice\etwinning\prt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7" y="2208879"/>
            <a:ext cx="4419061" cy="46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:\11. ETWINNING\2015\5.MOBILNOSTI\3.Poziv_srpanj\Slavenski_seminar-Dubrovnik\prezentacije_radionice\etwinning\prt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7" y="1272775"/>
            <a:ext cx="72007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0142" y="260647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>
                <a:solidFill>
                  <a:srgbClr val="4BACC6"/>
                </a:solidFill>
              </a:rPr>
              <a:t>Umrežavanje - eTwinning Live</a:t>
            </a:r>
          </a:p>
        </p:txBody>
      </p:sp>
    </p:spTree>
    <p:extLst>
      <p:ext uri="{BB962C8B-B14F-4D97-AF65-F5344CB8AC3E}">
        <p14:creationId xmlns:p14="http://schemas.microsoft.com/office/powerpoint/2010/main" val="357255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>
              <a:solidFill>
                <a:srgbClr val="DE6E46"/>
              </a:solidFill>
            </a:endParaRPr>
          </a:p>
          <a:p>
            <a:pPr algn="r"/>
            <a:endParaRPr lang="hr-HR" sz="2800" b="1" dirty="0">
              <a:solidFill>
                <a:srgbClr val="DE6E4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499" y="60739"/>
            <a:ext cx="7423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200" b="1" dirty="0">
                <a:solidFill>
                  <a:srgbClr val="4BACC6"/>
                </a:solidFill>
              </a:rPr>
              <a:t>Stručna usavršavanja putem interneta - eTwinning Live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73351"/>
            <a:ext cx="6444208" cy="364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293" y="1006777"/>
            <a:ext cx="9173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MREŽNE EDUKACIJE (LEARNING EVENTS)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Trajanje dva tjedna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Interakcija među korisnicima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Različite teme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Potvrde o sudjelovanju (% izvršenih zadataka)</a:t>
            </a:r>
          </a:p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SEMINARI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Trajanje do 60 minuta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Različite teme</a:t>
            </a:r>
          </a:p>
        </p:txBody>
      </p:sp>
    </p:spTree>
    <p:extLst>
      <p:ext uri="{BB962C8B-B14F-4D97-AF65-F5344CB8AC3E}">
        <p14:creationId xmlns:p14="http://schemas.microsoft.com/office/powerpoint/2010/main" val="421230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>
              <a:solidFill>
                <a:srgbClr val="DE6E46"/>
              </a:solidFill>
            </a:endParaRPr>
          </a:p>
          <a:p>
            <a:pPr algn="r"/>
            <a:endParaRPr lang="hr-HR" sz="2800" b="1" dirty="0">
              <a:solidFill>
                <a:srgbClr val="DE6E4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499" y="60739"/>
            <a:ext cx="7423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200" b="1" dirty="0">
                <a:solidFill>
                  <a:srgbClr val="4BACC6"/>
                </a:solidFill>
              </a:rPr>
              <a:t>Stručna usavršavanja u inozemstvu – eTwinning mobilnosti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63637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MEĐUNARODNE RADIONICE, SEMINARI ILI KONFERENCIJE</a:t>
            </a:r>
          </a:p>
          <a:p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Trajanje 3-4 dana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Natječaji se objavljuju na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www.etwinning.hr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rubrika Natječaji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Moguća individualna prijava – jednostavni Google obrazac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Bez potpisa i pečata, potrebna samo suglasnost ravnatelja</a:t>
            </a:r>
          </a:p>
          <a:p>
            <a:pPr algn="just"/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Okvirni kalendar mobilnosti u sljedeće dvije godine i način prijave: </a:t>
            </a:r>
            <a:r>
              <a:rPr lang="hr-HR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http://www.etwinning.hr/hr/obavijesti/okvirni-kalendar-etwinning-mobilnosti-u-2017-i-2018-godini/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/>
            <a:r>
              <a:rPr lang="hr-HR" dirty="0">
                <a:solidFill>
                  <a:srgbClr val="938678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rgbClr val="938678"/>
              </a:solidFill>
            </a:endParaRPr>
          </a:p>
          <a:p>
            <a:endParaRPr lang="hr-HR" dirty="0">
              <a:solidFill>
                <a:srgbClr val="938678"/>
              </a:solidFill>
            </a:endParaRPr>
          </a:p>
        </p:txBody>
      </p:sp>
      <p:pic>
        <p:nvPicPr>
          <p:cNvPr id="7" name="Picture 2" descr="C:\Users\trezek\Desktop\foto\KA1-etw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098">
            <a:off x="6529313" y="1720904"/>
            <a:ext cx="2396714" cy="22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5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7212" y="188640"/>
            <a:ext cx="730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r-HR" sz="3600" b="1" dirty="0">
                <a:solidFill>
                  <a:schemeClr val="accent5"/>
                </a:solidFill>
              </a:rPr>
              <a:t>eTwinning škole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4015" y="1443841"/>
            <a:ext cx="5317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 HRVATSKIH ODGOJNO-OBRAZOVNIH USTANOVA DOBITNICA</a:t>
            </a:r>
          </a:p>
          <a:p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FORMALNI UVJETI NATJEČAJA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ustanove su morale biti prisutne na portalu eTwinning barem dvije godine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barem dva djelatnika registrirana na portalu te 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barem jednom eTwinning projektu u kojem su sudjelovali trebala biti dodijeljena nacionalna oznaka kvalitete.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Sljedeći natječaj u 2019. godini</a:t>
            </a:r>
          </a:p>
        </p:txBody>
      </p:sp>
      <p:pic>
        <p:nvPicPr>
          <p:cNvPr id="3074" name="Picture 2" descr="http://etwinning.hr/cms_files/2018/04/1523537477_etw-skola2.jpg">
            <a:extLst>
              <a:ext uri="{FF2B5EF4-FFF2-40B4-BE49-F238E27FC236}">
                <a16:creationId xmlns:a16="http://schemas.microsoft.com/office/drawing/2014/main" xmlns="" id="{73408A89-6AD4-4A91-8E1E-4D2F7759E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504">
            <a:off x="288179" y="1556792"/>
            <a:ext cx="32739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86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3404" y="235186"/>
            <a:ext cx="6635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r-HR" sz="3600" b="1" dirty="0">
                <a:solidFill>
                  <a:schemeClr val="accent5"/>
                </a:solidFill>
              </a:rPr>
              <a:t>Prenesite vaše aktivnosti i projekte na eTwinning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1700808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Međunarodna suradnja, razmjena ideja i materijala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Inspiracija ostalim eTwinnerima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Potencijalni dobitnik oznake kvalitete i nacionalnih/europskih eTwinning nagrada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Nadogradnja projekta s većim brojem partnera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https://twinspace.etwinning.net/files/collabspace/3/73/873/11873/images/af1a6c64.jpg">
            <a:extLst>
              <a:ext uri="{FF2B5EF4-FFF2-40B4-BE49-F238E27FC236}">
                <a16:creationId xmlns:a16="http://schemas.microsoft.com/office/drawing/2014/main" xmlns="" id="{764BBA0B-1EE7-4B78-BDB5-616F13587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4325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5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9958" y="135397"/>
            <a:ext cx="730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r-HR" sz="3600" b="1" dirty="0">
                <a:solidFill>
                  <a:schemeClr val="accent5"/>
                </a:solidFill>
              </a:rPr>
              <a:t>eTwinning – „zagrijavanje” za E+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1268760"/>
            <a:ext cx="4104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„testiranje” projektnih ideja – jesu li pogodne za E+ projekt u vašem vrtiću?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nalaženje partnera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„testiranje” partnera u smislu rada na projektu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komunikacija, dijeljenje materijala istovremeno sa svim partnerima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dodatne mogućnosti usavršavanja (mobilnosti, webinari, mrežne edukacije)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kvalitetna diseminacija – vaš rad vidljiv ostalim odgojno-obrazovnim ustanovama diljem Europe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5" name="Picture 3" descr="P:\11. ETWINNING\2016\9.INFO_PROMO\fotke_razno\lea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5" y="1176669"/>
            <a:ext cx="3750258" cy="24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6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0001" y="274638"/>
            <a:ext cx="5813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>
                <a:solidFill>
                  <a:srgbClr val="2FB1CC"/>
                </a:solidFill>
              </a:rPr>
              <a:t>Nacionalna služba za podršku</a:t>
            </a:r>
          </a:p>
        </p:txBody>
      </p:sp>
      <p:pic>
        <p:nvPicPr>
          <p:cNvPr id="12290" name="Picture 2" descr="C:\Users\trezek\Desktop\etwin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7543"/>
            <a:ext cx="218960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2843808" y="1334647"/>
          <a:ext cx="6134054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4065797"/>
            <a:ext cx="3364512" cy="461665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hlinkClick r:id="rId9"/>
              </a:rPr>
              <a:t>etwinning@mobilnost.hr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4149080"/>
            <a:ext cx="4314924" cy="1754326"/>
          </a:xfrm>
          <a:prstGeom prst="rect">
            <a:avLst/>
          </a:prstGeom>
          <a:ln w="57150">
            <a:solidFill>
              <a:srgbClr val="2FB1CC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eTwinning portal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hlinkClick r:id="rId10"/>
              </a:rPr>
              <a:t>www.etwinning.net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eTwinning na stranicama AMPEU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hlinkClick r:id="rId11"/>
              </a:rPr>
              <a:t>http://www.etwinning.hr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24" y="4635418"/>
            <a:ext cx="33645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Facebook: </a:t>
            </a:r>
            <a:br>
              <a:rPr lang="hr-HR" b="1" dirty="0"/>
            </a:br>
            <a:r>
              <a:rPr lang="hr-HR" b="1" dirty="0"/>
              <a:t>Erasmus+ i eTwinning Hrvatska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342" y="5374864"/>
            <a:ext cx="33645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YouTube kanal: </a:t>
            </a:r>
            <a:br>
              <a:rPr lang="hr-HR" b="1" dirty="0"/>
            </a:br>
            <a:r>
              <a:rPr lang="hr-HR" b="1" dirty="0"/>
              <a:t>eTwinning Hrvatska</a:t>
            </a:r>
          </a:p>
        </p:txBody>
      </p:sp>
    </p:spTree>
    <p:extLst>
      <p:ext uri="{BB962C8B-B14F-4D97-AF65-F5344CB8AC3E}">
        <p14:creationId xmlns:p14="http://schemas.microsoft.com/office/powerpoint/2010/main" val="24675210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42917" y="0"/>
            <a:ext cx="7077472" cy="11430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5"/>
                </a:solidFill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5503" y="291712"/>
            <a:ext cx="686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>
                <a:solidFill>
                  <a:srgbClr val="2FB1CC"/>
                </a:solidFill>
                <a:cs typeface="Arial" panose="020B0604020202020204" pitchFamily="34" charset="0"/>
              </a:rPr>
              <a:t>Osnovne informacije o </a:t>
            </a:r>
            <a:r>
              <a:rPr lang="hr-HR" sz="3600" b="1" dirty="0" err="1">
                <a:solidFill>
                  <a:srgbClr val="2FB1CC"/>
                </a:solidFill>
                <a:cs typeface="Arial" panose="020B0604020202020204" pitchFamily="34" charset="0"/>
              </a:rPr>
              <a:t>eTwinningu</a:t>
            </a:r>
            <a:endParaRPr lang="hr-HR" sz="3600" b="1" dirty="0">
              <a:solidFill>
                <a:srgbClr val="2FB1C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16551560"/>
              </p:ext>
            </p:extLst>
          </p:nvPr>
        </p:nvGraphicFramePr>
        <p:xfrm>
          <a:off x="4499992" y="1217610"/>
          <a:ext cx="4104456" cy="407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316678"/>
            <a:ext cx="4554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hr-HR" b="1" dirty="0">
                <a:solidFill>
                  <a:schemeClr val="accent5"/>
                </a:solidFill>
                <a:cs typeface="Arial" panose="020B0604020202020204" pitchFamily="34" charset="0"/>
              </a:rPr>
              <a:t>ŠTO: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Online platforma za suradnju odgojno-obrazovnih ustanova</a:t>
            </a:r>
          </a:p>
          <a:p>
            <a:pPr algn="just">
              <a:defRPr/>
            </a:pPr>
            <a:endParaRPr lang="hr-HR" dirty="0">
              <a:solidFill>
                <a:srgbClr val="808285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b="1" dirty="0">
                <a:solidFill>
                  <a:schemeClr val="accent5"/>
                </a:solidFill>
                <a:cs typeface="Arial" panose="020B0604020202020204" pitchFamily="34" charset="0"/>
              </a:rPr>
              <a:t>ZA KOGA: 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Nastavno osoblje, stručni suradnici, ravnatelji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endParaRPr lang="hr-HR" dirty="0">
              <a:solidFill>
                <a:srgbClr val="808285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b="1" dirty="0">
                <a:solidFill>
                  <a:schemeClr val="accent5"/>
                </a:solidFill>
                <a:cs typeface="Arial" panose="020B0604020202020204" pitchFamily="34" charset="0"/>
              </a:rPr>
              <a:t>ŠTO NUDI?</a:t>
            </a:r>
            <a:endParaRPr lang="hr-HR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hr-HR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Platforma za </a:t>
            </a:r>
            <a:r>
              <a:rPr lang="hr-HR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komunikaciju, razmjenu iskustava i različitih materijala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hr-HR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Mogućnosti </a:t>
            </a:r>
            <a:r>
              <a:rPr lang="hr-HR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stručnog usavršavanja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hr-HR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Platforma s ugrađenim alatima za provedbu </a:t>
            </a:r>
            <a:r>
              <a:rPr lang="hr-HR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virtualnih projekata</a:t>
            </a:r>
          </a:p>
        </p:txBody>
      </p:sp>
    </p:spTree>
    <p:extLst>
      <p:ext uri="{BB962C8B-B14F-4D97-AF65-F5344CB8AC3E}">
        <p14:creationId xmlns:p14="http://schemas.microsoft.com/office/powerpoint/2010/main" val="211882369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mpeu_PP_hr-2.jpg">
            <a:extLst>
              <a:ext uri="{FF2B5EF4-FFF2-40B4-BE49-F238E27FC236}">
                <a16:creationId xmlns="" xmlns:a16="http://schemas.microsoft.com/office/drawing/2014/main" id="{2AABE53D-FE89-465A-B6CF-B3BCF44C2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" y="46747"/>
            <a:ext cx="9131454" cy="68674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60032" y="58525"/>
            <a:ext cx="4464496" cy="739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600" b="1" i="0" u="none" strike="noStrike" kern="1200" cap="none" spc="0" normalizeH="0" baseline="0" noProof="0" dirty="0">
                <a:ln>
                  <a:noFill/>
                </a:ln>
                <a:solidFill>
                  <a:srgbClr val="206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eTwinning ambasadori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290739-942E-48ED-B495-864D70AABBE8}"/>
              </a:ext>
            </a:extLst>
          </p:cNvPr>
          <p:cNvSpPr txBox="1"/>
          <p:nvPr/>
        </p:nvSpPr>
        <p:spPr>
          <a:xfrm>
            <a:off x="147714" y="1556792"/>
            <a:ext cx="43312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TKO SU ETWINNING AMBASADORI?</a:t>
            </a:r>
          </a:p>
          <a:p>
            <a:pPr marL="285750" indent="-285750" algn="just">
              <a:buFontTx/>
              <a:buChar char="-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Vanjski suradnici Agencije za mobilnost i programe EU</a:t>
            </a:r>
          </a:p>
          <a:p>
            <a:pPr marL="285750" indent="-285750" algn="just">
              <a:buFontTx/>
              <a:buChar char="-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Iskusni odgojno-obrazovni djelatnici i voditelji projekata koji prenose stručne sadržaje i znanja o </a:t>
            </a:r>
            <a:r>
              <a:rPr lang="hr-H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eTwinningu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Dobitnici eTwinning oznaka kvalitete i nagrada</a:t>
            </a:r>
          </a:p>
          <a:p>
            <a:pPr marL="285750" indent="-285750" algn="just">
              <a:buFontTx/>
              <a:buChar char="-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Mreža 10 eTwinning ambasadora različitih odgojno-obrazovnih profila</a:t>
            </a:r>
          </a:p>
          <a:p>
            <a:pPr marL="285750" indent="-285750" algn="just">
              <a:buFontTx/>
              <a:buChar char="-"/>
            </a:pP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ZADAĆE I OVLASTI ETWINNING AMBASADORA:</a:t>
            </a:r>
          </a:p>
          <a:p>
            <a:pPr marL="285750" indent="-285750" algn="just">
              <a:buFontTx/>
              <a:buChar char="-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pružati podršku potencijalnim i registriranim korisnicima </a:t>
            </a:r>
            <a:r>
              <a:rPr lang="hr-H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eTwinninga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organizirati izlaganja, info dane, radionice i mrežne seminare</a:t>
            </a:r>
          </a:p>
          <a:p>
            <a:pPr marL="285750" indent="-285750" algn="just">
              <a:buFontTx/>
              <a:buChar char="-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promovirati eTwinning i program Erasmus+ te predstavljati eTwinning projekte kao primjere dobre prakse</a:t>
            </a:r>
          </a:p>
          <a:p>
            <a:pPr marL="285750" indent="-285750" algn="just">
              <a:buFontTx/>
              <a:buChar char="-"/>
            </a:pPr>
            <a:endParaRPr lang="hr-H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hr-H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hr-H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etwinning.hr/cms_files/2018/02/1518683275_ambasadori-web.jpg">
            <a:extLst>
              <a:ext uri="{FF2B5EF4-FFF2-40B4-BE49-F238E27FC236}">
                <a16:creationId xmlns="" xmlns:a16="http://schemas.microsoft.com/office/drawing/2014/main" id="{BDA888D5-2786-4865-B330-0BA326C7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9921"/>
            <a:ext cx="4331226" cy="28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9176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/>
              <a:t>Kako početi?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Pozvati na suradnju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Formirati tim – pisana odluka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Pojedinačno istraživati prema interesima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Potaknuti na individualne mobilnosti i aktivnosti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Početi zajedno pisati jednostavnije projekte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Prezentirati na sjednicama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Ugraditi u školski kurikulum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Uključiti učenike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Svaka aktivnost i projekt je poticaj za sljedeći!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18220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/>
              <a:t>Uključite se i vi!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Osobno uključivanje </a:t>
            </a: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Dati svima priliku</a:t>
            </a: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Tamo gdje je moguće smanjiti druge obveze nastavnicima u projektu</a:t>
            </a: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Zajednički rad i povezivanje u bilo koje vrijeme na bilo kojem mjestu</a:t>
            </a: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Nova iskustva u zemljama EU i virtualnom okruženju</a:t>
            </a: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 ideje za primjenu u školi</a:t>
            </a: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Pozitivni imidž škole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896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lavi bal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7728" y="1268760"/>
            <a:ext cx="4824536" cy="41812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580112" y="256490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prstClr val="white"/>
                </a:solidFill>
              </a:rPr>
              <a:t>Pitanja?</a:t>
            </a:r>
          </a:p>
        </p:txBody>
      </p:sp>
      <p:sp>
        <p:nvSpPr>
          <p:cNvPr id="9" name="Elipsasti oblačić 7"/>
          <p:cNvSpPr/>
          <p:nvPr/>
        </p:nvSpPr>
        <p:spPr>
          <a:xfrm>
            <a:off x="256086" y="2255540"/>
            <a:ext cx="4243906" cy="2757636"/>
          </a:xfrm>
          <a:prstGeom prst="wedgeEllipseCallout">
            <a:avLst>
              <a:gd name="adj1" fmla="val 49915"/>
              <a:gd name="adj2" fmla="val 73413"/>
            </a:avLst>
          </a:prstGeom>
          <a:solidFill>
            <a:srgbClr val="DE6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40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hr-HR" sz="4000" b="1" dirty="0">
                <a:solidFill>
                  <a:prstClr val="white"/>
                </a:solidFill>
              </a:rPr>
              <a:t>Hvala na pažnji!</a:t>
            </a:r>
          </a:p>
          <a:p>
            <a:pPr algn="ctr">
              <a:defRPr/>
            </a:pPr>
            <a:endParaRPr lang="hr-HR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99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4277" y="104497"/>
            <a:ext cx="6232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>
                <a:solidFill>
                  <a:schemeClr val="accent5"/>
                </a:solidFill>
              </a:rPr>
              <a:t>eTwinning Hrvatska u brojkama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45187164"/>
              </p:ext>
            </p:extLst>
          </p:nvPr>
        </p:nvGraphicFramePr>
        <p:xfrm>
          <a:off x="8182" y="1039682"/>
          <a:ext cx="9028314" cy="518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728" y="2333977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1654 vrtića i škola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3353608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3444</a:t>
            </a:r>
          </a:p>
          <a:p>
            <a:pPr lvl="0" algn="ctr"/>
            <a:r>
              <a:rPr lang="hr-HR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projekta</a:t>
            </a:r>
          </a:p>
        </p:txBody>
      </p:sp>
    </p:spTree>
    <p:extLst>
      <p:ext uri="{BB962C8B-B14F-4D97-AF65-F5344CB8AC3E}">
        <p14:creationId xmlns:p14="http://schemas.microsoft.com/office/powerpoint/2010/main" val="29921045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42917" y="0"/>
            <a:ext cx="7077472" cy="11430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5"/>
                </a:solidFill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0428" y="194167"/>
            <a:ext cx="686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>
                <a:solidFill>
                  <a:srgbClr val="2FB1CC"/>
                </a:solidFill>
                <a:cs typeface="Arial" panose="020B0604020202020204" pitchFamily="34" charset="0"/>
              </a:rPr>
              <a:t>Primjeri eTwinning projekata</a:t>
            </a:r>
          </a:p>
        </p:txBody>
      </p:sp>
      <p:pic>
        <p:nvPicPr>
          <p:cNvPr id="1026" name="Picture 2" descr="https://twinspace.etwinning.net/files/collabspace/9/09/909/57909/images/bc1170167.JPG">
            <a:extLst>
              <a:ext uri="{FF2B5EF4-FFF2-40B4-BE49-F238E27FC236}">
                <a16:creationId xmlns:a16="http://schemas.microsoft.com/office/drawing/2014/main" xmlns="" id="{668D3A5B-AB3A-440A-89CE-ACA415FBF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90">
            <a:off x="610484" y="1098990"/>
            <a:ext cx="3468993" cy="259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578A-3A49-4D29-90E3-F94582A2438B}"/>
              </a:ext>
            </a:extLst>
          </p:cNvPr>
          <p:cNvSpPr txBox="1"/>
          <p:nvPr/>
        </p:nvSpPr>
        <p:spPr>
          <a:xfrm>
            <a:off x="799118" y="3229579"/>
            <a:ext cx="254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Snapshot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of</a:t>
            </a:r>
            <a:r>
              <a:rPr lang="hr-HR" dirty="0">
                <a:solidFill>
                  <a:schemeClr val="bg1"/>
                </a:solidFill>
              </a:rPr>
              <a:t> Europe 2018</a:t>
            </a:r>
          </a:p>
        </p:txBody>
      </p:sp>
      <p:pic>
        <p:nvPicPr>
          <p:cNvPr id="1028" name="Picture 4" descr="Image may contain: 5 people, people sitting and indoor">
            <a:extLst>
              <a:ext uri="{FF2B5EF4-FFF2-40B4-BE49-F238E27FC236}">
                <a16:creationId xmlns:a16="http://schemas.microsoft.com/office/drawing/2014/main" xmlns="" id="{1A6DF41C-A643-409A-914E-F8E6D4ED9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618">
            <a:off x="4211316" y="1088710"/>
            <a:ext cx="4574597" cy="25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A70FEE-527F-4280-AA38-28CBDD98B41B}"/>
              </a:ext>
            </a:extLst>
          </p:cNvPr>
          <p:cNvSpPr txBox="1"/>
          <p:nvPr/>
        </p:nvSpPr>
        <p:spPr>
          <a:xfrm>
            <a:off x="4216533" y="3061939"/>
            <a:ext cx="349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Express </a:t>
            </a:r>
            <a:r>
              <a:rPr lang="hr-HR" dirty="0" err="1">
                <a:solidFill>
                  <a:schemeClr val="bg1"/>
                </a:solidFill>
              </a:rPr>
              <a:t>yourself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with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your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hairstyle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twinspace.etwinning.net/files/collabspace/8/48/748/13748/images/b1e3d7e0.jpg">
            <a:extLst>
              <a:ext uri="{FF2B5EF4-FFF2-40B4-BE49-F238E27FC236}">
                <a16:creationId xmlns:a16="http://schemas.microsoft.com/office/drawing/2014/main" xmlns="" id="{58DBB09A-6146-466C-BCFE-86EBAC01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989">
            <a:off x="274294" y="3720314"/>
            <a:ext cx="4141372" cy="27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4F8854-4044-4A3B-AEB9-CD2DC3285EF2}"/>
              </a:ext>
            </a:extLst>
          </p:cNvPr>
          <p:cNvSpPr txBox="1"/>
          <p:nvPr/>
        </p:nvSpPr>
        <p:spPr>
          <a:xfrm>
            <a:off x="478715" y="3939776"/>
            <a:ext cx="373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Green Car Sharing Longtime Field Test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C726B6-9C8D-4C8F-B8F1-3133D8512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547">
            <a:off x="4322406" y="3852104"/>
            <a:ext cx="4655167" cy="28775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1B4151-59D7-4F5E-BD27-37CF650D6096}"/>
              </a:ext>
            </a:extLst>
          </p:cNvPr>
          <p:cNvSpPr/>
          <p:nvPr/>
        </p:nvSpPr>
        <p:spPr>
          <a:xfrm>
            <a:off x="5949190" y="4124442"/>
            <a:ext cx="291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Math in my future profession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95024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42917" y="0"/>
            <a:ext cx="7077472" cy="11430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5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2209E5-BDB4-46AD-B8E8-D793313CC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" y="188640"/>
            <a:ext cx="9144000" cy="63367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AE7B44-53C5-485F-BB30-621A1656FC4E}"/>
              </a:ext>
            </a:extLst>
          </p:cNvPr>
          <p:cNvSpPr/>
          <p:nvPr/>
        </p:nvSpPr>
        <p:spPr>
          <a:xfrm>
            <a:off x="1331640" y="4077072"/>
            <a:ext cx="7053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5400" b="1" dirty="0">
                <a:solidFill>
                  <a:schemeClr val="bg1"/>
                </a:solidFill>
              </a:rPr>
              <a:t>PollEv.com/tearezek325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A8438C-AD4C-4E1B-B420-1AD447277302}"/>
              </a:ext>
            </a:extLst>
          </p:cNvPr>
          <p:cNvSpPr txBox="1"/>
          <p:nvPr/>
        </p:nvSpPr>
        <p:spPr>
          <a:xfrm>
            <a:off x="725930" y="564969"/>
            <a:ext cx="8264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KAKO BISTE OPISALI ŠKOLU BUDUĆNOSTI?</a:t>
            </a:r>
          </a:p>
        </p:txBody>
      </p:sp>
    </p:spTree>
    <p:extLst>
      <p:ext uri="{BB962C8B-B14F-4D97-AF65-F5344CB8AC3E}">
        <p14:creationId xmlns:p14="http://schemas.microsoft.com/office/powerpoint/2010/main" val="17921344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6635080" cy="778098"/>
          </a:xfrm>
        </p:spPr>
        <p:txBody>
          <a:bodyPr>
            <a:normAutofit/>
          </a:bodyPr>
          <a:lstStyle/>
          <a:p>
            <a:r>
              <a:rPr lang="hr-HR" sz="3600" b="1" kern="0" dirty="0">
                <a:solidFill>
                  <a:srgbClr val="2FB1CC"/>
                </a:solidFill>
              </a:rPr>
              <a:t>Zašto eTwinning?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912142"/>
              </p:ext>
            </p:extLst>
          </p:nvPr>
        </p:nvGraphicFramePr>
        <p:xfrm>
          <a:off x="215677" y="1038746"/>
          <a:ext cx="8712646" cy="508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4208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5"/>
                </a:solidFill>
              </a:rPr>
              <a:t>Prednosti za učenike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46365"/>
              </p:ext>
            </p:extLst>
          </p:nvPr>
        </p:nvGraphicFramePr>
        <p:xfrm>
          <a:off x="323850" y="1341438"/>
          <a:ext cx="849630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0506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03699920"/>
              </p:ext>
            </p:extLst>
          </p:nvPr>
        </p:nvGraphicFramePr>
        <p:xfrm>
          <a:off x="755576" y="1476511"/>
          <a:ext cx="763284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ww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600600"/>
            <a:ext cx="271781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:\11. ETWINNING\2015\5.MOBILNOSTI\3.Poziv_srpanj\Slavenski_seminar-Dubrovnik\prezentacije_radionice\etwinning\live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131724"/>
            <a:ext cx="2376265" cy="5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rezek\Desktop\Untitl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15" y="1640607"/>
            <a:ext cx="237626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94217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5"/>
                </a:solidFill>
              </a:rPr>
              <a:t>eTwinning za korisnike-tri razine</a:t>
            </a:r>
          </a:p>
        </p:txBody>
      </p:sp>
    </p:spTree>
    <p:extLst>
      <p:ext uri="{BB962C8B-B14F-4D97-AF65-F5344CB8AC3E}">
        <p14:creationId xmlns:p14="http://schemas.microsoft.com/office/powerpoint/2010/main" val="363406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>
              <a:solidFill>
                <a:srgbClr val="DE6E46"/>
              </a:solidFill>
            </a:endParaRPr>
          </a:p>
          <a:p>
            <a:pPr algn="r"/>
            <a:endParaRPr lang="hr-HR" sz="2800" b="1" dirty="0">
              <a:solidFill>
                <a:srgbClr val="DE6E4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5678" y="16773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>
                <a:solidFill>
                  <a:srgbClr val="2FB1CC"/>
                </a:solidFill>
              </a:rPr>
              <a:t>Portal eTwinning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108113"/>
            <a:ext cx="540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6"/>
                </a:solidFill>
                <a:hlinkClick r:id="rId3"/>
              </a:rPr>
              <a:t> www.etwinning.net</a:t>
            </a:r>
            <a:r>
              <a:rPr lang="hr-HR" sz="2400" b="1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0715"/>
            <a:ext cx="8972538" cy="4816731"/>
          </a:xfrm>
          <a:prstGeom prst="rect">
            <a:avLst/>
          </a:prstGeom>
        </p:spPr>
      </p:pic>
      <p:pic>
        <p:nvPicPr>
          <p:cNvPr id="6" name="Picture 5" descr="http://www.psdgraphics.com/icons/psd-mouse-cursor-and-hand-pointer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03681"/>
            <a:ext cx="656536" cy="466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6868647"/>
      </p:ext>
    </p:extLst>
  </p:cSld>
  <p:clrMapOvr>
    <a:masterClrMapping/>
  </p:clrMapOvr>
</p:sld>
</file>

<file path=ppt/theme/theme1.xml><?xml version="1.0" encoding="utf-8"?>
<a:theme xmlns:a="http://schemas.openxmlformats.org/drawingml/2006/main" name="5_era+ ampe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era+ ampe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ra+ ampe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ra+ ampe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ra+ ampe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ra+ ampe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791</Words>
  <Application>Microsoft Office PowerPoint</Application>
  <PresentationFormat>Prikaz na zaslonu (4:3)</PresentationFormat>
  <Paragraphs>191</Paragraphs>
  <Slides>23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8</vt:i4>
      </vt:variant>
      <vt:variant>
        <vt:lpstr>Naslovi slajdova</vt:lpstr>
      </vt:variant>
      <vt:variant>
        <vt:i4>23</vt:i4>
      </vt:variant>
    </vt:vector>
  </HeadingPairs>
  <TitlesOfParts>
    <vt:vector size="36" baseType="lpstr">
      <vt:lpstr>Arial</vt:lpstr>
      <vt:lpstr>Calibri</vt:lpstr>
      <vt:lpstr>Courier New</vt:lpstr>
      <vt:lpstr>Verdana</vt:lpstr>
      <vt:lpstr>Wingdings</vt:lpstr>
      <vt:lpstr>5_era+ ampeu template</vt:lpstr>
      <vt:lpstr>4_era+ ampeu template</vt:lpstr>
      <vt:lpstr>3_era+ ampeu template</vt:lpstr>
      <vt:lpstr>2_era+ ampeu template</vt:lpstr>
      <vt:lpstr>1_era+ ampeu template</vt:lpstr>
      <vt:lpstr>era+ ampeu template</vt:lpstr>
      <vt:lpstr>Custom Design</vt:lpstr>
      <vt:lpstr>1_Office Theme</vt:lpstr>
      <vt:lpstr>PowerPointova prezentacija</vt:lpstr>
      <vt:lpstr>  </vt:lpstr>
      <vt:lpstr>   </vt:lpstr>
      <vt:lpstr>  </vt:lpstr>
      <vt:lpstr>  </vt:lpstr>
      <vt:lpstr>Zašto eTwinning?</vt:lpstr>
      <vt:lpstr>Prednosti za učenike</vt:lpstr>
      <vt:lpstr>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 </vt:lpstr>
      <vt:lpstr>   </vt:lpstr>
      <vt:lpstr>   </vt:lpstr>
      <vt:lpstr>   </vt:lpstr>
      <vt:lpstr>PowerPointova prezentacija</vt:lpstr>
      <vt:lpstr>Kako početi?</vt:lpstr>
      <vt:lpstr>Uključite se i vi!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Ime Prezime</dc:creator>
  <cp:lastModifiedBy>Nikica</cp:lastModifiedBy>
  <cp:revision>578</cp:revision>
  <cp:lastPrinted>2016-02-29T12:58:55Z</cp:lastPrinted>
  <dcterms:created xsi:type="dcterms:W3CDTF">2013-12-19T08:02:36Z</dcterms:created>
  <dcterms:modified xsi:type="dcterms:W3CDTF">2018-05-11T12:24:43Z</dcterms:modified>
</cp:coreProperties>
</file>