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2.xml" ContentType="application/vnd.openxmlformats-officedocument.presentationml.comment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41" r:id="rId2"/>
  </p:sldMasterIdLst>
  <p:notesMasterIdLst>
    <p:notesMasterId r:id="rId38"/>
  </p:notesMasterIdLst>
  <p:handoutMasterIdLst>
    <p:handoutMasterId r:id="rId39"/>
  </p:handoutMasterIdLst>
  <p:sldIdLst>
    <p:sldId id="323" r:id="rId3"/>
    <p:sldId id="350" r:id="rId4"/>
    <p:sldId id="372" r:id="rId5"/>
    <p:sldId id="371" r:id="rId6"/>
    <p:sldId id="376" r:id="rId7"/>
    <p:sldId id="375" r:id="rId8"/>
    <p:sldId id="377" r:id="rId9"/>
    <p:sldId id="379" r:id="rId10"/>
    <p:sldId id="378" r:id="rId11"/>
    <p:sldId id="380" r:id="rId12"/>
    <p:sldId id="381" r:id="rId13"/>
    <p:sldId id="349" r:id="rId14"/>
    <p:sldId id="352" r:id="rId15"/>
    <p:sldId id="351" r:id="rId16"/>
    <p:sldId id="373" r:id="rId17"/>
    <p:sldId id="340" r:id="rId18"/>
    <p:sldId id="384" r:id="rId19"/>
    <p:sldId id="326" r:id="rId20"/>
    <p:sldId id="402" r:id="rId21"/>
    <p:sldId id="406" r:id="rId22"/>
    <p:sldId id="407" r:id="rId23"/>
    <p:sldId id="342" r:id="rId24"/>
    <p:sldId id="391" r:id="rId25"/>
    <p:sldId id="400" r:id="rId26"/>
    <p:sldId id="394" r:id="rId27"/>
    <p:sldId id="395" r:id="rId28"/>
    <p:sldId id="396" r:id="rId29"/>
    <p:sldId id="404" r:id="rId30"/>
    <p:sldId id="397" r:id="rId31"/>
    <p:sldId id="405" r:id="rId32"/>
    <p:sldId id="398" r:id="rId33"/>
    <p:sldId id="403" r:id="rId34"/>
    <p:sldId id="399" r:id="rId35"/>
    <p:sldId id="392" r:id="rId36"/>
    <p:sldId id="370" r:id="rId3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AB4"/>
    <a:srgbClr val="9900CC"/>
    <a:srgbClr val="EAEAEA"/>
    <a:srgbClr val="CC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3979" autoAdjust="0"/>
  </p:normalViewPr>
  <p:slideViewPr>
    <p:cSldViewPr snapToGrid="0">
      <p:cViewPr varScale="1">
        <p:scale>
          <a:sx n="64" d="100"/>
          <a:sy n="64" d="100"/>
        </p:scale>
        <p:origin x="12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Local\Packages\Microsoft.MicrosoftEdge_8wekyb3d8bbwe\TempState\Downloads\1.%20savjetni&#269;ki%20posjet%20osnovnim%20i%20srednjim%20&#353;kolama%20-%20spojeno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Local\Packages\Microsoft.MicrosoftEdge_8wekyb3d8bbwe\TempState\Downloads\1.%20savjetni&#269;ki%20posjet%20osnovnim%20i%20srednjim%20&#353;kolama%20-%20spojeno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Local\Packages\Microsoft.MicrosoftEdge_8wekyb3d8bbwe\TempState\Downloads\1.%20savjetni&#269;ki%20posjet%20osnovnim%20i%20srednjim%20&#353;kolama%20-%20spojeno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Admin\AppData\Local\Packages\Microsoft.MicrosoftEdge_8wekyb3d8bbwe\TempState\Downloads\1.%20savjetni&#269;ki%20posjet%20osnovnim%20i%20srednjim%20&#353;kolama%20-%20spojeno%20(1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'[1. savjetnički posjet osnovnim i srednjim školama - spojeno (1).xlsx]sažetak'!$B$1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'[1. savjetnički posjet osnovnim i srednjim školama - spojeno (1).xlsx]sažetak'!$A$2:$A$6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'[1. savjetnički posjet osnovnim i srednjim školama - spojeno (1).xlsx]sažetak'!$B$2:$B$6</c:f>
              <c:numCache>
                <c:formatCode>General</c:formatCode>
                <c:ptCount val="5"/>
                <c:pt idx="0">
                  <c:v>45</c:v>
                </c:pt>
                <c:pt idx="1">
                  <c:v>193</c:v>
                </c:pt>
                <c:pt idx="2">
                  <c:v>1270</c:v>
                </c:pt>
                <c:pt idx="3">
                  <c:v>2400</c:v>
                </c:pt>
                <c:pt idx="4">
                  <c:v>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5-4629-A05B-82AE9DF5D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376159"/>
        <c:axId val="1579362015"/>
      </c:barChart>
      <c:catAx>
        <c:axId val="157937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362015"/>
        <c:crosses val="autoZero"/>
        <c:auto val="1"/>
        <c:lblAlgn val="ctr"/>
        <c:lblOffset val="100"/>
        <c:noMultiLvlLbl val="0"/>
      </c:catAx>
      <c:valAx>
        <c:axId val="157936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376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Primjena</a:t>
            </a:r>
            <a:r>
              <a:rPr lang="hr-HR" baseline="0" dirty="0"/>
              <a:t> metoda aktivnog učenja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'[1. savjetnički posjet osnovnim i srednjim školama - spojeno (1).xlsx]sažetak'!$A$53:$A$57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'[1. savjetnički posjet osnovnim i srednjim školama - spojeno (1).xlsx]sažetak'!$B$53:$B$57</c:f>
              <c:numCache>
                <c:formatCode>General</c:formatCode>
                <c:ptCount val="5"/>
                <c:pt idx="0">
                  <c:v>30</c:v>
                </c:pt>
                <c:pt idx="1">
                  <c:v>155</c:v>
                </c:pt>
                <c:pt idx="2">
                  <c:v>1708</c:v>
                </c:pt>
                <c:pt idx="3">
                  <c:v>2935</c:v>
                </c:pt>
                <c:pt idx="4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3-4C39-86D0-D5814D7B6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6109503"/>
        <c:axId val="1576094111"/>
      </c:barChart>
      <c:catAx>
        <c:axId val="157610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94111"/>
        <c:crosses val="autoZero"/>
        <c:auto val="1"/>
        <c:lblAlgn val="ctr"/>
        <c:lblOffset val="100"/>
        <c:noMultiLvlLbl val="0"/>
      </c:catAx>
      <c:valAx>
        <c:axId val="15760941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10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Primjena</a:t>
            </a:r>
            <a:r>
              <a:rPr lang="hr-HR" baseline="0" dirty="0"/>
              <a:t> novih oblika vrednovanja</a:t>
            </a:r>
            <a:endParaRPr lang="hr-H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'[1. savjetnički posjet osnovnim i srednjim školama - spojeno (1).xlsx]sažetak'!$A$88:$A$92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'[1. savjetnički posjet osnovnim i srednjim školama - spojeno (1).xlsx]sažetak'!$B$88:$B$92</c:f>
              <c:numCache>
                <c:formatCode>General</c:formatCode>
                <c:ptCount val="5"/>
                <c:pt idx="0">
                  <c:v>82</c:v>
                </c:pt>
                <c:pt idx="1">
                  <c:v>327</c:v>
                </c:pt>
                <c:pt idx="2">
                  <c:v>2152</c:v>
                </c:pt>
                <c:pt idx="3">
                  <c:v>2559</c:v>
                </c:pt>
                <c:pt idx="4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A-469A-B94B-197B6EDE4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6115743"/>
        <c:axId val="1576112831"/>
      </c:barChart>
      <c:catAx>
        <c:axId val="157611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112831"/>
        <c:crosses val="autoZero"/>
        <c:auto val="1"/>
        <c:lblAlgn val="ctr"/>
        <c:lblOffset val="100"/>
        <c:noMultiLvlLbl val="0"/>
      </c:catAx>
      <c:valAx>
        <c:axId val="1576112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11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Pomoć od savjetničkog posjeta u razumijevanju reforme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D-46BF-969D-36FAD0C1FF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D-46BF-969D-36FAD0C1FF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7D-46BF-969D-36FAD0C1FF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7D-46BF-969D-36FAD0C1FF14}"/>
              </c:ext>
            </c:extLst>
          </c:dPt>
          <c:cat>
            <c:strRef>
              <c:f>'[1. savjetnički posjet osnovnim i srednjim školama - spojeno (1).xlsx]sažetak'!$A$19:$A$22</c:f>
              <c:strCache>
                <c:ptCount val="4"/>
                <c:pt idx="0">
                  <c:v>U potpunosti su pomogle.</c:v>
                </c:pt>
                <c:pt idx="1">
                  <c:v>Uglavnom su pomogle.</c:v>
                </c:pt>
                <c:pt idx="2">
                  <c:v>Nisu baš pomogle.</c:v>
                </c:pt>
                <c:pt idx="3">
                  <c:v>Uopće nisu pomogle.</c:v>
                </c:pt>
              </c:strCache>
            </c:strRef>
          </c:cat>
          <c:val>
            <c:numRef>
              <c:f>'[1. savjetnički posjet osnovnim i srednjim školama - spojeno (1).xlsx]sažetak'!$B$19:$B$22</c:f>
              <c:numCache>
                <c:formatCode>General</c:formatCode>
                <c:ptCount val="4"/>
                <c:pt idx="0">
                  <c:v>1257</c:v>
                </c:pt>
                <c:pt idx="1">
                  <c:v>3545</c:v>
                </c:pt>
                <c:pt idx="2">
                  <c:v>751</c:v>
                </c:pt>
                <c:pt idx="3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7D-46BF-969D-36FAD0C1F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68055555555561E-2"/>
          <c:y val="3.0363888888888895E-2"/>
          <c:w val="0.90834004629629617"/>
          <c:h val="0.80176071428571416"/>
        </c:manualLayout>
      </c:layout>
      <c:lineChart>
        <c:grouping val="standard"/>
        <c:varyColors val="0"/>
        <c:ser>
          <c:idx val="0"/>
          <c:order val="0"/>
          <c:tx>
            <c:strRef>
              <c:f>'Figure 5'!$A$3</c:f>
              <c:strCache>
                <c:ptCount val="1"/>
                <c:pt idx="0">
                  <c:v>Matematička pismenost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'Figure 5'!$B$2:$E$2</c:f>
              <c:strCache>
                <c:ptCount val="4"/>
                <c:pt idx="0">
                  <c:v>2006.</c:v>
                </c:pt>
                <c:pt idx="1">
                  <c:v>2009.</c:v>
                </c:pt>
                <c:pt idx="2">
                  <c:v>2012.</c:v>
                </c:pt>
                <c:pt idx="3">
                  <c:v>2015.</c:v>
                </c:pt>
              </c:strCache>
            </c:strRef>
          </c:cat>
          <c:val>
            <c:numRef>
              <c:f>'Figure 5'!$B$3:$E$3</c:f>
              <c:numCache>
                <c:formatCode>0</c:formatCode>
                <c:ptCount val="4"/>
                <c:pt idx="0">
                  <c:v>467.24669999999998</c:v>
                </c:pt>
                <c:pt idx="1">
                  <c:v>459.93889999999999</c:v>
                </c:pt>
                <c:pt idx="2">
                  <c:v>471.13150000000002</c:v>
                </c:pt>
                <c:pt idx="3">
                  <c:v>464.0401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A9-4B6A-82D5-ADCBF5DA7012}"/>
            </c:ext>
          </c:extLst>
        </c:ser>
        <c:ser>
          <c:idx val="1"/>
          <c:order val="1"/>
          <c:tx>
            <c:strRef>
              <c:f>'Figure 5'!$A$4</c:f>
              <c:strCache>
                <c:ptCount val="1"/>
                <c:pt idx="0">
                  <c:v>Čitalačka pismenost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'Figure 5'!$B$2:$E$2</c:f>
              <c:strCache>
                <c:ptCount val="4"/>
                <c:pt idx="0">
                  <c:v>2006.</c:v>
                </c:pt>
                <c:pt idx="1">
                  <c:v>2009.</c:v>
                </c:pt>
                <c:pt idx="2">
                  <c:v>2012.</c:v>
                </c:pt>
                <c:pt idx="3">
                  <c:v>2015.</c:v>
                </c:pt>
              </c:strCache>
            </c:strRef>
          </c:cat>
          <c:val>
            <c:numRef>
              <c:f>'Figure 5'!$B$4:$E$4</c:f>
              <c:numCache>
                <c:formatCode>0</c:formatCode>
                <c:ptCount val="4"/>
                <c:pt idx="0">
                  <c:v>477.36419999999998</c:v>
                </c:pt>
                <c:pt idx="1">
                  <c:v>475.74889999999999</c:v>
                </c:pt>
                <c:pt idx="2">
                  <c:v>484.565</c:v>
                </c:pt>
                <c:pt idx="3">
                  <c:v>486.86320000000001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A9-4B6A-82D5-ADCBF5DA7012}"/>
            </c:ext>
          </c:extLst>
        </c:ser>
        <c:ser>
          <c:idx val="2"/>
          <c:order val="2"/>
          <c:tx>
            <c:strRef>
              <c:f>'Figure 5'!$A$5</c:f>
              <c:strCache>
                <c:ptCount val="1"/>
                <c:pt idx="0">
                  <c:v>Prirodoslovna pismenost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'Figure 5'!$B$2:$E$2</c:f>
              <c:strCache>
                <c:ptCount val="4"/>
                <c:pt idx="0">
                  <c:v>2006.</c:v>
                </c:pt>
                <c:pt idx="1">
                  <c:v>2009.</c:v>
                </c:pt>
                <c:pt idx="2">
                  <c:v>2012.</c:v>
                </c:pt>
                <c:pt idx="3">
                  <c:v>2015.</c:v>
                </c:pt>
              </c:strCache>
            </c:strRef>
          </c:cat>
          <c:val>
            <c:numRef>
              <c:f>'Figure 5'!$B$5:$E$5</c:f>
              <c:numCache>
                <c:formatCode>0</c:formatCode>
                <c:ptCount val="4"/>
                <c:pt idx="0">
                  <c:v>493.20440000000002</c:v>
                </c:pt>
                <c:pt idx="1">
                  <c:v>486.36340000000001</c:v>
                </c:pt>
                <c:pt idx="2">
                  <c:v>491.35660000000001</c:v>
                </c:pt>
                <c:pt idx="3">
                  <c:v>475.39120000000003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A9-4B6A-82D5-ADCBF5DA7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86984"/>
        <c:axId val="284600440"/>
      </c:lineChart>
      <c:catAx>
        <c:axId val="13828698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4600440"/>
        <c:crosses val="autoZero"/>
        <c:auto val="0"/>
        <c:lblAlgn val="ctr"/>
        <c:lblOffset val="100"/>
        <c:noMultiLvlLbl val="0"/>
      </c:catAx>
      <c:valAx>
        <c:axId val="284600440"/>
        <c:scaling>
          <c:orientation val="minMax"/>
          <c:max val="510"/>
          <c:min val="450"/>
        </c:scaling>
        <c:delete val="0"/>
        <c:axPos val="l"/>
        <c:majorGridlines>
          <c:spPr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>
                <a:lumMod val="100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828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85575720098617"/>
          <c:y val="0.87998601520423125"/>
          <c:w val="0.52228819444444441"/>
          <c:h val="0.120013984795768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24T07:39:47.054" idx="3">
    <p:pos x="10" y="10"/>
    <p:text>Promijenili smo termin sljedećeg ciklusa skupova uživo na siječanj 2020. Nećemo stići ranije, a uz rujanske  i savjetničke zapravo nema ni potrebe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3T09:08:21.38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E8F67-8AB7-4CF7-BD9C-F10220A6E127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</dgm:pt>
    <dgm:pt modelId="{55287EB7-6F37-4242-9DB1-8EC41A8C7286}">
      <dgm:prSet phldrT="[Tekst]"/>
      <dgm:spPr/>
      <dgm:t>
        <a:bodyPr/>
        <a:lstStyle/>
        <a:p>
          <a:r>
            <a:rPr lang="hr-HR" dirty="0"/>
            <a:t>Strategija</a:t>
          </a:r>
        </a:p>
      </dgm:t>
    </dgm:pt>
    <dgm:pt modelId="{A063EED4-925D-4DE7-AFFD-53B6B057FBBB}" type="parTrans" cxnId="{0DEDC723-76FC-4463-85FB-E685A2900C9F}">
      <dgm:prSet/>
      <dgm:spPr/>
      <dgm:t>
        <a:bodyPr/>
        <a:lstStyle/>
        <a:p>
          <a:endParaRPr lang="hr-HR"/>
        </a:p>
      </dgm:t>
    </dgm:pt>
    <dgm:pt modelId="{522CA797-5543-4593-AAB6-B762F50D5DA9}" type="sibTrans" cxnId="{0DEDC723-76FC-4463-85FB-E685A2900C9F}">
      <dgm:prSet/>
      <dgm:spPr/>
      <dgm:t>
        <a:bodyPr/>
        <a:lstStyle/>
        <a:p>
          <a:endParaRPr lang="hr-HR"/>
        </a:p>
      </dgm:t>
    </dgm:pt>
    <dgm:pt modelId="{4B71459E-1C9B-4615-BE40-A1556416B2D7}">
      <dgm:prSet phldrT="[Tekst]"/>
      <dgm:spPr/>
      <dgm:t>
        <a:bodyPr/>
        <a:lstStyle/>
        <a:p>
          <a:r>
            <a:rPr lang="hr-HR" dirty="0"/>
            <a:t>ERS, SRS – prvi puta</a:t>
          </a:r>
        </a:p>
      </dgm:t>
    </dgm:pt>
    <dgm:pt modelId="{D43972FC-472E-430D-B79D-C93828171370}" type="parTrans" cxnId="{A0382E14-8382-4A38-8980-F6EDBD21DFEB}">
      <dgm:prSet/>
      <dgm:spPr/>
      <dgm:t>
        <a:bodyPr/>
        <a:lstStyle/>
        <a:p>
          <a:endParaRPr lang="hr-HR"/>
        </a:p>
      </dgm:t>
    </dgm:pt>
    <dgm:pt modelId="{5C5A3632-E5E4-457F-A2E9-458C0C8CE228}" type="sibTrans" cxnId="{A0382E14-8382-4A38-8980-F6EDBD21DFEB}">
      <dgm:prSet/>
      <dgm:spPr/>
      <dgm:t>
        <a:bodyPr/>
        <a:lstStyle/>
        <a:p>
          <a:endParaRPr lang="hr-HR"/>
        </a:p>
      </dgm:t>
    </dgm:pt>
    <dgm:pt modelId="{FB461E33-AB9F-41A1-8142-7E2D424A31F6}">
      <dgm:prSet phldrT="[Tekst]"/>
      <dgm:spPr/>
      <dgm:t>
        <a:bodyPr/>
        <a:lstStyle/>
        <a:p>
          <a:r>
            <a:rPr lang="hr-HR" dirty="0"/>
            <a:t>Javnost i struka</a:t>
          </a:r>
        </a:p>
      </dgm:t>
    </dgm:pt>
    <dgm:pt modelId="{67A2A6E1-10D3-4598-94D7-EC268EB07931}" type="parTrans" cxnId="{88D25285-FB06-4D31-9903-86D7353758EB}">
      <dgm:prSet/>
      <dgm:spPr/>
      <dgm:t>
        <a:bodyPr/>
        <a:lstStyle/>
        <a:p>
          <a:endParaRPr lang="hr-HR"/>
        </a:p>
      </dgm:t>
    </dgm:pt>
    <dgm:pt modelId="{D992EC7E-B7F1-4C54-831E-E86C9818091C}" type="sibTrans" cxnId="{88D25285-FB06-4D31-9903-86D7353758EB}">
      <dgm:prSet/>
      <dgm:spPr/>
      <dgm:t>
        <a:bodyPr/>
        <a:lstStyle/>
        <a:p>
          <a:endParaRPr lang="hr-HR"/>
        </a:p>
      </dgm:t>
    </dgm:pt>
    <dgm:pt modelId="{DE79BB59-63A2-4899-B5ED-E3203E291925}">
      <dgm:prSet phldrT="[Tekst]"/>
      <dgm:spPr/>
      <dgm:t>
        <a:bodyPr/>
        <a:lstStyle/>
        <a:p>
          <a:r>
            <a:rPr lang="hr-HR" dirty="0"/>
            <a:t>MZO, </a:t>
          </a:r>
          <a:r>
            <a:rPr lang="hr-HR" dirty="0" err="1"/>
            <a:t>SRSovi</a:t>
          </a:r>
          <a:r>
            <a:rPr lang="hr-HR" dirty="0"/>
            <a:t>, recenzije</a:t>
          </a:r>
        </a:p>
      </dgm:t>
    </dgm:pt>
    <dgm:pt modelId="{B1EC781D-2123-4843-8F79-6896BDA35B36}" type="parTrans" cxnId="{0672F28B-7AA1-45EC-BF55-CA75B75910C3}">
      <dgm:prSet/>
      <dgm:spPr/>
      <dgm:t>
        <a:bodyPr/>
        <a:lstStyle/>
        <a:p>
          <a:endParaRPr lang="hr-HR"/>
        </a:p>
      </dgm:t>
    </dgm:pt>
    <dgm:pt modelId="{FB548799-F9BD-40C6-894B-F7C5DAE74F0A}" type="sibTrans" cxnId="{0672F28B-7AA1-45EC-BF55-CA75B75910C3}">
      <dgm:prSet/>
      <dgm:spPr/>
      <dgm:t>
        <a:bodyPr/>
        <a:lstStyle/>
        <a:p>
          <a:endParaRPr lang="hr-HR"/>
        </a:p>
      </dgm:t>
    </dgm:pt>
    <dgm:pt modelId="{D6749B4B-A041-4CB2-BFC6-6B707CF927C7}">
      <dgm:prSet phldrT="[Tekst]"/>
      <dgm:spPr/>
      <dgm:t>
        <a:bodyPr/>
        <a:lstStyle/>
        <a:p>
          <a:r>
            <a:rPr lang="hr-HR" dirty="0"/>
            <a:t>MZO + ERS; RS – drugi puta </a:t>
          </a:r>
          <a:r>
            <a:rPr lang="hr-HR" dirty="0">
              <a:sym typeface="Wingdings" panose="05000000000000000000" pitchFamily="2" charset="2"/>
            </a:rPr>
            <a:t></a:t>
          </a:r>
          <a:endParaRPr lang="hr-HR" dirty="0"/>
        </a:p>
      </dgm:t>
    </dgm:pt>
    <dgm:pt modelId="{7DA3C4EF-3D0F-490D-8874-E35DB427E46A}" type="parTrans" cxnId="{F345C755-B95B-4A43-B204-2B4B894B5FAE}">
      <dgm:prSet/>
      <dgm:spPr/>
      <dgm:t>
        <a:bodyPr/>
        <a:lstStyle/>
        <a:p>
          <a:endParaRPr lang="hr-HR"/>
        </a:p>
      </dgm:t>
    </dgm:pt>
    <dgm:pt modelId="{90B7A048-7640-4C20-AF12-C5957D742EB0}" type="sibTrans" cxnId="{F345C755-B95B-4A43-B204-2B4B894B5FAE}">
      <dgm:prSet/>
      <dgm:spPr/>
      <dgm:t>
        <a:bodyPr/>
        <a:lstStyle/>
        <a:p>
          <a:endParaRPr lang="hr-HR"/>
        </a:p>
      </dgm:t>
    </dgm:pt>
    <dgm:pt modelId="{DE9003BD-75E5-43EF-94C7-4EC3D7B1CE4F}">
      <dgm:prSet phldrT="[Tekst]"/>
      <dgm:spPr/>
      <dgm:t>
        <a:bodyPr/>
        <a:lstStyle/>
        <a:p>
          <a:r>
            <a:rPr lang="hr-HR" dirty="0"/>
            <a:t>MZO, ERS, mentori, agencije, škole …</a:t>
          </a:r>
        </a:p>
      </dgm:t>
    </dgm:pt>
    <dgm:pt modelId="{DB184DD0-C863-4B01-BFA8-91317D742200}" type="parTrans" cxnId="{692928F2-2EE4-4B22-AE83-BC2B09FC1EC7}">
      <dgm:prSet/>
      <dgm:spPr/>
      <dgm:t>
        <a:bodyPr/>
        <a:lstStyle/>
        <a:p>
          <a:endParaRPr lang="hr-HR"/>
        </a:p>
      </dgm:t>
    </dgm:pt>
    <dgm:pt modelId="{A11AD40D-F6E7-49B8-83C7-D2FF050A347B}" type="sibTrans" cxnId="{692928F2-2EE4-4B22-AE83-BC2B09FC1EC7}">
      <dgm:prSet/>
      <dgm:spPr/>
      <dgm:t>
        <a:bodyPr/>
        <a:lstStyle/>
        <a:p>
          <a:endParaRPr lang="hr-HR"/>
        </a:p>
      </dgm:t>
    </dgm:pt>
    <dgm:pt modelId="{A6ABE157-A2F8-4F12-A046-F3738930C8C4}">
      <dgm:prSet phldrT="[Tekst]"/>
      <dgm:spPr/>
      <dgm:t>
        <a:bodyPr/>
        <a:lstStyle/>
        <a:p>
          <a:r>
            <a:rPr lang="hr-HR" dirty="0"/>
            <a:t>Mentori + agencije, škole, eksperti, MZO </a:t>
          </a:r>
        </a:p>
      </dgm:t>
    </dgm:pt>
    <dgm:pt modelId="{FA83FE23-568D-4FEE-93D7-E2419C2F8BFF}" type="parTrans" cxnId="{D36AF40E-0012-493F-8462-F097BF96C789}">
      <dgm:prSet/>
      <dgm:spPr/>
      <dgm:t>
        <a:bodyPr/>
        <a:lstStyle/>
        <a:p>
          <a:endParaRPr lang="hr-HR"/>
        </a:p>
      </dgm:t>
    </dgm:pt>
    <dgm:pt modelId="{C564334E-BF1D-4D1D-A23E-304E4F3990D7}" type="sibTrans" cxnId="{D36AF40E-0012-493F-8462-F097BF96C789}">
      <dgm:prSet/>
      <dgm:spPr/>
      <dgm:t>
        <a:bodyPr/>
        <a:lstStyle/>
        <a:p>
          <a:endParaRPr lang="hr-HR"/>
        </a:p>
      </dgm:t>
    </dgm:pt>
    <dgm:pt modelId="{4787D177-035C-4C6A-BE2A-6C584E50FC5A}">
      <dgm:prSet phldrT="[Tekst]"/>
      <dgm:spPr/>
      <dgm:t>
        <a:bodyPr/>
        <a:lstStyle/>
        <a:p>
          <a:r>
            <a:rPr lang="hr-HR" dirty="0"/>
            <a:t>MZO, mentorske skupine, eksperti eksperimentalne škole </a:t>
          </a:r>
        </a:p>
      </dgm:t>
    </dgm:pt>
    <dgm:pt modelId="{43684B75-B4FD-4E94-B62E-FF54C7F836C5}" type="parTrans" cxnId="{B5103544-CB6B-4933-932F-A80CB2784D0A}">
      <dgm:prSet/>
      <dgm:spPr/>
      <dgm:t>
        <a:bodyPr/>
        <a:lstStyle/>
        <a:p>
          <a:endParaRPr lang="hr-HR"/>
        </a:p>
      </dgm:t>
    </dgm:pt>
    <dgm:pt modelId="{29BD7FC7-008D-4EDD-99BA-BFCC6D53C346}" type="sibTrans" cxnId="{B5103544-CB6B-4933-932F-A80CB2784D0A}">
      <dgm:prSet/>
      <dgm:spPr/>
      <dgm:t>
        <a:bodyPr/>
        <a:lstStyle/>
        <a:p>
          <a:endParaRPr lang="hr-HR"/>
        </a:p>
      </dgm:t>
    </dgm:pt>
    <dgm:pt modelId="{54F637EA-25B5-42B0-92B3-F5C53198875B}">
      <dgm:prSet phldrT="[Tekst]"/>
      <dgm:spPr/>
      <dgm:t>
        <a:bodyPr/>
        <a:lstStyle/>
        <a:p>
          <a:r>
            <a:rPr lang="hr-HR" dirty="0"/>
            <a:t>Javnost i struka </a:t>
          </a:r>
        </a:p>
      </dgm:t>
    </dgm:pt>
    <dgm:pt modelId="{7F7921C7-386A-4505-BB55-58B77C127C79}" type="parTrans" cxnId="{C458C624-66E5-4FF2-AE8F-BC26566693E8}">
      <dgm:prSet/>
      <dgm:spPr/>
      <dgm:t>
        <a:bodyPr/>
        <a:lstStyle/>
        <a:p>
          <a:endParaRPr lang="hr-HR"/>
        </a:p>
      </dgm:t>
    </dgm:pt>
    <dgm:pt modelId="{5E9B800D-3643-44FC-B25E-1BB24CE5D3C6}" type="sibTrans" cxnId="{C458C624-66E5-4FF2-AE8F-BC26566693E8}">
      <dgm:prSet/>
      <dgm:spPr/>
      <dgm:t>
        <a:bodyPr/>
        <a:lstStyle/>
        <a:p>
          <a:endParaRPr lang="hr-HR"/>
        </a:p>
      </dgm:t>
    </dgm:pt>
    <dgm:pt modelId="{5DC84DE8-1431-41BF-8226-E48351AB8A1F}" type="pres">
      <dgm:prSet presAssocID="{7F5E8F67-8AB7-4CF7-BD9C-F10220A6E127}" presName="diagram" presStyleCnt="0">
        <dgm:presLayoutVars>
          <dgm:dir/>
          <dgm:resizeHandles val="exact"/>
        </dgm:presLayoutVars>
      </dgm:prSet>
      <dgm:spPr/>
    </dgm:pt>
    <dgm:pt modelId="{28CABBF8-4532-4A4F-8762-22B68869F9DC}" type="pres">
      <dgm:prSet presAssocID="{55287EB7-6F37-4242-9DB1-8EC41A8C7286}" presName="node" presStyleLbl="node1" presStyleIdx="0" presStyleCnt="9">
        <dgm:presLayoutVars>
          <dgm:bulletEnabled val="1"/>
        </dgm:presLayoutVars>
      </dgm:prSet>
      <dgm:spPr/>
    </dgm:pt>
    <dgm:pt modelId="{EBBF974C-583A-4185-B0DE-101BB5C0760C}" type="pres">
      <dgm:prSet presAssocID="{522CA797-5543-4593-AAB6-B762F50D5DA9}" presName="sibTrans" presStyleLbl="sibTrans2D1" presStyleIdx="0" presStyleCnt="8"/>
      <dgm:spPr/>
    </dgm:pt>
    <dgm:pt modelId="{537BE3E8-0146-4457-9A25-711E860A730A}" type="pres">
      <dgm:prSet presAssocID="{522CA797-5543-4593-AAB6-B762F50D5DA9}" presName="connectorText" presStyleLbl="sibTrans2D1" presStyleIdx="0" presStyleCnt="8"/>
      <dgm:spPr/>
    </dgm:pt>
    <dgm:pt modelId="{288EC26B-75A9-4526-A386-BE7B33D6AEEC}" type="pres">
      <dgm:prSet presAssocID="{4B71459E-1C9B-4615-BE40-A1556416B2D7}" presName="node" presStyleLbl="node1" presStyleIdx="1" presStyleCnt="9">
        <dgm:presLayoutVars>
          <dgm:bulletEnabled val="1"/>
        </dgm:presLayoutVars>
      </dgm:prSet>
      <dgm:spPr/>
    </dgm:pt>
    <dgm:pt modelId="{1159DEA7-50C7-4FD9-9013-642F566C346F}" type="pres">
      <dgm:prSet presAssocID="{5C5A3632-E5E4-457F-A2E9-458C0C8CE228}" presName="sibTrans" presStyleLbl="sibTrans2D1" presStyleIdx="1" presStyleCnt="8"/>
      <dgm:spPr/>
    </dgm:pt>
    <dgm:pt modelId="{32B67E9F-B314-4905-96A0-0B81633ED9AB}" type="pres">
      <dgm:prSet presAssocID="{5C5A3632-E5E4-457F-A2E9-458C0C8CE228}" presName="connectorText" presStyleLbl="sibTrans2D1" presStyleIdx="1" presStyleCnt="8"/>
      <dgm:spPr/>
    </dgm:pt>
    <dgm:pt modelId="{1D95E4FB-CDE1-4F19-99D3-51EA718FCB1E}" type="pres">
      <dgm:prSet presAssocID="{FB461E33-AB9F-41A1-8142-7E2D424A31F6}" presName="node" presStyleLbl="node1" presStyleIdx="2" presStyleCnt="9">
        <dgm:presLayoutVars>
          <dgm:bulletEnabled val="1"/>
        </dgm:presLayoutVars>
      </dgm:prSet>
      <dgm:spPr/>
    </dgm:pt>
    <dgm:pt modelId="{AA99B7D6-1AE6-416B-AA99-79A19DD567CE}" type="pres">
      <dgm:prSet presAssocID="{D992EC7E-B7F1-4C54-831E-E86C9818091C}" presName="sibTrans" presStyleLbl="sibTrans2D1" presStyleIdx="2" presStyleCnt="8"/>
      <dgm:spPr/>
    </dgm:pt>
    <dgm:pt modelId="{8FC063BF-66F7-4D3B-908A-636C37E8EBE9}" type="pres">
      <dgm:prSet presAssocID="{D992EC7E-B7F1-4C54-831E-E86C9818091C}" presName="connectorText" presStyleLbl="sibTrans2D1" presStyleIdx="2" presStyleCnt="8"/>
      <dgm:spPr/>
    </dgm:pt>
    <dgm:pt modelId="{1C2A58F4-97FD-43F8-B8B6-9BBF0DE8D236}" type="pres">
      <dgm:prSet presAssocID="{DE79BB59-63A2-4899-B5ED-E3203E291925}" presName="node" presStyleLbl="node1" presStyleIdx="3" presStyleCnt="9">
        <dgm:presLayoutVars>
          <dgm:bulletEnabled val="1"/>
        </dgm:presLayoutVars>
      </dgm:prSet>
      <dgm:spPr/>
    </dgm:pt>
    <dgm:pt modelId="{8053824F-1F7F-42E5-AE2B-A2379218C0D6}" type="pres">
      <dgm:prSet presAssocID="{FB548799-F9BD-40C6-894B-F7C5DAE74F0A}" presName="sibTrans" presStyleLbl="sibTrans2D1" presStyleIdx="3" presStyleCnt="8"/>
      <dgm:spPr/>
    </dgm:pt>
    <dgm:pt modelId="{C41697B8-EA29-405F-A511-BE3E88F4ECA2}" type="pres">
      <dgm:prSet presAssocID="{FB548799-F9BD-40C6-894B-F7C5DAE74F0A}" presName="connectorText" presStyleLbl="sibTrans2D1" presStyleIdx="3" presStyleCnt="8"/>
      <dgm:spPr/>
    </dgm:pt>
    <dgm:pt modelId="{BC21C0AE-3E29-4FF4-BC92-9EC0532857D9}" type="pres">
      <dgm:prSet presAssocID="{4787D177-035C-4C6A-BE2A-6C584E50FC5A}" presName="node" presStyleLbl="node1" presStyleIdx="4" presStyleCnt="9">
        <dgm:presLayoutVars>
          <dgm:bulletEnabled val="1"/>
        </dgm:presLayoutVars>
      </dgm:prSet>
      <dgm:spPr/>
    </dgm:pt>
    <dgm:pt modelId="{E31D6CB4-A6DC-4C86-8229-CAC029334634}" type="pres">
      <dgm:prSet presAssocID="{29BD7FC7-008D-4EDD-99BA-BFCC6D53C346}" presName="sibTrans" presStyleLbl="sibTrans2D1" presStyleIdx="4" presStyleCnt="8"/>
      <dgm:spPr/>
    </dgm:pt>
    <dgm:pt modelId="{40C3A7B1-D35A-435F-92EC-62ACA0053761}" type="pres">
      <dgm:prSet presAssocID="{29BD7FC7-008D-4EDD-99BA-BFCC6D53C346}" presName="connectorText" presStyleLbl="sibTrans2D1" presStyleIdx="4" presStyleCnt="8"/>
      <dgm:spPr/>
    </dgm:pt>
    <dgm:pt modelId="{17B29E49-BA6B-4AAC-AF30-24854D4536F9}" type="pres">
      <dgm:prSet presAssocID="{D6749B4B-A041-4CB2-BFC6-6B707CF927C7}" presName="node" presStyleLbl="node1" presStyleIdx="5" presStyleCnt="9">
        <dgm:presLayoutVars>
          <dgm:bulletEnabled val="1"/>
        </dgm:presLayoutVars>
      </dgm:prSet>
      <dgm:spPr/>
    </dgm:pt>
    <dgm:pt modelId="{438FF63E-333B-4C0D-8E06-9BED29FC74B2}" type="pres">
      <dgm:prSet presAssocID="{90B7A048-7640-4C20-AF12-C5957D742EB0}" presName="sibTrans" presStyleLbl="sibTrans2D1" presStyleIdx="5" presStyleCnt="8"/>
      <dgm:spPr/>
    </dgm:pt>
    <dgm:pt modelId="{F6D27F17-7084-4E76-908A-5437209894B2}" type="pres">
      <dgm:prSet presAssocID="{90B7A048-7640-4C20-AF12-C5957D742EB0}" presName="connectorText" presStyleLbl="sibTrans2D1" presStyleIdx="5" presStyleCnt="8"/>
      <dgm:spPr/>
    </dgm:pt>
    <dgm:pt modelId="{7A6A5F17-B2A9-4BD1-B788-19B67548B128}" type="pres">
      <dgm:prSet presAssocID="{54F637EA-25B5-42B0-92B3-F5C53198875B}" presName="node" presStyleLbl="node1" presStyleIdx="6" presStyleCnt="9">
        <dgm:presLayoutVars>
          <dgm:bulletEnabled val="1"/>
        </dgm:presLayoutVars>
      </dgm:prSet>
      <dgm:spPr/>
    </dgm:pt>
    <dgm:pt modelId="{48FFED60-9E68-4842-AFBC-648DE4FA064D}" type="pres">
      <dgm:prSet presAssocID="{5E9B800D-3643-44FC-B25E-1BB24CE5D3C6}" presName="sibTrans" presStyleLbl="sibTrans2D1" presStyleIdx="6" presStyleCnt="8"/>
      <dgm:spPr/>
    </dgm:pt>
    <dgm:pt modelId="{751B6070-0C61-4785-B7CB-13FA96434F34}" type="pres">
      <dgm:prSet presAssocID="{5E9B800D-3643-44FC-B25E-1BB24CE5D3C6}" presName="connectorText" presStyleLbl="sibTrans2D1" presStyleIdx="6" presStyleCnt="8"/>
      <dgm:spPr/>
    </dgm:pt>
    <dgm:pt modelId="{CBC23022-17DD-4A1D-BA83-E3750CB85BD3}" type="pres">
      <dgm:prSet presAssocID="{DE9003BD-75E5-43EF-94C7-4EC3D7B1CE4F}" presName="node" presStyleLbl="node1" presStyleIdx="7" presStyleCnt="9">
        <dgm:presLayoutVars>
          <dgm:bulletEnabled val="1"/>
        </dgm:presLayoutVars>
      </dgm:prSet>
      <dgm:spPr/>
    </dgm:pt>
    <dgm:pt modelId="{885FFF6C-E840-480E-BAA9-B50434CC0C18}" type="pres">
      <dgm:prSet presAssocID="{A11AD40D-F6E7-49B8-83C7-D2FF050A347B}" presName="sibTrans" presStyleLbl="sibTrans2D1" presStyleIdx="7" presStyleCnt="8"/>
      <dgm:spPr/>
    </dgm:pt>
    <dgm:pt modelId="{5A5F58AF-3996-4DDC-85A5-9BFFBD71E8A9}" type="pres">
      <dgm:prSet presAssocID="{A11AD40D-F6E7-49B8-83C7-D2FF050A347B}" presName="connectorText" presStyleLbl="sibTrans2D1" presStyleIdx="7" presStyleCnt="8"/>
      <dgm:spPr/>
    </dgm:pt>
    <dgm:pt modelId="{E312792F-1818-481C-A7F6-2941F18EB93B}" type="pres">
      <dgm:prSet presAssocID="{A6ABE157-A2F8-4F12-A046-F3738930C8C4}" presName="node" presStyleLbl="node1" presStyleIdx="8" presStyleCnt="9">
        <dgm:presLayoutVars>
          <dgm:bulletEnabled val="1"/>
        </dgm:presLayoutVars>
      </dgm:prSet>
      <dgm:spPr/>
    </dgm:pt>
  </dgm:ptLst>
  <dgm:cxnLst>
    <dgm:cxn modelId="{2BD58D0B-CBC9-40E8-818D-87FB5F8A736E}" type="presOf" srcId="{DE79BB59-63A2-4899-B5ED-E3203E291925}" destId="{1C2A58F4-97FD-43F8-B8B6-9BBF0DE8D236}" srcOrd="0" destOrd="0" presId="urn:microsoft.com/office/officeart/2005/8/layout/process5"/>
    <dgm:cxn modelId="{D36AF40E-0012-493F-8462-F097BF96C789}" srcId="{7F5E8F67-8AB7-4CF7-BD9C-F10220A6E127}" destId="{A6ABE157-A2F8-4F12-A046-F3738930C8C4}" srcOrd="8" destOrd="0" parTransId="{FA83FE23-568D-4FEE-93D7-E2419C2F8BFF}" sibTransId="{C564334E-BF1D-4D1D-A23E-304E4F3990D7}"/>
    <dgm:cxn modelId="{C369EE0F-9321-40C0-9D91-B51A36820280}" type="presOf" srcId="{90B7A048-7640-4C20-AF12-C5957D742EB0}" destId="{438FF63E-333B-4C0D-8E06-9BED29FC74B2}" srcOrd="0" destOrd="0" presId="urn:microsoft.com/office/officeart/2005/8/layout/process5"/>
    <dgm:cxn modelId="{28E2E910-1572-49F0-A637-11430DFE9E9E}" type="presOf" srcId="{5C5A3632-E5E4-457F-A2E9-458C0C8CE228}" destId="{32B67E9F-B314-4905-96A0-0B81633ED9AB}" srcOrd="1" destOrd="0" presId="urn:microsoft.com/office/officeart/2005/8/layout/process5"/>
    <dgm:cxn modelId="{56F69111-3F88-455A-9143-13E25FE1E704}" type="presOf" srcId="{4B71459E-1C9B-4615-BE40-A1556416B2D7}" destId="{288EC26B-75A9-4526-A386-BE7B33D6AEEC}" srcOrd="0" destOrd="0" presId="urn:microsoft.com/office/officeart/2005/8/layout/process5"/>
    <dgm:cxn modelId="{A0382E14-8382-4A38-8980-F6EDBD21DFEB}" srcId="{7F5E8F67-8AB7-4CF7-BD9C-F10220A6E127}" destId="{4B71459E-1C9B-4615-BE40-A1556416B2D7}" srcOrd="1" destOrd="0" parTransId="{D43972FC-472E-430D-B79D-C93828171370}" sibTransId="{5C5A3632-E5E4-457F-A2E9-458C0C8CE228}"/>
    <dgm:cxn modelId="{3FA5B21E-17EF-4CDA-98CE-6FF3DE2B548E}" type="presOf" srcId="{29BD7FC7-008D-4EDD-99BA-BFCC6D53C346}" destId="{E31D6CB4-A6DC-4C86-8229-CAC029334634}" srcOrd="0" destOrd="0" presId="urn:microsoft.com/office/officeart/2005/8/layout/process5"/>
    <dgm:cxn modelId="{5ADA1922-92CB-4075-A6A4-42A1B1345CFD}" type="presOf" srcId="{A6ABE157-A2F8-4F12-A046-F3738930C8C4}" destId="{E312792F-1818-481C-A7F6-2941F18EB93B}" srcOrd="0" destOrd="0" presId="urn:microsoft.com/office/officeart/2005/8/layout/process5"/>
    <dgm:cxn modelId="{0DEDC723-76FC-4463-85FB-E685A2900C9F}" srcId="{7F5E8F67-8AB7-4CF7-BD9C-F10220A6E127}" destId="{55287EB7-6F37-4242-9DB1-8EC41A8C7286}" srcOrd="0" destOrd="0" parTransId="{A063EED4-925D-4DE7-AFFD-53B6B057FBBB}" sibTransId="{522CA797-5543-4593-AAB6-B762F50D5DA9}"/>
    <dgm:cxn modelId="{C458C624-66E5-4FF2-AE8F-BC26566693E8}" srcId="{7F5E8F67-8AB7-4CF7-BD9C-F10220A6E127}" destId="{54F637EA-25B5-42B0-92B3-F5C53198875B}" srcOrd="6" destOrd="0" parTransId="{7F7921C7-386A-4505-BB55-58B77C127C79}" sibTransId="{5E9B800D-3643-44FC-B25E-1BB24CE5D3C6}"/>
    <dgm:cxn modelId="{D5B0562E-B2E1-4C63-A5C3-F57EB0B6341E}" type="presOf" srcId="{D992EC7E-B7F1-4C54-831E-E86C9818091C}" destId="{AA99B7D6-1AE6-416B-AA99-79A19DD567CE}" srcOrd="0" destOrd="0" presId="urn:microsoft.com/office/officeart/2005/8/layout/process5"/>
    <dgm:cxn modelId="{DB68C03D-2055-42B7-8F0E-49D070414EC7}" type="presOf" srcId="{DE9003BD-75E5-43EF-94C7-4EC3D7B1CE4F}" destId="{CBC23022-17DD-4A1D-BA83-E3750CB85BD3}" srcOrd="0" destOrd="0" presId="urn:microsoft.com/office/officeart/2005/8/layout/process5"/>
    <dgm:cxn modelId="{99C4405E-046D-4DBC-8FCA-2589D0B3D95B}" type="presOf" srcId="{FB548799-F9BD-40C6-894B-F7C5DAE74F0A}" destId="{8053824F-1F7F-42E5-AE2B-A2379218C0D6}" srcOrd="0" destOrd="0" presId="urn:microsoft.com/office/officeart/2005/8/layout/process5"/>
    <dgm:cxn modelId="{952CC860-7AE0-4D9C-9C52-4F69510D5DBC}" type="presOf" srcId="{D992EC7E-B7F1-4C54-831E-E86C9818091C}" destId="{8FC063BF-66F7-4D3B-908A-636C37E8EBE9}" srcOrd="1" destOrd="0" presId="urn:microsoft.com/office/officeart/2005/8/layout/process5"/>
    <dgm:cxn modelId="{B5103544-CB6B-4933-932F-A80CB2784D0A}" srcId="{7F5E8F67-8AB7-4CF7-BD9C-F10220A6E127}" destId="{4787D177-035C-4C6A-BE2A-6C584E50FC5A}" srcOrd="4" destOrd="0" parTransId="{43684B75-B4FD-4E94-B62E-FF54C7F836C5}" sibTransId="{29BD7FC7-008D-4EDD-99BA-BFCC6D53C346}"/>
    <dgm:cxn modelId="{6BF71E66-2980-4C85-8BA4-AF4BA2B7165F}" type="presOf" srcId="{FB548799-F9BD-40C6-894B-F7C5DAE74F0A}" destId="{C41697B8-EA29-405F-A511-BE3E88F4ECA2}" srcOrd="1" destOrd="0" presId="urn:microsoft.com/office/officeart/2005/8/layout/process5"/>
    <dgm:cxn modelId="{F345C755-B95B-4A43-B204-2B4B894B5FAE}" srcId="{7F5E8F67-8AB7-4CF7-BD9C-F10220A6E127}" destId="{D6749B4B-A041-4CB2-BFC6-6B707CF927C7}" srcOrd="5" destOrd="0" parTransId="{7DA3C4EF-3D0F-490D-8874-E35DB427E46A}" sibTransId="{90B7A048-7640-4C20-AF12-C5957D742EB0}"/>
    <dgm:cxn modelId="{B23BAD7D-4BAE-46BC-B6B7-505B0E4D24B0}" type="presOf" srcId="{55287EB7-6F37-4242-9DB1-8EC41A8C7286}" destId="{28CABBF8-4532-4A4F-8762-22B68869F9DC}" srcOrd="0" destOrd="0" presId="urn:microsoft.com/office/officeart/2005/8/layout/process5"/>
    <dgm:cxn modelId="{87D3A181-2232-44A6-B785-AC2FC2D1AD06}" type="presOf" srcId="{90B7A048-7640-4C20-AF12-C5957D742EB0}" destId="{F6D27F17-7084-4E76-908A-5437209894B2}" srcOrd="1" destOrd="0" presId="urn:microsoft.com/office/officeart/2005/8/layout/process5"/>
    <dgm:cxn modelId="{4DE01D84-1C44-419F-8299-9447F8F00602}" type="presOf" srcId="{5E9B800D-3643-44FC-B25E-1BB24CE5D3C6}" destId="{751B6070-0C61-4785-B7CB-13FA96434F34}" srcOrd="1" destOrd="0" presId="urn:microsoft.com/office/officeart/2005/8/layout/process5"/>
    <dgm:cxn modelId="{88D25285-FB06-4D31-9903-86D7353758EB}" srcId="{7F5E8F67-8AB7-4CF7-BD9C-F10220A6E127}" destId="{FB461E33-AB9F-41A1-8142-7E2D424A31F6}" srcOrd="2" destOrd="0" parTransId="{67A2A6E1-10D3-4598-94D7-EC268EB07931}" sibTransId="{D992EC7E-B7F1-4C54-831E-E86C9818091C}"/>
    <dgm:cxn modelId="{721A1E88-FF14-42CD-96D5-8CD698248058}" type="presOf" srcId="{522CA797-5543-4593-AAB6-B762F50D5DA9}" destId="{EBBF974C-583A-4185-B0DE-101BB5C0760C}" srcOrd="0" destOrd="0" presId="urn:microsoft.com/office/officeart/2005/8/layout/process5"/>
    <dgm:cxn modelId="{0672F28B-7AA1-45EC-BF55-CA75B75910C3}" srcId="{7F5E8F67-8AB7-4CF7-BD9C-F10220A6E127}" destId="{DE79BB59-63A2-4899-B5ED-E3203E291925}" srcOrd="3" destOrd="0" parTransId="{B1EC781D-2123-4843-8F79-6896BDA35B36}" sibTransId="{FB548799-F9BD-40C6-894B-F7C5DAE74F0A}"/>
    <dgm:cxn modelId="{AEBCE19A-228F-4D5C-9A45-2080E7D3B72E}" type="presOf" srcId="{A11AD40D-F6E7-49B8-83C7-D2FF050A347B}" destId="{885FFF6C-E840-480E-BAA9-B50434CC0C18}" srcOrd="0" destOrd="0" presId="urn:microsoft.com/office/officeart/2005/8/layout/process5"/>
    <dgm:cxn modelId="{B5B9559B-D01E-4CAB-9AFB-768418F11736}" type="presOf" srcId="{522CA797-5543-4593-AAB6-B762F50D5DA9}" destId="{537BE3E8-0146-4457-9A25-711E860A730A}" srcOrd="1" destOrd="0" presId="urn:microsoft.com/office/officeart/2005/8/layout/process5"/>
    <dgm:cxn modelId="{9E68ABA3-0080-443B-8F79-6299AC65BE6C}" type="presOf" srcId="{29BD7FC7-008D-4EDD-99BA-BFCC6D53C346}" destId="{40C3A7B1-D35A-435F-92EC-62ACA0053761}" srcOrd="1" destOrd="0" presId="urn:microsoft.com/office/officeart/2005/8/layout/process5"/>
    <dgm:cxn modelId="{4D4593B9-947C-42D2-906F-5C5A86311390}" type="presOf" srcId="{7F5E8F67-8AB7-4CF7-BD9C-F10220A6E127}" destId="{5DC84DE8-1431-41BF-8226-E48351AB8A1F}" srcOrd="0" destOrd="0" presId="urn:microsoft.com/office/officeart/2005/8/layout/process5"/>
    <dgm:cxn modelId="{6D865ABB-AA3D-4FE3-A891-285979222D8D}" type="presOf" srcId="{FB461E33-AB9F-41A1-8142-7E2D424A31F6}" destId="{1D95E4FB-CDE1-4F19-99D3-51EA718FCB1E}" srcOrd="0" destOrd="0" presId="urn:microsoft.com/office/officeart/2005/8/layout/process5"/>
    <dgm:cxn modelId="{D8524EBE-CE8D-4E72-A319-1660C4AC6B2C}" type="presOf" srcId="{4787D177-035C-4C6A-BE2A-6C584E50FC5A}" destId="{BC21C0AE-3E29-4FF4-BC92-9EC0532857D9}" srcOrd="0" destOrd="0" presId="urn:microsoft.com/office/officeart/2005/8/layout/process5"/>
    <dgm:cxn modelId="{F4AF2CC1-CF26-481B-8710-3EFEC9201C2B}" type="presOf" srcId="{54F637EA-25B5-42B0-92B3-F5C53198875B}" destId="{7A6A5F17-B2A9-4BD1-B788-19B67548B128}" srcOrd="0" destOrd="0" presId="urn:microsoft.com/office/officeart/2005/8/layout/process5"/>
    <dgm:cxn modelId="{ACE64DC6-C198-4EB4-9776-FBEA350C3D71}" type="presOf" srcId="{D6749B4B-A041-4CB2-BFC6-6B707CF927C7}" destId="{17B29E49-BA6B-4AAC-AF30-24854D4536F9}" srcOrd="0" destOrd="0" presId="urn:microsoft.com/office/officeart/2005/8/layout/process5"/>
    <dgm:cxn modelId="{362158CE-47A5-42C7-8D60-710D1769E062}" type="presOf" srcId="{A11AD40D-F6E7-49B8-83C7-D2FF050A347B}" destId="{5A5F58AF-3996-4DDC-85A5-9BFFBD71E8A9}" srcOrd="1" destOrd="0" presId="urn:microsoft.com/office/officeart/2005/8/layout/process5"/>
    <dgm:cxn modelId="{D32CF1D6-FA25-4B75-A12E-3ECB490F5D68}" type="presOf" srcId="{5E9B800D-3643-44FC-B25E-1BB24CE5D3C6}" destId="{48FFED60-9E68-4842-AFBC-648DE4FA064D}" srcOrd="0" destOrd="0" presId="urn:microsoft.com/office/officeart/2005/8/layout/process5"/>
    <dgm:cxn modelId="{B097BCE6-E286-449F-9CB8-19F9E61880AC}" type="presOf" srcId="{5C5A3632-E5E4-457F-A2E9-458C0C8CE228}" destId="{1159DEA7-50C7-4FD9-9013-642F566C346F}" srcOrd="0" destOrd="0" presId="urn:microsoft.com/office/officeart/2005/8/layout/process5"/>
    <dgm:cxn modelId="{692928F2-2EE4-4B22-AE83-BC2B09FC1EC7}" srcId="{7F5E8F67-8AB7-4CF7-BD9C-F10220A6E127}" destId="{DE9003BD-75E5-43EF-94C7-4EC3D7B1CE4F}" srcOrd="7" destOrd="0" parTransId="{DB184DD0-C863-4B01-BFA8-91317D742200}" sibTransId="{A11AD40D-F6E7-49B8-83C7-D2FF050A347B}"/>
    <dgm:cxn modelId="{C8A7D460-2E7A-4CE3-8D86-C3E4AF30E51D}" type="presParOf" srcId="{5DC84DE8-1431-41BF-8226-E48351AB8A1F}" destId="{28CABBF8-4532-4A4F-8762-22B68869F9DC}" srcOrd="0" destOrd="0" presId="urn:microsoft.com/office/officeart/2005/8/layout/process5"/>
    <dgm:cxn modelId="{A2F1450B-1AE8-4B1D-A26A-FA104E263D78}" type="presParOf" srcId="{5DC84DE8-1431-41BF-8226-E48351AB8A1F}" destId="{EBBF974C-583A-4185-B0DE-101BB5C0760C}" srcOrd="1" destOrd="0" presId="urn:microsoft.com/office/officeart/2005/8/layout/process5"/>
    <dgm:cxn modelId="{77ABEEE8-BEB7-45CE-A06F-B55F7FB1B944}" type="presParOf" srcId="{EBBF974C-583A-4185-B0DE-101BB5C0760C}" destId="{537BE3E8-0146-4457-9A25-711E860A730A}" srcOrd="0" destOrd="0" presId="urn:microsoft.com/office/officeart/2005/8/layout/process5"/>
    <dgm:cxn modelId="{F90D1CD4-6847-46D5-8749-85E6CB478A9E}" type="presParOf" srcId="{5DC84DE8-1431-41BF-8226-E48351AB8A1F}" destId="{288EC26B-75A9-4526-A386-BE7B33D6AEEC}" srcOrd="2" destOrd="0" presId="urn:microsoft.com/office/officeart/2005/8/layout/process5"/>
    <dgm:cxn modelId="{961D6539-DFBE-4F22-A9FE-4A8F8B6AF414}" type="presParOf" srcId="{5DC84DE8-1431-41BF-8226-E48351AB8A1F}" destId="{1159DEA7-50C7-4FD9-9013-642F566C346F}" srcOrd="3" destOrd="0" presId="urn:microsoft.com/office/officeart/2005/8/layout/process5"/>
    <dgm:cxn modelId="{C69BE4D9-ABAB-4865-9797-96016BBB826C}" type="presParOf" srcId="{1159DEA7-50C7-4FD9-9013-642F566C346F}" destId="{32B67E9F-B314-4905-96A0-0B81633ED9AB}" srcOrd="0" destOrd="0" presId="urn:microsoft.com/office/officeart/2005/8/layout/process5"/>
    <dgm:cxn modelId="{F525455E-5A0A-41E2-B507-34F55DD0A77C}" type="presParOf" srcId="{5DC84DE8-1431-41BF-8226-E48351AB8A1F}" destId="{1D95E4FB-CDE1-4F19-99D3-51EA718FCB1E}" srcOrd="4" destOrd="0" presId="urn:microsoft.com/office/officeart/2005/8/layout/process5"/>
    <dgm:cxn modelId="{D307BBC5-985B-46AC-841F-CCCEB6588C01}" type="presParOf" srcId="{5DC84DE8-1431-41BF-8226-E48351AB8A1F}" destId="{AA99B7D6-1AE6-416B-AA99-79A19DD567CE}" srcOrd="5" destOrd="0" presId="urn:microsoft.com/office/officeart/2005/8/layout/process5"/>
    <dgm:cxn modelId="{193B0729-3A36-4AAD-A2EF-4FA181DE7A12}" type="presParOf" srcId="{AA99B7D6-1AE6-416B-AA99-79A19DD567CE}" destId="{8FC063BF-66F7-4D3B-908A-636C37E8EBE9}" srcOrd="0" destOrd="0" presId="urn:microsoft.com/office/officeart/2005/8/layout/process5"/>
    <dgm:cxn modelId="{2FE8BA62-9EAD-412D-B2F7-ED4C59A77C6C}" type="presParOf" srcId="{5DC84DE8-1431-41BF-8226-E48351AB8A1F}" destId="{1C2A58F4-97FD-43F8-B8B6-9BBF0DE8D236}" srcOrd="6" destOrd="0" presId="urn:microsoft.com/office/officeart/2005/8/layout/process5"/>
    <dgm:cxn modelId="{3A088981-E2B7-4EE4-8FEF-DD61AF9B359E}" type="presParOf" srcId="{5DC84DE8-1431-41BF-8226-E48351AB8A1F}" destId="{8053824F-1F7F-42E5-AE2B-A2379218C0D6}" srcOrd="7" destOrd="0" presId="urn:microsoft.com/office/officeart/2005/8/layout/process5"/>
    <dgm:cxn modelId="{FCA66C32-5AE5-4F1D-8A25-FC897260325E}" type="presParOf" srcId="{8053824F-1F7F-42E5-AE2B-A2379218C0D6}" destId="{C41697B8-EA29-405F-A511-BE3E88F4ECA2}" srcOrd="0" destOrd="0" presId="urn:microsoft.com/office/officeart/2005/8/layout/process5"/>
    <dgm:cxn modelId="{AE795E53-7EBC-4B8E-B04F-EF2D4BC69CF2}" type="presParOf" srcId="{5DC84DE8-1431-41BF-8226-E48351AB8A1F}" destId="{BC21C0AE-3E29-4FF4-BC92-9EC0532857D9}" srcOrd="8" destOrd="0" presId="urn:microsoft.com/office/officeart/2005/8/layout/process5"/>
    <dgm:cxn modelId="{838DB0C2-D1A4-4754-9C5D-9600453CA179}" type="presParOf" srcId="{5DC84DE8-1431-41BF-8226-E48351AB8A1F}" destId="{E31D6CB4-A6DC-4C86-8229-CAC029334634}" srcOrd="9" destOrd="0" presId="urn:microsoft.com/office/officeart/2005/8/layout/process5"/>
    <dgm:cxn modelId="{4CD5DE91-A86F-4CE5-99D3-D57FCB743720}" type="presParOf" srcId="{E31D6CB4-A6DC-4C86-8229-CAC029334634}" destId="{40C3A7B1-D35A-435F-92EC-62ACA0053761}" srcOrd="0" destOrd="0" presId="urn:microsoft.com/office/officeart/2005/8/layout/process5"/>
    <dgm:cxn modelId="{4493722F-548A-4887-BA6D-D6616F173BC4}" type="presParOf" srcId="{5DC84DE8-1431-41BF-8226-E48351AB8A1F}" destId="{17B29E49-BA6B-4AAC-AF30-24854D4536F9}" srcOrd="10" destOrd="0" presId="urn:microsoft.com/office/officeart/2005/8/layout/process5"/>
    <dgm:cxn modelId="{DFB57B14-F185-4103-BDA1-D039ACC623A1}" type="presParOf" srcId="{5DC84DE8-1431-41BF-8226-E48351AB8A1F}" destId="{438FF63E-333B-4C0D-8E06-9BED29FC74B2}" srcOrd="11" destOrd="0" presId="urn:microsoft.com/office/officeart/2005/8/layout/process5"/>
    <dgm:cxn modelId="{B89B726D-9E98-41B6-98CE-D9C43740738D}" type="presParOf" srcId="{438FF63E-333B-4C0D-8E06-9BED29FC74B2}" destId="{F6D27F17-7084-4E76-908A-5437209894B2}" srcOrd="0" destOrd="0" presId="urn:microsoft.com/office/officeart/2005/8/layout/process5"/>
    <dgm:cxn modelId="{1819042B-C791-4F29-8988-94CE911DA9B6}" type="presParOf" srcId="{5DC84DE8-1431-41BF-8226-E48351AB8A1F}" destId="{7A6A5F17-B2A9-4BD1-B788-19B67548B128}" srcOrd="12" destOrd="0" presId="urn:microsoft.com/office/officeart/2005/8/layout/process5"/>
    <dgm:cxn modelId="{92722196-E093-4ED9-A9A1-2D1B699F3246}" type="presParOf" srcId="{5DC84DE8-1431-41BF-8226-E48351AB8A1F}" destId="{48FFED60-9E68-4842-AFBC-648DE4FA064D}" srcOrd="13" destOrd="0" presId="urn:microsoft.com/office/officeart/2005/8/layout/process5"/>
    <dgm:cxn modelId="{A8B30FFD-008F-43E6-B78B-61623B97FC53}" type="presParOf" srcId="{48FFED60-9E68-4842-AFBC-648DE4FA064D}" destId="{751B6070-0C61-4785-B7CB-13FA96434F34}" srcOrd="0" destOrd="0" presId="urn:microsoft.com/office/officeart/2005/8/layout/process5"/>
    <dgm:cxn modelId="{E1A375F0-BC23-4B13-9A07-2B053667711B}" type="presParOf" srcId="{5DC84DE8-1431-41BF-8226-E48351AB8A1F}" destId="{CBC23022-17DD-4A1D-BA83-E3750CB85BD3}" srcOrd="14" destOrd="0" presId="urn:microsoft.com/office/officeart/2005/8/layout/process5"/>
    <dgm:cxn modelId="{2CACAB0D-4461-4A53-B802-4C6DA741330A}" type="presParOf" srcId="{5DC84DE8-1431-41BF-8226-E48351AB8A1F}" destId="{885FFF6C-E840-480E-BAA9-B50434CC0C18}" srcOrd="15" destOrd="0" presId="urn:microsoft.com/office/officeart/2005/8/layout/process5"/>
    <dgm:cxn modelId="{5A178DD1-7D61-4279-8D8F-E2E5B521767E}" type="presParOf" srcId="{885FFF6C-E840-480E-BAA9-B50434CC0C18}" destId="{5A5F58AF-3996-4DDC-85A5-9BFFBD71E8A9}" srcOrd="0" destOrd="0" presId="urn:microsoft.com/office/officeart/2005/8/layout/process5"/>
    <dgm:cxn modelId="{B9AC2CEB-81BC-4188-980A-70FE21A29452}" type="presParOf" srcId="{5DC84DE8-1431-41BF-8226-E48351AB8A1F}" destId="{E312792F-1818-481C-A7F6-2941F18EB93B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30C416-D5F6-4E22-9A44-910D4D6EC2B3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8D15FC48-7DDC-46C5-9814-1423089FCF6D}">
      <dgm:prSet phldrT="[Tekst]" custT="1"/>
      <dgm:spPr/>
      <dgm:t>
        <a:bodyPr/>
        <a:lstStyle/>
        <a:p>
          <a:r>
            <a:rPr lang="hr-HR" sz="1600" b="1" dirty="0">
              <a:solidFill>
                <a:srgbClr val="C00000"/>
              </a:solidFill>
            </a:rPr>
            <a:t>Planiranje</a:t>
          </a:r>
        </a:p>
      </dgm:t>
    </dgm:pt>
    <dgm:pt modelId="{5A3C04DC-D40A-4C9B-B3CD-26EE93D37854}" type="parTrans" cxnId="{3C2A930C-E704-4280-8748-F3557D322A09}">
      <dgm:prSet/>
      <dgm:spPr/>
      <dgm:t>
        <a:bodyPr/>
        <a:lstStyle/>
        <a:p>
          <a:endParaRPr lang="hr-HR" sz="1600"/>
        </a:p>
      </dgm:t>
    </dgm:pt>
    <dgm:pt modelId="{8CA5E4D0-FC9B-4164-B092-9931393E2E8F}" type="sibTrans" cxnId="{3C2A930C-E704-4280-8748-F3557D322A09}">
      <dgm:prSet/>
      <dgm:spPr/>
      <dgm:t>
        <a:bodyPr/>
        <a:lstStyle/>
        <a:p>
          <a:endParaRPr lang="hr-HR" sz="1600"/>
        </a:p>
      </dgm:t>
    </dgm:pt>
    <dgm:pt modelId="{585DBE54-CD84-47F0-8AEA-B36BCD8626D0}">
      <dgm:prSet phldrT="[Text]" custT="1"/>
      <dgm:spPr/>
      <dgm:t>
        <a:bodyPr/>
        <a:lstStyle/>
        <a:p>
          <a:r>
            <a:rPr lang="hr-HR" sz="1600" b="1" dirty="0">
              <a:solidFill>
                <a:srgbClr val="C00000"/>
              </a:solidFill>
              <a:effectLst/>
            </a:rPr>
            <a:t>Primjena i praćenje </a:t>
          </a:r>
        </a:p>
      </dgm:t>
    </dgm:pt>
    <dgm:pt modelId="{C62CD024-DE41-400B-B5ED-9DE36C3830EC}" type="parTrans" cxnId="{8023158A-62F1-4302-9F4A-34182C0C1410}">
      <dgm:prSet/>
      <dgm:spPr/>
      <dgm:t>
        <a:bodyPr/>
        <a:lstStyle/>
        <a:p>
          <a:endParaRPr lang="hr-HR" sz="1600"/>
        </a:p>
      </dgm:t>
    </dgm:pt>
    <dgm:pt modelId="{F3100E6E-4C1C-482C-B87B-8D03750E63F2}" type="sibTrans" cxnId="{8023158A-62F1-4302-9F4A-34182C0C1410}">
      <dgm:prSet/>
      <dgm:spPr/>
      <dgm:t>
        <a:bodyPr/>
        <a:lstStyle/>
        <a:p>
          <a:endParaRPr lang="hr-HR" sz="1600"/>
        </a:p>
      </dgm:t>
    </dgm:pt>
    <dgm:pt modelId="{1FDFF272-4D02-438E-9833-48B66955373A}">
      <dgm:prSet phldrT="[Text]" custT="1"/>
      <dgm:spPr/>
      <dgm:t>
        <a:bodyPr/>
        <a:lstStyle/>
        <a:p>
          <a:r>
            <a:rPr lang="hr-HR" sz="1600" dirty="0"/>
            <a:t>Praćenje indikatora uspješnosti</a:t>
          </a:r>
          <a:endParaRPr lang="en-US" sz="1600" dirty="0"/>
        </a:p>
      </dgm:t>
    </dgm:pt>
    <dgm:pt modelId="{8FA856FA-6317-4DC5-853C-11671CA2AB28}" type="parTrans" cxnId="{8693AA29-B84F-4AC6-97F1-3C6FE3A08C06}">
      <dgm:prSet/>
      <dgm:spPr/>
      <dgm:t>
        <a:bodyPr/>
        <a:lstStyle/>
        <a:p>
          <a:endParaRPr lang="hr-HR" sz="1600"/>
        </a:p>
      </dgm:t>
    </dgm:pt>
    <dgm:pt modelId="{1B464839-F25E-494A-837D-D213FAF897F7}" type="sibTrans" cxnId="{8693AA29-B84F-4AC6-97F1-3C6FE3A08C06}">
      <dgm:prSet/>
      <dgm:spPr/>
      <dgm:t>
        <a:bodyPr/>
        <a:lstStyle/>
        <a:p>
          <a:endParaRPr lang="hr-HR" sz="1600"/>
        </a:p>
      </dgm:t>
    </dgm:pt>
    <dgm:pt modelId="{B282AC1B-E4CF-49C5-8EBA-CA13FA23EAD9}">
      <dgm:prSet phldrT="[Text]" custT="1"/>
      <dgm:spPr/>
      <dgm:t>
        <a:bodyPr/>
        <a:lstStyle/>
        <a:p>
          <a:r>
            <a:rPr lang="hr-HR" sz="1600" dirty="0"/>
            <a:t>Identifikacija novih  problema </a:t>
          </a:r>
          <a:endParaRPr lang="en-US" sz="1600" dirty="0"/>
        </a:p>
      </dgm:t>
    </dgm:pt>
    <dgm:pt modelId="{297EA76B-F7FE-41A5-8B76-FA1EB87E63F6}" type="parTrans" cxnId="{489B3830-9DC3-41D3-B37B-5B6C6508A27C}">
      <dgm:prSet/>
      <dgm:spPr/>
      <dgm:t>
        <a:bodyPr/>
        <a:lstStyle/>
        <a:p>
          <a:endParaRPr lang="hr-HR" sz="1600"/>
        </a:p>
      </dgm:t>
    </dgm:pt>
    <dgm:pt modelId="{24CE33C9-DA69-4542-860D-A603A89AC094}" type="sibTrans" cxnId="{489B3830-9DC3-41D3-B37B-5B6C6508A27C}">
      <dgm:prSet/>
      <dgm:spPr/>
      <dgm:t>
        <a:bodyPr/>
        <a:lstStyle/>
        <a:p>
          <a:endParaRPr lang="hr-HR" sz="1600"/>
        </a:p>
      </dgm:t>
    </dgm:pt>
    <dgm:pt modelId="{2B91A229-B5B7-4778-8708-D4A5DA1CB955}">
      <dgm:prSet phldrT="[Text]" custT="1"/>
      <dgm:spPr/>
      <dgm:t>
        <a:bodyPr/>
        <a:lstStyle/>
        <a:p>
          <a:r>
            <a:rPr lang="hr-HR" sz="1600" b="1" dirty="0">
              <a:solidFill>
                <a:srgbClr val="C00000"/>
              </a:solidFill>
            </a:rPr>
            <a:t>Analiza rezultata </a:t>
          </a:r>
          <a:endParaRPr lang="en-US" sz="1600" b="1" dirty="0">
            <a:solidFill>
              <a:srgbClr val="C00000"/>
            </a:solidFill>
          </a:endParaRPr>
        </a:p>
      </dgm:t>
    </dgm:pt>
    <dgm:pt modelId="{14EA476A-748C-4D4D-9A6B-D9C66A46D7C1}" type="parTrans" cxnId="{FB3C285F-FC79-41E7-8987-57A8845F1F24}">
      <dgm:prSet/>
      <dgm:spPr/>
      <dgm:t>
        <a:bodyPr/>
        <a:lstStyle/>
        <a:p>
          <a:endParaRPr lang="hr-HR" sz="1600"/>
        </a:p>
      </dgm:t>
    </dgm:pt>
    <dgm:pt modelId="{7A952F5D-15FD-453E-ACD5-9CE116F0FBE1}" type="sibTrans" cxnId="{FB3C285F-FC79-41E7-8987-57A8845F1F24}">
      <dgm:prSet/>
      <dgm:spPr/>
      <dgm:t>
        <a:bodyPr/>
        <a:lstStyle/>
        <a:p>
          <a:endParaRPr lang="hr-HR" sz="1600"/>
        </a:p>
      </dgm:t>
    </dgm:pt>
    <dgm:pt modelId="{0634460A-165F-4608-99B9-CC322D598EED}">
      <dgm:prSet phldrT="[Text]" custT="1"/>
      <dgm:spPr/>
      <dgm:t>
        <a:bodyPr/>
        <a:lstStyle/>
        <a:p>
          <a:r>
            <a:rPr lang="hr-HR" sz="1600" dirty="0"/>
            <a:t>Područja uspješnosti</a:t>
          </a:r>
          <a:endParaRPr lang="en-US" sz="1600" dirty="0"/>
        </a:p>
      </dgm:t>
    </dgm:pt>
    <dgm:pt modelId="{41CC88DB-3797-4B56-8361-C2E3DEDB3FE5}" type="parTrans" cxnId="{FAE33D08-CD73-4AB8-B6F6-1B0E2AA77D65}">
      <dgm:prSet/>
      <dgm:spPr/>
      <dgm:t>
        <a:bodyPr/>
        <a:lstStyle/>
        <a:p>
          <a:endParaRPr lang="hr-HR" sz="1600"/>
        </a:p>
      </dgm:t>
    </dgm:pt>
    <dgm:pt modelId="{600909AC-DA08-46B5-B77A-A59972826914}" type="sibTrans" cxnId="{FAE33D08-CD73-4AB8-B6F6-1B0E2AA77D65}">
      <dgm:prSet/>
      <dgm:spPr/>
      <dgm:t>
        <a:bodyPr/>
        <a:lstStyle/>
        <a:p>
          <a:endParaRPr lang="hr-HR" sz="1600"/>
        </a:p>
      </dgm:t>
    </dgm:pt>
    <dgm:pt modelId="{7D4BAC2C-FD1A-498B-8298-13689343094B}">
      <dgm:prSet phldrT="[Text]" custT="1"/>
      <dgm:spPr/>
      <dgm:t>
        <a:bodyPr/>
        <a:lstStyle/>
        <a:p>
          <a:r>
            <a:rPr lang="hr-HR" sz="1600" dirty="0"/>
            <a:t> Prostor za unapređenje </a:t>
          </a:r>
          <a:endParaRPr lang="en-US" sz="1600" dirty="0"/>
        </a:p>
      </dgm:t>
    </dgm:pt>
    <dgm:pt modelId="{DB882872-C5E7-48CD-A37D-FFE974E04789}" type="parTrans" cxnId="{E443B6D5-E088-4677-9874-918F493D76AE}">
      <dgm:prSet/>
      <dgm:spPr/>
      <dgm:t>
        <a:bodyPr/>
        <a:lstStyle/>
        <a:p>
          <a:endParaRPr lang="hr-HR" sz="1600"/>
        </a:p>
      </dgm:t>
    </dgm:pt>
    <dgm:pt modelId="{63C6C9EF-A5D1-4B13-8D98-76080B1E5BDB}" type="sibTrans" cxnId="{E443B6D5-E088-4677-9874-918F493D76AE}">
      <dgm:prSet/>
      <dgm:spPr/>
      <dgm:t>
        <a:bodyPr/>
        <a:lstStyle/>
        <a:p>
          <a:endParaRPr lang="hr-HR" sz="1600"/>
        </a:p>
      </dgm:t>
    </dgm:pt>
    <dgm:pt modelId="{266B8B89-93D0-4597-9E1B-5D6BDA419F9D}">
      <dgm:prSet phldrT="[Text]" custT="1"/>
      <dgm:spPr/>
      <dgm:t>
        <a:bodyPr/>
        <a:lstStyle/>
        <a:p>
          <a:r>
            <a:rPr lang="hr-HR" sz="1600" b="1" dirty="0">
              <a:solidFill>
                <a:srgbClr val="C00000"/>
              </a:solidFill>
            </a:rPr>
            <a:t> Djelovanje</a:t>
          </a:r>
          <a:endParaRPr lang="en-US" sz="1600" b="1" dirty="0">
            <a:solidFill>
              <a:srgbClr val="C00000"/>
            </a:solidFill>
          </a:endParaRPr>
        </a:p>
      </dgm:t>
    </dgm:pt>
    <dgm:pt modelId="{486FE520-AFAA-4685-BB47-2E263E1C1935}" type="parTrans" cxnId="{7C9AAD25-8B9D-47AC-A536-28AA3523E1A9}">
      <dgm:prSet/>
      <dgm:spPr/>
      <dgm:t>
        <a:bodyPr/>
        <a:lstStyle/>
        <a:p>
          <a:endParaRPr lang="hr-HR" sz="1600"/>
        </a:p>
      </dgm:t>
    </dgm:pt>
    <dgm:pt modelId="{24EA2D68-DCEA-4EFC-A515-6695D8D0BC8A}" type="sibTrans" cxnId="{7C9AAD25-8B9D-47AC-A536-28AA3523E1A9}">
      <dgm:prSet/>
      <dgm:spPr/>
      <dgm:t>
        <a:bodyPr/>
        <a:lstStyle/>
        <a:p>
          <a:endParaRPr lang="hr-HR" sz="1600"/>
        </a:p>
      </dgm:t>
    </dgm:pt>
    <dgm:pt modelId="{8862BDE4-FCB1-44AA-BB9D-1F8890558298}">
      <dgm:prSet phldrT="[Text]" custT="1"/>
      <dgm:spPr/>
      <dgm:t>
        <a:bodyPr/>
        <a:lstStyle/>
        <a:p>
          <a:r>
            <a:rPr lang="hr-HR" sz="1600" dirty="0"/>
            <a:t>Temeljem naučenog i promjena – prerada</a:t>
          </a:r>
          <a:endParaRPr lang="en-US" sz="1600" dirty="0"/>
        </a:p>
      </dgm:t>
    </dgm:pt>
    <dgm:pt modelId="{3423BB05-6765-4F67-8345-C3AC45EA77F0}" type="parTrans" cxnId="{4BCF98F5-27F1-4A29-9A43-172ED4D4A6BB}">
      <dgm:prSet/>
      <dgm:spPr/>
      <dgm:t>
        <a:bodyPr/>
        <a:lstStyle/>
        <a:p>
          <a:endParaRPr lang="hr-HR" sz="1600"/>
        </a:p>
      </dgm:t>
    </dgm:pt>
    <dgm:pt modelId="{9EB1096E-14A7-4270-AD90-352D4A7A1174}" type="sibTrans" cxnId="{4BCF98F5-27F1-4A29-9A43-172ED4D4A6BB}">
      <dgm:prSet/>
      <dgm:spPr/>
      <dgm:t>
        <a:bodyPr/>
        <a:lstStyle/>
        <a:p>
          <a:endParaRPr lang="hr-HR" sz="1600"/>
        </a:p>
      </dgm:t>
    </dgm:pt>
    <dgm:pt modelId="{C30B892A-C161-45D3-898B-E098349A009D}">
      <dgm:prSet phldrT="[Text]" custT="1"/>
      <dgm:spPr/>
      <dgm:t>
        <a:bodyPr/>
        <a:lstStyle/>
        <a:p>
          <a:r>
            <a:rPr lang="hr-HR" sz="1600" dirty="0"/>
            <a:t>Izmjena plana  </a:t>
          </a:r>
          <a:endParaRPr lang="en-US" sz="1600" dirty="0"/>
        </a:p>
      </dgm:t>
    </dgm:pt>
    <dgm:pt modelId="{91F72296-473B-435D-A2E2-F503C47C63B4}" type="parTrans" cxnId="{7412A04C-01C8-4369-B02B-D16634A7725F}">
      <dgm:prSet/>
      <dgm:spPr/>
      <dgm:t>
        <a:bodyPr/>
        <a:lstStyle/>
        <a:p>
          <a:endParaRPr lang="hr-HR" sz="1600"/>
        </a:p>
      </dgm:t>
    </dgm:pt>
    <dgm:pt modelId="{8AFB4060-2B99-4740-B309-4CE0455FCF69}" type="sibTrans" cxnId="{7412A04C-01C8-4369-B02B-D16634A7725F}">
      <dgm:prSet/>
      <dgm:spPr/>
      <dgm:t>
        <a:bodyPr/>
        <a:lstStyle/>
        <a:p>
          <a:endParaRPr lang="hr-HR" sz="1600"/>
        </a:p>
      </dgm:t>
    </dgm:pt>
    <dgm:pt modelId="{20B7C0DE-8406-4598-A5CD-6720893E5E4B}">
      <dgm:prSet phldrT="[Tekst]" custT="1"/>
      <dgm:spPr/>
      <dgm:t>
        <a:bodyPr/>
        <a:lstStyle/>
        <a:p>
          <a:r>
            <a:rPr lang="hr-HR" sz="1600" dirty="0"/>
            <a:t>Svrha projekta</a:t>
          </a:r>
          <a:endParaRPr lang="hr-HR" sz="1600"/>
        </a:p>
      </dgm:t>
    </dgm:pt>
    <dgm:pt modelId="{259B29D9-F261-4825-B8B2-A76A5E70B2AF}" type="parTrans" cxnId="{12B22CDD-00F8-4845-AB52-2B8711E25262}">
      <dgm:prSet/>
      <dgm:spPr/>
      <dgm:t>
        <a:bodyPr/>
        <a:lstStyle/>
        <a:p>
          <a:endParaRPr lang="hr-HR" sz="1600"/>
        </a:p>
      </dgm:t>
    </dgm:pt>
    <dgm:pt modelId="{D0F5CDD0-1CDE-40E9-8737-1A8713C11E21}" type="sibTrans" cxnId="{12B22CDD-00F8-4845-AB52-2B8711E25262}">
      <dgm:prSet/>
      <dgm:spPr/>
      <dgm:t>
        <a:bodyPr/>
        <a:lstStyle/>
        <a:p>
          <a:endParaRPr lang="hr-HR" sz="1600"/>
        </a:p>
      </dgm:t>
    </dgm:pt>
    <dgm:pt modelId="{36EAF9C8-07F3-43E0-8A29-9AEA35D9F222}">
      <dgm:prSet phldrT="[Tekst]" custT="1"/>
      <dgm:spPr/>
      <dgm:t>
        <a:bodyPr/>
        <a:lstStyle/>
        <a:p>
          <a:r>
            <a:rPr lang="hr-HR" sz="1600" dirty="0"/>
            <a:t>Teorija koja se primijenjuje</a:t>
          </a:r>
          <a:endParaRPr lang="hr-HR" sz="1600"/>
        </a:p>
      </dgm:t>
    </dgm:pt>
    <dgm:pt modelId="{1EAF86C9-2EE7-404A-9B16-0A92067C2A7A}" type="parTrans" cxnId="{1FD4C8C6-B0E3-4D3E-824C-A674B38B8F94}">
      <dgm:prSet/>
      <dgm:spPr/>
      <dgm:t>
        <a:bodyPr/>
        <a:lstStyle/>
        <a:p>
          <a:endParaRPr lang="hr-HR" sz="1600"/>
        </a:p>
      </dgm:t>
    </dgm:pt>
    <dgm:pt modelId="{60055072-5336-4A05-AF9C-B11439220256}" type="sibTrans" cxnId="{1FD4C8C6-B0E3-4D3E-824C-A674B38B8F94}">
      <dgm:prSet/>
      <dgm:spPr/>
      <dgm:t>
        <a:bodyPr/>
        <a:lstStyle/>
        <a:p>
          <a:endParaRPr lang="hr-HR" sz="1600"/>
        </a:p>
      </dgm:t>
    </dgm:pt>
    <dgm:pt modelId="{9538FF83-20E4-41ED-B548-BAFC27E14EFC}">
      <dgm:prSet phldrT="[Tekst]" custT="1"/>
      <dgm:spPr/>
      <dgm:t>
        <a:bodyPr/>
        <a:lstStyle/>
        <a:p>
          <a:r>
            <a:rPr lang="hr-HR" sz="1600" dirty="0"/>
            <a:t>Plan projekta </a:t>
          </a:r>
          <a:endParaRPr lang="hr-HR" sz="1600"/>
        </a:p>
      </dgm:t>
    </dgm:pt>
    <dgm:pt modelId="{A44F4C22-6778-4E46-891F-DAC63B5610B1}" type="parTrans" cxnId="{F13C7465-F904-4798-9A90-14E4B2466367}">
      <dgm:prSet/>
      <dgm:spPr/>
      <dgm:t>
        <a:bodyPr/>
        <a:lstStyle/>
        <a:p>
          <a:endParaRPr lang="hr-HR" sz="1600"/>
        </a:p>
      </dgm:t>
    </dgm:pt>
    <dgm:pt modelId="{6C52FF21-B9C0-4537-BEFB-27A9F8FB10BB}" type="sibTrans" cxnId="{F13C7465-F904-4798-9A90-14E4B2466367}">
      <dgm:prSet/>
      <dgm:spPr/>
      <dgm:t>
        <a:bodyPr/>
        <a:lstStyle/>
        <a:p>
          <a:endParaRPr lang="hr-HR" sz="1600"/>
        </a:p>
      </dgm:t>
    </dgm:pt>
    <dgm:pt modelId="{37BC58EE-7F29-4918-9CE2-B247616361F7}" type="pres">
      <dgm:prSet presAssocID="{4D30C416-D5F6-4E22-9A44-910D4D6EC2B3}" presName="compositeShape" presStyleCnt="0">
        <dgm:presLayoutVars>
          <dgm:chMax val="7"/>
          <dgm:dir/>
          <dgm:resizeHandles val="exact"/>
        </dgm:presLayoutVars>
      </dgm:prSet>
      <dgm:spPr/>
    </dgm:pt>
    <dgm:pt modelId="{91CADCAB-F484-4EFA-AC67-18D41FA2CA54}" type="pres">
      <dgm:prSet presAssocID="{4D30C416-D5F6-4E22-9A44-910D4D6EC2B3}" presName="wedge1" presStyleLbl="node1" presStyleIdx="0" presStyleCnt="4"/>
      <dgm:spPr/>
    </dgm:pt>
    <dgm:pt modelId="{E5C1C40D-B46F-4B30-A51B-6A89F4A5D541}" type="pres">
      <dgm:prSet presAssocID="{4D30C416-D5F6-4E22-9A44-910D4D6EC2B3}" presName="dummy1a" presStyleCnt="0"/>
      <dgm:spPr/>
    </dgm:pt>
    <dgm:pt modelId="{60ECB0EF-524D-42A3-A6E0-6C6AF67B0317}" type="pres">
      <dgm:prSet presAssocID="{4D30C416-D5F6-4E22-9A44-910D4D6EC2B3}" presName="dummy1b" presStyleCnt="0"/>
      <dgm:spPr/>
    </dgm:pt>
    <dgm:pt modelId="{925D5D1F-6D22-496F-A488-14FFD90B7F98}" type="pres">
      <dgm:prSet presAssocID="{4D30C416-D5F6-4E22-9A44-910D4D6EC2B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89B14E5-F962-4071-9242-EA94F536179B}" type="pres">
      <dgm:prSet presAssocID="{4D30C416-D5F6-4E22-9A44-910D4D6EC2B3}" presName="wedge2" presStyleLbl="node1" presStyleIdx="1" presStyleCnt="4"/>
      <dgm:spPr/>
    </dgm:pt>
    <dgm:pt modelId="{AB6F819C-7287-458F-B37F-9040FA78D53A}" type="pres">
      <dgm:prSet presAssocID="{4D30C416-D5F6-4E22-9A44-910D4D6EC2B3}" presName="dummy2a" presStyleCnt="0"/>
      <dgm:spPr/>
    </dgm:pt>
    <dgm:pt modelId="{39F764FC-892F-45E2-B79B-C697BF3AD807}" type="pres">
      <dgm:prSet presAssocID="{4D30C416-D5F6-4E22-9A44-910D4D6EC2B3}" presName="dummy2b" presStyleCnt="0"/>
      <dgm:spPr/>
    </dgm:pt>
    <dgm:pt modelId="{961D4A8A-8CEE-4D2D-AA7A-0A5528D09B25}" type="pres">
      <dgm:prSet presAssocID="{4D30C416-D5F6-4E22-9A44-910D4D6EC2B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65B4F8-A017-4423-8323-4117E3E4BA4A}" type="pres">
      <dgm:prSet presAssocID="{4D30C416-D5F6-4E22-9A44-910D4D6EC2B3}" presName="wedge3" presStyleLbl="node1" presStyleIdx="2" presStyleCnt="4" custLinFactNeighborX="1890"/>
      <dgm:spPr/>
    </dgm:pt>
    <dgm:pt modelId="{02DA3BFC-C583-4B3E-B4AB-C01D319F4331}" type="pres">
      <dgm:prSet presAssocID="{4D30C416-D5F6-4E22-9A44-910D4D6EC2B3}" presName="dummy3a" presStyleCnt="0"/>
      <dgm:spPr/>
    </dgm:pt>
    <dgm:pt modelId="{C81C814D-2833-483E-B5E2-E2D608AB7032}" type="pres">
      <dgm:prSet presAssocID="{4D30C416-D5F6-4E22-9A44-910D4D6EC2B3}" presName="dummy3b" presStyleCnt="0"/>
      <dgm:spPr/>
    </dgm:pt>
    <dgm:pt modelId="{51B0ACEE-35C7-4A01-983B-43976BBF68B8}" type="pres">
      <dgm:prSet presAssocID="{4D30C416-D5F6-4E22-9A44-910D4D6EC2B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603906-0D9C-47D3-A3C6-14327F3B2B9F}" type="pres">
      <dgm:prSet presAssocID="{4D30C416-D5F6-4E22-9A44-910D4D6EC2B3}" presName="wedge4" presStyleLbl="node1" presStyleIdx="3" presStyleCnt="4" custScaleX="95214" custScaleY="91044" custLinFactNeighborX="3779" custLinFactNeighborY="-788"/>
      <dgm:spPr/>
    </dgm:pt>
    <dgm:pt modelId="{0417DA8C-4FB9-494F-AFAF-0C12864CDCBD}" type="pres">
      <dgm:prSet presAssocID="{4D30C416-D5F6-4E22-9A44-910D4D6EC2B3}" presName="dummy4a" presStyleCnt="0"/>
      <dgm:spPr/>
    </dgm:pt>
    <dgm:pt modelId="{228CA7B0-2561-41DE-B13A-FF83F1892A52}" type="pres">
      <dgm:prSet presAssocID="{4D30C416-D5F6-4E22-9A44-910D4D6EC2B3}" presName="dummy4b" presStyleCnt="0"/>
      <dgm:spPr/>
    </dgm:pt>
    <dgm:pt modelId="{27608E43-8718-4263-82C7-4B461287BA8D}" type="pres">
      <dgm:prSet presAssocID="{4D30C416-D5F6-4E22-9A44-910D4D6EC2B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A0DCCF-D73F-44EB-A5A4-0A60A19419BD}" type="pres">
      <dgm:prSet presAssocID="{8CA5E4D0-FC9B-4164-B092-9931393E2E8F}" presName="arrowWedge1" presStyleLbl="fgSibTrans2D1" presStyleIdx="0" presStyleCnt="4"/>
      <dgm:spPr/>
    </dgm:pt>
    <dgm:pt modelId="{D1E41D68-6620-459C-BA71-E069BF85CEDA}" type="pres">
      <dgm:prSet presAssocID="{F3100E6E-4C1C-482C-B87B-8D03750E63F2}" presName="arrowWedge2" presStyleLbl="fgSibTrans2D1" presStyleIdx="1" presStyleCnt="4"/>
      <dgm:spPr/>
    </dgm:pt>
    <dgm:pt modelId="{C670C901-5E13-430D-AF0E-0E268168CE04}" type="pres">
      <dgm:prSet presAssocID="{7A952F5D-15FD-453E-ACD5-9CE116F0FBE1}" presName="arrowWedge3" presStyleLbl="fgSibTrans2D1" presStyleIdx="2" presStyleCnt="4"/>
      <dgm:spPr/>
    </dgm:pt>
    <dgm:pt modelId="{FE801643-F4D5-4C57-93C8-A61E1E2E3AB2}" type="pres">
      <dgm:prSet presAssocID="{24EA2D68-DCEA-4EFC-A515-6695D8D0BC8A}" presName="arrowWedge4" presStyleLbl="fgSibTrans2D1" presStyleIdx="3" presStyleCnt="4"/>
      <dgm:spPr/>
    </dgm:pt>
  </dgm:ptLst>
  <dgm:cxnLst>
    <dgm:cxn modelId="{FAE33D08-CD73-4AB8-B6F6-1B0E2AA77D65}" srcId="{2B91A229-B5B7-4778-8708-D4A5DA1CB955}" destId="{0634460A-165F-4608-99B9-CC322D598EED}" srcOrd="0" destOrd="0" parTransId="{41CC88DB-3797-4B56-8361-C2E3DEDB3FE5}" sibTransId="{600909AC-DA08-46B5-B77A-A59972826914}"/>
    <dgm:cxn modelId="{3C2A930C-E704-4280-8748-F3557D322A09}" srcId="{4D30C416-D5F6-4E22-9A44-910D4D6EC2B3}" destId="{8D15FC48-7DDC-46C5-9814-1423089FCF6D}" srcOrd="0" destOrd="0" parTransId="{5A3C04DC-D40A-4C9B-B3CD-26EE93D37854}" sibTransId="{8CA5E4D0-FC9B-4164-B092-9931393E2E8F}"/>
    <dgm:cxn modelId="{C3C35515-63DD-41A4-8C82-27C355CA86DC}" type="presOf" srcId="{9538FF83-20E4-41ED-B548-BAFC27E14EFC}" destId="{925D5D1F-6D22-496F-A488-14FFD90B7F98}" srcOrd="1" destOrd="3" presId="urn:microsoft.com/office/officeart/2005/8/layout/cycle8"/>
    <dgm:cxn modelId="{B27F0E18-C6CB-4EDB-948D-A6D9F37696DC}" type="presOf" srcId="{2B91A229-B5B7-4778-8708-D4A5DA1CB955}" destId="{1C65B4F8-A017-4423-8323-4117E3E4BA4A}" srcOrd="0" destOrd="0" presId="urn:microsoft.com/office/officeart/2005/8/layout/cycle8"/>
    <dgm:cxn modelId="{5AC95419-3D23-410D-9885-657367F0949C}" type="presOf" srcId="{8862BDE4-FCB1-44AA-BB9D-1F8890558298}" destId="{27608E43-8718-4263-82C7-4B461287BA8D}" srcOrd="1" destOrd="1" presId="urn:microsoft.com/office/officeart/2005/8/layout/cycle8"/>
    <dgm:cxn modelId="{F8DB951C-DCD5-4CD2-9422-7ED9226A8FE2}" type="presOf" srcId="{7D4BAC2C-FD1A-498B-8298-13689343094B}" destId="{1C65B4F8-A017-4423-8323-4117E3E4BA4A}" srcOrd="0" destOrd="2" presId="urn:microsoft.com/office/officeart/2005/8/layout/cycle8"/>
    <dgm:cxn modelId="{7ECE8421-E23A-44DB-A0C1-86308FD52623}" type="presOf" srcId="{266B8B89-93D0-4597-9E1B-5D6BDA419F9D}" destId="{27608E43-8718-4263-82C7-4B461287BA8D}" srcOrd="1" destOrd="0" presId="urn:microsoft.com/office/officeart/2005/8/layout/cycle8"/>
    <dgm:cxn modelId="{7C9AAD25-8B9D-47AC-A536-28AA3523E1A9}" srcId="{4D30C416-D5F6-4E22-9A44-910D4D6EC2B3}" destId="{266B8B89-93D0-4597-9E1B-5D6BDA419F9D}" srcOrd="3" destOrd="0" parTransId="{486FE520-AFAA-4685-BB47-2E263E1C1935}" sibTransId="{24EA2D68-DCEA-4EFC-A515-6695D8D0BC8A}"/>
    <dgm:cxn modelId="{99F0FA28-5013-4970-A2FE-4258DC95E60B}" type="presOf" srcId="{C30B892A-C161-45D3-898B-E098349A009D}" destId="{27608E43-8718-4263-82C7-4B461287BA8D}" srcOrd="1" destOrd="2" presId="urn:microsoft.com/office/officeart/2005/8/layout/cycle8"/>
    <dgm:cxn modelId="{8693AA29-B84F-4AC6-97F1-3C6FE3A08C06}" srcId="{585DBE54-CD84-47F0-8AEA-B36BCD8626D0}" destId="{1FDFF272-4D02-438E-9833-48B66955373A}" srcOrd="0" destOrd="0" parTransId="{8FA856FA-6317-4DC5-853C-11671CA2AB28}" sibTransId="{1B464839-F25E-494A-837D-D213FAF897F7}"/>
    <dgm:cxn modelId="{489B3830-9DC3-41D3-B37B-5B6C6508A27C}" srcId="{585DBE54-CD84-47F0-8AEA-B36BCD8626D0}" destId="{B282AC1B-E4CF-49C5-8EBA-CA13FA23EAD9}" srcOrd="1" destOrd="0" parTransId="{297EA76B-F7FE-41A5-8B76-FA1EB87E63F6}" sibTransId="{24CE33C9-DA69-4542-860D-A603A89AC094}"/>
    <dgm:cxn modelId="{8051A240-7E94-4426-B6E1-8D8A5F59E69F}" type="presOf" srcId="{8862BDE4-FCB1-44AA-BB9D-1F8890558298}" destId="{E6603906-0D9C-47D3-A3C6-14327F3B2B9F}" srcOrd="0" destOrd="1" presId="urn:microsoft.com/office/officeart/2005/8/layout/cycle8"/>
    <dgm:cxn modelId="{FB3C285F-FC79-41E7-8987-57A8845F1F24}" srcId="{4D30C416-D5F6-4E22-9A44-910D4D6EC2B3}" destId="{2B91A229-B5B7-4778-8708-D4A5DA1CB955}" srcOrd="2" destOrd="0" parTransId="{14EA476A-748C-4D4D-9A6B-D9C66A46D7C1}" sibTransId="{7A952F5D-15FD-453E-ACD5-9CE116F0FBE1}"/>
    <dgm:cxn modelId="{1BC30B63-1848-4821-B419-039F0C869276}" type="presOf" srcId="{20B7C0DE-8406-4598-A5CD-6720893E5E4B}" destId="{925D5D1F-6D22-496F-A488-14FFD90B7F98}" srcOrd="1" destOrd="1" presId="urn:microsoft.com/office/officeart/2005/8/layout/cycle8"/>
    <dgm:cxn modelId="{F13C7465-F904-4798-9A90-14E4B2466367}" srcId="{8D15FC48-7DDC-46C5-9814-1423089FCF6D}" destId="{9538FF83-20E4-41ED-B548-BAFC27E14EFC}" srcOrd="2" destOrd="0" parTransId="{A44F4C22-6778-4E46-891F-DAC63B5610B1}" sibTransId="{6C52FF21-B9C0-4537-BEFB-27A9F8FB10BB}"/>
    <dgm:cxn modelId="{7412A04C-01C8-4369-B02B-D16634A7725F}" srcId="{266B8B89-93D0-4597-9E1B-5D6BDA419F9D}" destId="{C30B892A-C161-45D3-898B-E098349A009D}" srcOrd="1" destOrd="0" parTransId="{91F72296-473B-435D-A2E2-F503C47C63B4}" sibTransId="{8AFB4060-2B99-4740-B309-4CE0455FCF69}"/>
    <dgm:cxn modelId="{4ED32E52-B60F-4DCF-B029-84851F75EB37}" type="presOf" srcId="{8D15FC48-7DDC-46C5-9814-1423089FCF6D}" destId="{925D5D1F-6D22-496F-A488-14FFD90B7F98}" srcOrd="1" destOrd="0" presId="urn:microsoft.com/office/officeart/2005/8/layout/cycle8"/>
    <dgm:cxn modelId="{68501A56-963F-42BF-9A0C-3CDF19DF8EA2}" type="presOf" srcId="{B282AC1B-E4CF-49C5-8EBA-CA13FA23EAD9}" destId="{961D4A8A-8CEE-4D2D-AA7A-0A5528D09B25}" srcOrd="1" destOrd="2" presId="urn:microsoft.com/office/officeart/2005/8/layout/cycle8"/>
    <dgm:cxn modelId="{7EDBD17B-DF6C-4E4E-95D8-6D1D6DB53E74}" type="presOf" srcId="{36EAF9C8-07F3-43E0-8A29-9AEA35D9F222}" destId="{925D5D1F-6D22-496F-A488-14FFD90B7F98}" srcOrd="1" destOrd="2" presId="urn:microsoft.com/office/officeart/2005/8/layout/cycle8"/>
    <dgm:cxn modelId="{0A71827F-E03E-4C27-8435-14EB070EE54D}" type="presOf" srcId="{C30B892A-C161-45D3-898B-E098349A009D}" destId="{E6603906-0D9C-47D3-A3C6-14327F3B2B9F}" srcOrd="0" destOrd="2" presId="urn:microsoft.com/office/officeart/2005/8/layout/cycle8"/>
    <dgm:cxn modelId="{C59AA383-73EC-4721-B8C5-6310BCCE8A5E}" type="presOf" srcId="{585DBE54-CD84-47F0-8AEA-B36BCD8626D0}" destId="{289B14E5-F962-4071-9242-EA94F536179B}" srcOrd="0" destOrd="0" presId="urn:microsoft.com/office/officeart/2005/8/layout/cycle8"/>
    <dgm:cxn modelId="{8023158A-62F1-4302-9F4A-34182C0C1410}" srcId="{4D30C416-D5F6-4E22-9A44-910D4D6EC2B3}" destId="{585DBE54-CD84-47F0-8AEA-B36BCD8626D0}" srcOrd="1" destOrd="0" parTransId="{C62CD024-DE41-400B-B5ED-9DE36C3830EC}" sibTransId="{F3100E6E-4C1C-482C-B87B-8D03750E63F2}"/>
    <dgm:cxn modelId="{67FFCD8C-2F57-4677-B1C3-CEFF610EEC30}" type="presOf" srcId="{1FDFF272-4D02-438E-9833-48B66955373A}" destId="{289B14E5-F962-4071-9242-EA94F536179B}" srcOrd="0" destOrd="1" presId="urn:microsoft.com/office/officeart/2005/8/layout/cycle8"/>
    <dgm:cxn modelId="{F976E78D-3794-49F3-894C-C6ADBCEE294E}" type="presOf" srcId="{9538FF83-20E4-41ED-B548-BAFC27E14EFC}" destId="{91CADCAB-F484-4EFA-AC67-18D41FA2CA54}" srcOrd="0" destOrd="3" presId="urn:microsoft.com/office/officeart/2005/8/layout/cycle8"/>
    <dgm:cxn modelId="{5B0C2EA8-F785-40B3-80DF-259A0814ECD1}" type="presOf" srcId="{8D15FC48-7DDC-46C5-9814-1423089FCF6D}" destId="{91CADCAB-F484-4EFA-AC67-18D41FA2CA54}" srcOrd="0" destOrd="0" presId="urn:microsoft.com/office/officeart/2005/8/layout/cycle8"/>
    <dgm:cxn modelId="{0BD092A9-BBF9-425C-BC2D-923D38F3DE72}" type="presOf" srcId="{0634460A-165F-4608-99B9-CC322D598EED}" destId="{51B0ACEE-35C7-4A01-983B-43976BBF68B8}" srcOrd="1" destOrd="1" presId="urn:microsoft.com/office/officeart/2005/8/layout/cycle8"/>
    <dgm:cxn modelId="{863EA9A9-5E41-4665-A8BC-3D9AC62C1A79}" type="presOf" srcId="{266B8B89-93D0-4597-9E1B-5D6BDA419F9D}" destId="{E6603906-0D9C-47D3-A3C6-14327F3B2B9F}" srcOrd="0" destOrd="0" presId="urn:microsoft.com/office/officeart/2005/8/layout/cycle8"/>
    <dgm:cxn modelId="{ED9C68B2-30FE-4A9F-AD79-F08914C61244}" type="presOf" srcId="{20B7C0DE-8406-4598-A5CD-6720893E5E4B}" destId="{91CADCAB-F484-4EFA-AC67-18D41FA2CA54}" srcOrd="0" destOrd="1" presId="urn:microsoft.com/office/officeart/2005/8/layout/cycle8"/>
    <dgm:cxn modelId="{B5B829C1-59D1-4BBF-B998-F1C2D121BFA3}" type="presOf" srcId="{1FDFF272-4D02-438E-9833-48B66955373A}" destId="{961D4A8A-8CEE-4D2D-AA7A-0A5528D09B25}" srcOrd="1" destOrd="1" presId="urn:microsoft.com/office/officeart/2005/8/layout/cycle8"/>
    <dgm:cxn modelId="{E2469BC2-F837-4EF1-BCE8-5F9AE81213CB}" type="presOf" srcId="{4D30C416-D5F6-4E22-9A44-910D4D6EC2B3}" destId="{37BC58EE-7F29-4918-9CE2-B247616361F7}" srcOrd="0" destOrd="0" presId="urn:microsoft.com/office/officeart/2005/8/layout/cycle8"/>
    <dgm:cxn modelId="{1FD4C8C6-B0E3-4D3E-824C-A674B38B8F94}" srcId="{8D15FC48-7DDC-46C5-9814-1423089FCF6D}" destId="{36EAF9C8-07F3-43E0-8A29-9AEA35D9F222}" srcOrd="1" destOrd="0" parTransId="{1EAF86C9-2EE7-404A-9B16-0A92067C2A7A}" sibTransId="{60055072-5336-4A05-AF9C-B11439220256}"/>
    <dgm:cxn modelId="{6202B7CD-7568-4C9A-BA86-A651D41F541D}" type="presOf" srcId="{7D4BAC2C-FD1A-498B-8298-13689343094B}" destId="{51B0ACEE-35C7-4A01-983B-43976BBF68B8}" srcOrd="1" destOrd="2" presId="urn:microsoft.com/office/officeart/2005/8/layout/cycle8"/>
    <dgm:cxn modelId="{E443B6D5-E088-4677-9874-918F493D76AE}" srcId="{2B91A229-B5B7-4778-8708-D4A5DA1CB955}" destId="{7D4BAC2C-FD1A-498B-8298-13689343094B}" srcOrd="1" destOrd="0" parTransId="{DB882872-C5E7-48CD-A37D-FFE974E04789}" sibTransId="{63C6C9EF-A5D1-4B13-8D98-76080B1E5BDB}"/>
    <dgm:cxn modelId="{12B22CDD-00F8-4845-AB52-2B8711E25262}" srcId="{8D15FC48-7DDC-46C5-9814-1423089FCF6D}" destId="{20B7C0DE-8406-4598-A5CD-6720893E5E4B}" srcOrd="0" destOrd="0" parTransId="{259B29D9-F261-4825-B8B2-A76A5E70B2AF}" sibTransId="{D0F5CDD0-1CDE-40E9-8737-1A8713C11E21}"/>
    <dgm:cxn modelId="{F846DDDD-3D98-436C-B615-5C569D7C6BF3}" type="presOf" srcId="{2B91A229-B5B7-4778-8708-D4A5DA1CB955}" destId="{51B0ACEE-35C7-4A01-983B-43976BBF68B8}" srcOrd="1" destOrd="0" presId="urn:microsoft.com/office/officeart/2005/8/layout/cycle8"/>
    <dgm:cxn modelId="{03CB00E2-C05F-489A-B990-E51C5C36BA06}" type="presOf" srcId="{585DBE54-CD84-47F0-8AEA-B36BCD8626D0}" destId="{961D4A8A-8CEE-4D2D-AA7A-0A5528D09B25}" srcOrd="1" destOrd="0" presId="urn:microsoft.com/office/officeart/2005/8/layout/cycle8"/>
    <dgm:cxn modelId="{77CB0DEC-0B26-4F51-A70F-567BBDB43984}" type="presOf" srcId="{0634460A-165F-4608-99B9-CC322D598EED}" destId="{1C65B4F8-A017-4423-8323-4117E3E4BA4A}" srcOrd="0" destOrd="1" presId="urn:microsoft.com/office/officeart/2005/8/layout/cycle8"/>
    <dgm:cxn modelId="{CD9261ED-C738-45EB-A728-617A876571D0}" type="presOf" srcId="{B282AC1B-E4CF-49C5-8EBA-CA13FA23EAD9}" destId="{289B14E5-F962-4071-9242-EA94F536179B}" srcOrd="0" destOrd="2" presId="urn:microsoft.com/office/officeart/2005/8/layout/cycle8"/>
    <dgm:cxn modelId="{4BCF98F5-27F1-4A29-9A43-172ED4D4A6BB}" srcId="{266B8B89-93D0-4597-9E1B-5D6BDA419F9D}" destId="{8862BDE4-FCB1-44AA-BB9D-1F8890558298}" srcOrd="0" destOrd="0" parTransId="{3423BB05-6765-4F67-8345-C3AC45EA77F0}" sibTransId="{9EB1096E-14A7-4270-AD90-352D4A7A1174}"/>
    <dgm:cxn modelId="{3061A5F8-560E-45F4-814E-A3D162D5335E}" type="presOf" srcId="{36EAF9C8-07F3-43E0-8A29-9AEA35D9F222}" destId="{91CADCAB-F484-4EFA-AC67-18D41FA2CA54}" srcOrd="0" destOrd="2" presId="urn:microsoft.com/office/officeart/2005/8/layout/cycle8"/>
    <dgm:cxn modelId="{4D735F83-581B-4C6F-AB59-F7A58AAAE772}" type="presParOf" srcId="{37BC58EE-7F29-4918-9CE2-B247616361F7}" destId="{91CADCAB-F484-4EFA-AC67-18D41FA2CA54}" srcOrd="0" destOrd="0" presId="urn:microsoft.com/office/officeart/2005/8/layout/cycle8"/>
    <dgm:cxn modelId="{7383E784-A701-4A33-917C-38E752F5650A}" type="presParOf" srcId="{37BC58EE-7F29-4918-9CE2-B247616361F7}" destId="{E5C1C40D-B46F-4B30-A51B-6A89F4A5D541}" srcOrd="1" destOrd="0" presId="urn:microsoft.com/office/officeart/2005/8/layout/cycle8"/>
    <dgm:cxn modelId="{D078FDF6-68CF-4474-A162-4349611E73B5}" type="presParOf" srcId="{37BC58EE-7F29-4918-9CE2-B247616361F7}" destId="{60ECB0EF-524D-42A3-A6E0-6C6AF67B0317}" srcOrd="2" destOrd="0" presId="urn:microsoft.com/office/officeart/2005/8/layout/cycle8"/>
    <dgm:cxn modelId="{1159B84D-F3A6-41B5-B8F4-9E00C3E3A75B}" type="presParOf" srcId="{37BC58EE-7F29-4918-9CE2-B247616361F7}" destId="{925D5D1F-6D22-496F-A488-14FFD90B7F98}" srcOrd="3" destOrd="0" presId="urn:microsoft.com/office/officeart/2005/8/layout/cycle8"/>
    <dgm:cxn modelId="{EF0043D3-2BDD-48C1-8720-B7805BB11F25}" type="presParOf" srcId="{37BC58EE-7F29-4918-9CE2-B247616361F7}" destId="{289B14E5-F962-4071-9242-EA94F536179B}" srcOrd="4" destOrd="0" presId="urn:microsoft.com/office/officeart/2005/8/layout/cycle8"/>
    <dgm:cxn modelId="{2571E9D8-6E88-4B02-9C17-0835BFE21C11}" type="presParOf" srcId="{37BC58EE-7F29-4918-9CE2-B247616361F7}" destId="{AB6F819C-7287-458F-B37F-9040FA78D53A}" srcOrd="5" destOrd="0" presId="urn:microsoft.com/office/officeart/2005/8/layout/cycle8"/>
    <dgm:cxn modelId="{1447E450-CC07-4AF0-B5C1-7A7B13A7A647}" type="presParOf" srcId="{37BC58EE-7F29-4918-9CE2-B247616361F7}" destId="{39F764FC-892F-45E2-B79B-C697BF3AD807}" srcOrd="6" destOrd="0" presId="urn:microsoft.com/office/officeart/2005/8/layout/cycle8"/>
    <dgm:cxn modelId="{32EFAD0D-9821-485A-80DA-EAC4226800BB}" type="presParOf" srcId="{37BC58EE-7F29-4918-9CE2-B247616361F7}" destId="{961D4A8A-8CEE-4D2D-AA7A-0A5528D09B25}" srcOrd="7" destOrd="0" presId="urn:microsoft.com/office/officeart/2005/8/layout/cycle8"/>
    <dgm:cxn modelId="{3AA738EC-17D5-43BD-A917-F48D3F3204E3}" type="presParOf" srcId="{37BC58EE-7F29-4918-9CE2-B247616361F7}" destId="{1C65B4F8-A017-4423-8323-4117E3E4BA4A}" srcOrd="8" destOrd="0" presId="urn:microsoft.com/office/officeart/2005/8/layout/cycle8"/>
    <dgm:cxn modelId="{7A6C48D4-B604-4928-BD94-935C3871FDC3}" type="presParOf" srcId="{37BC58EE-7F29-4918-9CE2-B247616361F7}" destId="{02DA3BFC-C583-4B3E-B4AB-C01D319F4331}" srcOrd="9" destOrd="0" presId="urn:microsoft.com/office/officeart/2005/8/layout/cycle8"/>
    <dgm:cxn modelId="{7C74A817-6F8A-493C-BD57-D7028B4083F4}" type="presParOf" srcId="{37BC58EE-7F29-4918-9CE2-B247616361F7}" destId="{C81C814D-2833-483E-B5E2-E2D608AB7032}" srcOrd="10" destOrd="0" presId="urn:microsoft.com/office/officeart/2005/8/layout/cycle8"/>
    <dgm:cxn modelId="{6D046EDA-AA8F-4A83-B907-9FC19CB6B2DC}" type="presParOf" srcId="{37BC58EE-7F29-4918-9CE2-B247616361F7}" destId="{51B0ACEE-35C7-4A01-983B-43976BBF68B8}" srcOrd="11" destOrd="0" presId="urn:microsoft.com/office/officeart/2005/8/layout/cycle8"/>
    <dgm:cxn modelId="{6A65D961-59E4-4F95-B4AC-4E81470D2C7F}" type="presParOf" srcId="{37BC58EE-7F29-4918-9CE2-B247616361F7}" destId="{E6603906-0D9C-47D3-A3C6-14327F3B2B9F}" srcOrd="12" destOrd="0" presId="urn:microsoft.com/office/officeart/2005/8/layout/cycle8"/>
    <dgm:cxn modelId="{DE01F3DD-DF03-4740-A739-C46955D053EE}" type="presParOf" srcId="{37BC58EE-7F29-4918-9CE2-B247616361F7}" destId="{0417DA8C-4FB9-494F-AFAF-0C12864CDCBD}" srcOrd="13" destOrd="0" presId="urn:microsoft.com/office/officeart/2005/8/layout/cycle8"/>
    <dgm:cxn modelId="{7C44E500-6B9B-48F3-A8A7-F1CEB3A65B36}" type="presParOf" srcId="{37BC58EE-7F29-4918-9CE2-B247616361F7}" destId="{228CA7B0-2561-41DE-B13A-FF83F1892A52}" srcOrd="14" destOrd="0" presId="urn:microsoft.com/office/officeart/2005/8/layout/cycle8"/>
    <dgm:cxn modelId="{DE23358D-0862-461E-A081-5825E5277BA3}" type="presParOf" srcId="{37BC58EE-7F29-4918-9CE2-B247616361F7}" destId="{27608E43-8718-4263-82C7-4B461287BA8D}" srcOrd="15" destOrd="0" presId="urn:microsoft.com/office/officeart/2005/8/layout/cycle8"/>
    <dgm:cxn modelId="{30ED39A1-289B-4F2B-8C31-89712F553BE0}" type="presParOf" srcId="{37BC58EE-7F29-4918-9CE2-B247616361F7}" destId="{25A0DCCF-D73F-44EB-A5A4-0A60A19419BD}" srcOrd="16" destOrd="0" presId="urn:microsoft.com/office/officeart/2005/8/layout/cycle8"/>
    <dgm:cxn modelId="{2AC76762-5264-4C4B-A474-CD1750AE3DF5}" type="presParOf" srcId="{37BC58EE-7F29-4918-9CE2-B247616361F7}" destId="{D1E41D68-6620-459C-BA71-E069BF85CEDA}" srcOrd="17" destOrd="0" presId="urn:microsoft.com/office/officeart/2005/8/layout/cycle8"/>
    <dgm:cxn modelId="{75F93355-E9A7-4E41-9C97-ABC55892E37E}" type="presParOf" srcId="{37BC58EE-7F29-4918-9CE2-B247616361F7}" destId="{C670C901-5E13-430D-AF0E-0E268168CE04}" srcOrd="18" destOrd="0" presId="urn:microsoft.com/office/officeart/2005/8/layout/cycle8"/>
    <dgm:cxn modelId="{C374CC9F-5563-483F-AB68-A51AC3343B61}" type="presParOf" srcId="{37BC58EE-7F29-4918-9CE2-B247616361F7}" destId="{FE801643-F4D5-4C57-93C8-A61E1E2E3AB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5A867-350F-4CDB-891B-33BCCAE725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D3D3D24-B1B3-4685-9064-797DC7C259E1}">
      <dgm:prSet phldrT="[Tekst]"/>
      <dgm:spPr/>
      <dgm:t>
        <a:bodyPr/>
        <a:lstStyle/>
        <a:p>
          <a:r>
            <a:rPr lang="hr-HR" dirty="0"/>
            <a:t>Izvrsna znanost</a:t>
          </a:r>
        </a:p>
      </dgm:t>
    </dgm:pt>
    <dgm:pt modelId="{8BBC0F33-B4E5-4CA5-B207-D51AB0E13432}" type="parTrans" cxnId="{8398B336-7DB7-4BFE-A99A-25BA4F77E806}">
      <dgm:prSet/>
      <dgm:spPr/>
      <dgm:t>
        <a:bodyPr/>
        <a:lstStyle/>
        <a:p>
          <a:endParaRPr lang="hr-HR"/>
        </a:p>
      </dgm:t>
    </dgm:pt>
    <dgm:pt modelId="{2E0803AE-BE29-4365-B2BB-C199CE1D1F89}" type="sibTrans" cxnId="{8398B336-7DB7-4BFE-A99A-25BA4F77E806}">
      <dgm:prSet/>
      <dgm:spPr/>
      <dgm:t>
        <a:bodyPr/>
        <a:lstStyle/>
        <a:p>
          <a:endParaRPr lang="hr-HR"/>
        </a:p>
      </dgm:t>
    </dgm:pt>
    <dgm:pt modelId="{848E3D72-83F2-4DF1-9773-75622A3AA6F7}">
      <dgm:prSet phldrT="[Tekst]"/>
      <dgm:spPr/>
      <dgm:t>
        <a:bodyPr/>
        <a:lstStyle/>
        <a:p>
          <a:r>
            <a:rPr lang="hr-HR" dirty="0"/>
            <a:t>Visoko obrazovanje</a:t>
          </a:r>
        </a:p>
      </dgm:t>
    </dgm:pt>
    <dgm:pt modelId="{0D9A4709-2606-42D1-9358-D296C842323A}" type="parTrans" cxnId="{D83BD647-B61F-46F8-84E4-4F83BCCC76B1}">
      <dgm:prSet/>
      <dgm:spPr/>
      <dgm:t>
        <a:bodyPr/>
        <a:lstStyle/>
        <a:p>
          <a:endParaRPr lang="hr-HR"/>
        </a:p>
      </dgm:t>
    </dgm:pt>
    <dgm:pt modelId="{4EF675DC-AE9E-442E-AAFB-B9A6E7609531}" type="sibTrans" cxnId="{D83BD647-B61F-46F8-84E4-4F83BCCC76B1}">
      <dgm:prSet/>
      <dgm:spPr/>
      <dgm:t>
        <a:bodyPr/>
        <a:lstStyle/>
        <a:p>
          <a:endParaRPr lang="hr-HR"/>
        </a:p>
      </dgm:t>
    </dgm:pt>
    <dgm:pt modelId="{C7580712-B209-4245-A202-74B3233D3AF6}">
      <dgm:prSet phldrT="[Tekst]"/>
      <dgm:spPr/>
      <dgm:t>
        <a:bodyPr/>
        <a:lstStyle/>
        <a:p>
          <a:r>
            <a:rPr lang="hr-HR" dirty="0"/>
            <a:t>CKR </a:t>
          </a:r>
        </a:p>
      </dgm:t>
    </dgm:pt>
    <dgm:pt modelId="{00ECF37A-6241-43AD-B84E-1B1159ADD030}" type="parTrans" cxnId="{FE7DEE23-3798-4235-AADF-2E3D3C221B04}">
      <dgm:prSet/>
      <dgm:spPr/>
      <dgm:t>
        <a:bodyPr/>
        <a:lstStyle/>
        <a:p>
          <a:endParaRPr lang="hr-HR"/>
        </a:p>
      </dgm:t>
    </dgm:pt>
    <dgm:pt modelId="{A7A2A30F-8411-43BB-89F0-AB2CAFDBBA61}" type="sibTrans" cxnId="{FE7DEE23-3798-4235-AADF-2E3D3C221B04}">
      <dgm:prSet/>
      <dgm:spPr/>
      <dgm:t>
        <a:bodyPr/>
        <a:lstStyle/>
        <a:p>
          <a:endParaRPr lang="hr-HR"/>
        </a:p>
      </dgm:t>
    </dgm:pt>
    <dgm:pt modelId="{5C3FF6E3-FB63-408F-962E-DBF2E0484F00}">
      <dgm:prSet phldrT="[Tekst]"/>
      <dgm:spPr/>
      <dgm:t>
        <a:bodyPr/>
        <a:lstStyle/>
        <a:p>
          <a:r>
            <a:rPr lang="hr-HR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Reforma </a:t>
          </a:r>
          <a:r>
            <a: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strukovnog </a:t>
          </a:r>
          <a:endParaRPr lang="hr-HR" dirty="0"/>
        </a:p>
      </dgm:t>
    </dgm:pt>
    <dgm:pt modelId="{135C8C10-18AF-444D-8BEE-F8820BB77436}" type="parTrans" cxnId="{7981573A-3E94-4E60-9DC6-2EA680CECFDA}">
      <dgm:prSet/>
      <dgm:spPr/>
      <dgm:t>
        <a:bodyPr/>
        <a:lstStyle/>
        <a:p>
          <a:endParaRPr lang="hr-HR"/>
        </a:p>
      </dgm:t>
    </dgm:pt>
    <dgm:pt modelId="{D7A6F4CC-A45E-455B-B1DE-055C2B6F73BA}" type="sibTrans" cxnId="{7981573A-3E94-4E60-9DC6-2EA680CECFDA}">
      <dgm:prSet/>
      <dgm:spPr/>
      <dgm:t>
        <a:bodyPr/>
        <a:lstStyle/>
        <a:p>
          <a:endParaRPr lang="hr-HR"/>
        </a:p>
      </dgm:t>
    </dgm:pt>
    <dgm:pt modelId="{913B6629-A357-4AF3-9D6B-BB3004F9C24C}" type="pres">
      <dgm:prSet presAssocID="{EDF5A867-350F-4CDB-891B-33BCCAE725FE}" presName="compositeShape" presStyleCnt="0">
        <dgm:presLayoutVars>
          <dgm:chMax val="7"/>
          <dgm:dir/>
          <dgm:resizeHandles val="exact"/>
        </dgm:presLayoutVars>
      </dgm:prSet>
      <dgm:spPr/>
    </dgm:pt>
    <dgm:pt modelId="{D9F64F03-C2AA-47ED-90DB-B94C4512842A}" type="pres">
      <dgm:prSet presAssocID="{5D3D3D24-B1B3-4685-9064-797DC7C259E1}" presName="circ1" presStyleLbl="vennNode1" presStyleIdx="0" presStyleCnt="4" custScaleX="116257"/>
      <dgm:spPr/>
    </dgm:pt>
    <dgm:pt modelId="{B17BABED-5A2A-48C3-B5DC-AED53F78B5A5}" type="pres">
      <dgm:prSet presAssocID="{5D3D3D24-B1B3-4685-9064-797DC7C259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3ACC2C-9A6B-4B20-9ACB-8E01CEC2A1BD}" type="pres">
      <dgm:prSet presAssocID="{5C3FF6E3-FB63-408F-962E-DBF2E0484F00}" presName="circ2" presStyleLbl="vennNode1" presStyleIdx="1" presStyleCnt="4"/>
      <dgm:spPr/>
    </dgm:pt>
    <dgm:pt modelId="{040D9577-1073-47AA-A965-E67026D006CF}" type="pres">
      <dgm:prSet presAssocID="{5C3FF6E3-FB63-408F-962E-DBF2E0484F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01BD10-6515-4B68-8B1D-3C4E6C35FEA6}" type="pres">
      <dgm:prSet presAssocID="{848E3D72-83F2-4DF1-9773-75622A3AA6F7}" presName="circ3" presStyleLbl="vennNode1" presStyleIdx="2" presStyleCnt="4"/>
      <dgm:spPr/>
    </dgm:pt>
    <dgm:pt modelId="{DEB76E8D-B8FB-48A3-B674-F99DE0C5B455}" type="pres">
      <dgm:prSet presAssocID="{848E3D72-83F2-4DF1-9773-75622A3AA6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2F08CF-6743-45B0-8611-304CFC9A1CE0}" type="pres">
      <dgm:prSet presAssocID="{C7580712-B209-4245-A202-74B3233D3AF6}" presName="circ4" presStyleLbl="vennNode1" presStyleIdx="3" presStyleCnt="4"/>
      <dgm:spPr/>
    </dgm:pt>
    <dgm:pt modelId="{A3FE60E9-45E5-41E1-987A-97F4123E377C}" type="pres">
      <dgm:prSet presAssocID="{C7580712-B209-4245-A202-74B3233D3AF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A9E5D18-CAC8-4D5B-A638-C240D3AEA0A7}" type="presOf" srcId="{5D3D3D24-B1B3-4685-9064-797DC7C259E1}" destId="{D9F64F03-C2AA-47ED-90DB-B94C4512842A}" srcOrd="1" destOrd="0" presId="urn:microsoft.com/office/officeart/2005/8/layout/venn1"/>
    <dgm:cxn modelId="{FE7DEE23-3798-4235-AADF-2E3D3C221B04}" srcId="{EDF5A867-350F-4CDB-891B-33BCCAE725FE}" destId="{C7580712-B209-4245-A202-74B3233D3AF6}" srcOrd="3" destOrd="0" parTransId="{00ECF37A-6241-43AD-B84E-1B1159ADD030}" sibTransId="{A7A2A30F-8411-43BB-89F0-AB2CAFDBBA61}"/>
    <dgm:cxn modelId="{8398B336-7DB7-4BFE-A99A-25BA4F77E806}" srcId="{EDF5A867-350F-4CDB-891B-33BCCAE725FE}" destId="{5D3D3D24-B1B3-4685-9064-797DC7C259E1}" srcOrd="0" destOrd="0" parTransId="{8BBC0F33-B4E5-4CA5-B207-D51AB0E13432}" sibTransId="{2E0803AE-BE29-4365-B2BB-C199CE1D1F89}"/>
    <dgm:cxn modelId="{7981573A-3E94-4E60-9DC6-2EA680CECFDA}" srcId="{EDF5A867-350F-4CDB-891B-33BCCAE725FE}" destId="{5C3FF6E3-FB63-408F-962E-DBF2E0484F00}" srcOrd="1" destOrd="0" parTransId="{135C8C10-18AF-444D-8BEE-F8820BB77436}" sibTransId="{D7A6F4CC-A45E-455B-B1DE-055C2B6F73BA}"/>
    <dgm:cxn modelId="{6BB7265E-4891-4042-A111-6AB5C532F599}" type="presOf" srcId="{5C3FF6E3-FB63-408F-962E-DBF2E0484F00}" destId="{753ACC2C-9A6B-4B20-9ACB-8E01CEC2A1BD}" srcOrd="0" destOrd="0" presId="urn:microsoft.com/office/officeart/2005/8/layout/venn1"/>
    <dgm:cxn modelId="{D83BD647-B61F-46F8-84E4-4F83BCCC76B1}" srcId="{EDF5A867-350F-4CDB-891B-33BCCAE725FE}" destId="{848E3D72-83F2-4DF1-9773-75622A3AA6F7}" srcOrd="2" destOrd="0" parTransId="{0D9A4709-2606-42D1-9358-D296C842323A}" sibTransId="{4EF675DC-AE9E-442E-AAFB-B9A6E7609531}"/>
    <dgm:cxn modelId="{BE17418F-E44E-417E-B2D3-4F24C1519E0D}" type="presOf" srcId="{EDF5A867-350F-4CDB-891B-33BCCAE725FE}" destId="{913B6629-A357-4AF3-9D6B-BB3004F9C24C}" srcOrd="0" destOrd="0" presId="urn:microsoft.com/office/officeart/2005/8/layout/venn1"/>
    <dgm:cxn modelId="{EC2EF5AD-7B47-4C91-8DEC-3DACA7E60473}" type="presOf" srcId="{5D3D3D24-B1B3-4685-9064-797DC7C259E1}" destId="{B17BABED-5A2A-48C3-B5DC-AED53F78B5A5}" srcOrd="0" destOrd="0" presId="urn:microsoft.com/office/officeart/2005/8/layout/venn1"/>
    <dgm:cxn modelId="{EB69A8C1-F5D5-4D86-ACD8-9F0F9EE28CE7}" type="presOf" srcId="{5C3FF6E3-FB63-408F-962E-DBF2E0484F00}" destId="{040D9577-1073-47AA-A965-E67026D006CF}" srcOrd="1" destOrd="0" presId="urn:microsoft.com/office/officeart/2005/8/layout/venn1"/>
    <dgm:cxn modelId="{50C062E0-255B-4ACF-BBFD-C603964F77D0}" type="presOf" srcId="{C7580712-B209-4245-A202-74B3233D3AF6}" destId="{322F08CF-6743-45B0-8611-304CFC9A1CE0}" srcOrd="0" destOrd="0" presId="urn:microsoft.com/office/officeart/2005/8/layout/venn1"/>
    <dgm:cxn modelId="{DECCCCEA-4249-4CB4-8FE0-F60F23F114C8}" type="presOf" srcId="{848E3D72-83F2-4DF1-9773-75622A3AA6F7}" destId="{E901BD10-6515-4B68-8B1D-3C4E6C35FEA6}" srcOrd="0" destOrd="0" presId="urn:microsoft.com/office/officeart/2005/8/layout/venn1"/>
    <dgm:cxn modelId="{B3DEF8ED-C678-49DE-90E7-ADB137094BEE}" type="presOf" srcId="{848E3D72-83F2-4DF1-9773-75622A3AA6F7}" destId="{DEB76E8D-B8FB-48A3-B674-F99DE0C5B455}" srcOrd="1" destOrd="0" presId="urn:microsoft.com/office/officeart/2005/8/layout/venn1"/>
    <dgm:cxn modelId="{C8D453F1-B3DA-4940-8BC3-1EB76435633D}" type="presOf" srcId="{C7580712-B209-4245-A202-74B3233D3AF6}" destId="{A3FE60E9-45E5-41E1-987A-97F4123E377C}" srcOrd="1" destOrd="0" presId="urn:microsoft.com/office/officeart/2005/8/layout/venn1"/>
    <dgm:cxn modelId="{84D409E9-0DC9-407C-9532-244D55A45300}" type="presParOf" srcId="{913B6629-A357-4AF3-9D6B-BB3004F9C24C}" destId="{D9F64F03-C2AA-47ED-90DB-B94C4512842A}" srcOrd="0" destOrd="0" presId="urn:microsoft.com/office/officeart/2005/8/layout/venn1"/>
    <dgm:cxn modelId="{E9B59652-39FC-4E94-BBF9-9B36E85D0DFF}" type="presParOf" srcId="{913B6629-A357-4AF3-9D6B-BB3004F9C24C}" destId="{B17BABED-5A2A-48C3-B5DC-AED53F78B5A5}" srcOrd="1" destOrd="0" presId="urn:microsoft.com/office/officeart/2005/8/layout/venn1"/>
    <dgm:cxn modelId="{5FA48D53-B62D-4A9F-B38C-A318518B69CF}" type="presParOf" srcId="{913B6629-A357-4AF3-9D6B-BB3004F9C24C}" destId="{753ACC2C-9A6B-4B20-9ACB-8E01CEC2A1BD}" srcOrd="2" destOrd="0" presId="urn:microsoft.com/office/officeart/2005/8/layout/venn1"/>
    <dgm:cxn modelId="{711FCDB2-B474-4B17-83B0-DBEA320E225A}" type="presParOf" srcId="{913B6629-A357-4AF3-9D6B-BB3004F9C24C}" destId="{040D9577-1073-47AA-A965-E67026D006CF}" srcOrd="3" destOrd="0" presId="urn:microsoft.com/office/officeart/2005/8/layout/venn1"/>
    <dgm:cxn modelId="{A12B6C82-81D4-41D2-BBE4-AFDAA767B19B}" type="presParOf" srcId="{913B6629-A357-4AF3-9D6B-BB3004F9C24C}" destId="{E901BD10-6515-4B68-8B1D-3C4E6C35FEA6}" srcOrd="4" destOrd="0" presId="urn:microsoft.com/office/officeart/2005/8/layout/venn1"/>
    <dgm:cxn modelId="{1D70772F-5A6C-429C-BD24-FC48356253B8}" type="presParOf" srcId="{913B6629-A357-4AF3-9D6B-BB3004F9C24C}" destId="{DEB76E8D-B8FB-48A3-B674-F99DE0C5B455}" srcOrd="5" destOrd="0" presId="urn:microsoft.com/office/officeart/2005/8/layout/venn1"/>
    <dgm:cxn modelId="{38141C21-CAA4-42AE-A9F9-FE29FA970CE5}" type="presParOf" srcId="{913B6629-A357-4AF3-9D6B-BB3004F9C24C}" destId="{322F08CF-6743-45B0-8611-304CFC9A1CE0}" srcOrd="6" destOrd="0" presId="urn:microsoft.com/office/officeart/2005/8/layout/venn1"/>
    <dgm:cxn modelId="{9CF1D8F0-1491-4A78-9F7A-AE7F5FEF1E28}" type="presParOf" srcId="{913B6629-A357-4AF3-9D6B-BB3004F9C24C}" destId="{A3FE60E9-45E5-41E1-987A-97F4123E377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FC0185-595F-4F07-A055-D3E224F8A6FD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94CC5047-1CBD-4DB2-AA7F-4EE87F1DD34C}">
      <dgm:prSet phldrT="[Tekst]" custT="1"/>
      <dgm:spPr/>
      <dgm:t>
        <a:bodyPr/>
        <a:lstStyle/>
        <a:p>
          <a:r>
            <a:rPr lang="hr-HR" sz="3600" dirty="0"/>
            <a:t>Reforma općeg obrazovanja (CKR)</a:t>
          </a:r>
        </a:p>
      </dgm:t>
    </dgm:pt>
    <dgm:pt modelId="{96854216-52F3-4DF7-90DA-6D5FC3FFAAAA}" type="parTrans" cxnId="{80C485FE-720E-4811-BDAA-D31BFB39D883}">
      <dgm:prSet/>
      <dgm:spPr/>
      <dgm:t>
        <a:bodyPr/>
        <a:lstStyle/>
        <a:p>
          <a:endParaRPr lang="hr-HR"/>
        </a:p>
      </dgm:t>
    </dgm:pt>
    <dgm:pt modelId="{99A9FB5E-0950-4A92-AAFD-95DE8F9DDFA2}" type="sibTrans" cxnId="{80C485FE-720E-4811-BDAA-D31BFB39D883}">
      <dgm:prSet/>
      <dgm:spPr/>
      <dgm:t>
        <a:bodyPr/>
        <a:lstStyle/>
        <a:p>
          <a:endParaRPr lang="hr-HR"/>
        </a:p>
      </dgm:t>
    </dgm:pt>
    <dgm:pt modelId="{67A16B58-2384-402F-AB51-DABD03D2FAF7}">
      <dgm:prSet phldrT="[Tekst]" custT="1"/>
      <dgm:spPr/>
      <dgm:t>
        <a:bodyPr/>
        <a:lstStyle/>
        <a:p>
          <a:r>
            <a:rPr lang="hr-HR" sz="3600" dirty="0"/>
            <a:t>Reforma strukovnog obrazovanja</a:t>
          </a:r>
        </a:p>
      </dgm:t>
    </dgm:pt>
    <dgm:pt modelId="{00FDEAD0-2FBA-467A-8E24-5C74F0C10DC3}" type="parTrans" cxnId="{735A5E40-9A1C-48B3-A7FB-E0F6E817EC48}">
      <dgm:prSet/>
      <dgm:spPr/>
      <dgm:t>
        <a:bodyPr/>
        <a:lstStyle/>
        <a:p>
          <a:endParaRPr lang="hr-HR"/>
        </a:p>
      </dgm:t>
    </dgm:pt>
    <dgm:pt modelId="{BD31E2A6-040F-4310-94B1-D20D76A60F64}" type="sibTrans" cxnId="{735A5E40-9A1C-48B3-A7FB-E0F6E817EC48}">
      <dgm:prSet/>
      <dgm:spPr/>
      <dgm:t>
        <a:bodyPr/>
        <a:lstStyle/>
        <a:p>
          <a:endParaRPr lang="hr-HR"/>
        </a:p>
      </dgm:t>
    </dgm:pt>
    <dgm:pt modelId="{B07EC2B5-7BD6-4D9B-B449-8DD5C35EF87D}" type="pres">
      <dgm:prSet presAssocID="{2DFC0185-595F-4F07-A055-D3E224F8A6FD}" presName="compositeShape" presStyleCnt="0">
        <dgm:presLayoutVars>
          <dgm:chMax val="7"/>
          <dgm:dir/>
          <dgm:resizeHandles val="exact"/>
        </dgm:presLayoutVars>
      </dgm:prSet>
      <dgm:spPr/>
    </dgm:pt>
    <dgm:pt modelId="{50DD1C0D-ABC6-4F41-8A50-3688D420F200}" type="pres">
      <dgm:prSet presAssocID="{94CC5047-1CBD-4DB2-AA7F-4EE87F1DD34C}" presName="circ1" presStyleLbl="vennNode1" presStyleIdx="0" presStyleCnt="2" custScaleX="123319"/>
      <dgm:spPr/>
    </dgm:pt>
    <dgm:pt modelId="{615F56BA-6252-4609-92DD-8F66CC58C8F1}" type="pres">
      <dgm:prSet presAssocID="{94CC5047-1CBD-4DB2-AA7F-4EE87F1DD3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068E00-6A58-444B-8507-617328AF3B13}" type="pres">
      <dgm:prSet presAssocID="{67A16B58-2384-402F-AB51-DABD03D2FAF7}" presName="circ2" presStyleLbl="vennNode1" presStyleIdx="1" presStyleCnt="2" custScaleX="145105"/>
      <dgm:spPr/>
    </dgm:pt>
    <dgm:pt modelId="{90B49626-A2B6-4E28-877E-3D9B34AADF75}" type="pres">
      <dgm:prSet presAssocID="{67A16B58-2384-402F-AB51-DABD03D2FA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535818-CF3E-42CD-842D-A6C737930743}" type="presOf" srcId="{94CC5047-1CBD-4DB2-AA7F-4EE87F1DD34C}" destId="{615F56BA-6252-4609-92DD-8F66CC58C8F1}" srcOrd="1" destOrd="0" presId="urn:microsoft.com/office/officeart/2005/8/layout/venn1"/>
    <dgm:cxn modelId="{2C8D933F-A09D-4E55-8FB2-062C1BDA22E9}" type="presOf" srcId="{94CC5047-1CBD-4DB2-AA7F-4EE87F1DD34C}" destId="{50DD1C0D-ABC6-4F41-8A50-3688D420F200}" srcOrd="0" destOrd="0" presId="urn:microsoft.com/office/officeart/2005/8/layout/venn1"/>
    <dgm:cxn modelId="{735A5E40-9A1C-48B3-A7FB-E0F6E817EC48}" srcId="{2DFC0185-595F-4F07-A055-D3E224F8A6FD}" destId="{67A16B58-2384-402F-AB51-DABD03D2FAF7}" srcOrd="1" destOrd="0" parTransId="{00FDEAD0-2FBA-467A-8E24-5C74F0C10DC3}" sibTransId="{BD31E2A6-040F-4310-94B1-D20D76A60F64}"/>
    <dgm:cxn modelId="{A558577C-4EE5-48E5-8723-D5C712144062}" type="presOf" srcId="{67A16B58-2384-402F-AB51-DABD03D2FAF7}" destId="{90B49626-A2B6-4E28-877E-3D9B34AADF75}" srcOrd="1" destOrd="0" presId="urn:microsoft.com/office/officeart/2005/8/layout/venn1"/>
    <dgm:cxn modelId="{E116D8A2-19A7-480D-AD37-105FA787725D}" type="presOf" srcId="{2DFC0185-595F-4F07-A055-D3E224F8A6FD}" destId="{B07EC2B5-7BD6-4D9B-B449-8DD5C35EF87D}" srcOrd="0" destOrd="0" presId="urn:microsoft.com/office/officeart/2005/8/layout/venn1"/>
    <dgm:cxn modelId="{D01897D6-D2A7-484D-84B4-F3298A9143A5}" type="presOf" srcId="{67A16B58-2384-402F-AB51-DABD03D2FAF7}" destId="{F7068E00-6A58-444B-8507-617328AF3B13}" srcOrd="0" destOrd="0" presId="urn:microsoft.com/office/officeart/2005/8/layout/venn1"/>
    <dgm:cxn modelId="{80C485FE-720E-4811-BDAA-D31BFB39D883}" srcId="{2DFC0185-595F-4F07-A055-D3E224F8A6FD}" destId="{94CC5047-1CBD-4DB2-AA7F-4EE87F1DD34C}" srcOrd="0" destOrd="0" parTransId="{96854216-52F3-4DF7-90DA-6D5FC3FFAAAA}" sibTransId="{99A9FB5E-0950-4A92-AAFD-95DE8F9DDFA2}"/>
    <dgm:cxn modelId="{F044A2D1-945A-4673-8AD9-2F3D38BA3667}" type="presParOf" srcId="{B07EC2B5-7BD6-4D9B-B449-8DD5C35EF87D}" destId="{50DD1C0D-ABC6-4F41-8A50-3688D420F200}" srcOrd="0" destOrd="0" presId="urn:microsoft.com/office/officeart/2005/8/layout/venn1"/>
    <dgm:cxn modelId="{727A9B7A-0B3F-4264-A5BA-D5605AAE98FA}" type="presParOf" srcId="{B07EC2B5-7BD6-4D9B-B449-8DD5C35EF87D}" destId="{615F56BA-6252-4609-92DD-8F66CC58C8F1}" srcOrd="1" destOrd="0" presId="urn:microsoft.com/office/officeart/2005/8/layout/venn1"/>
    <dgm:cxn modelId="{6A17E719-8CBD-402D-9B6A-8DE76BF1FA19}" type="presParOf" srcId="{B07EC2B5-7BD6-4D9B-B449-8DD5C35EF87D}" destId="{F7068E00-6A58-444B-8507-617328AF3B13}" srcOrd="2" destOrd="0" presId="urn:microsoft.com/office/officeart/2005/8/layout/venn1"/>
    <dgm:cxn modelId="{11D55E07-5908-4016-8338-753012603103}" type="presParOf" srcId="{B07EC2B5-7BD6-4D9B-B449-8DD5C35EF87D}" destId="{90B49626-A2B6-4E28-877E-3D9B34AADF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FC0185-595F-4F07-A055-D3E224F8A6FD}" type="doc">
      <dgm:prSet loTypeId="urn:microsoft.com/office/officeart/2005/8/layout/venn1" loCatId="relationship" qsTypeId="urn:microsoft.com/office/officeart/2005/8/quickstyle/simple4" qsCatId="simple" csTypeId="urn:microsoft.com/office/officeart/2005/8/colors/accent6_4" csCatId="accent6" phldr="1"/>
      <dgm:spPr/>
    </dgm:pt>
    <dgm:pt modelId="{94CC5047-1CBD-4DB2-AA7F-4EE87F1DD34C}">
      <dgm:prSet phldrT="[Tekst]" custT="1"/>
      <dgm:spPr/>
      <dgm:t>
        <a:bodyPr/>
        <a:lstStyle/>
        <a:p>
          <a:pPr algn="l"/>
          <a:r>
            <a:rPr lang="hr-HR" sz="2400" dirty="0"/>
            <a:t>Reforma općeg obrazovanja (CKR)</a:t>
          </a:r>
        </a:p>
      </dgm:t>
    </dgm:pt>
    <dgm:pt modelId="{96854216-52F3-4DF7-90DA-6D5FC3FFAAAA}" type="parTrans" cxnId="{80C485FE-720E-4811-BDAA-D31BFB39D883}">
      <dgm:prSet/>
      <dgm:spPr/>
      <dgm:t>
        <a:bodyPr/>
        <a:lstStyle/>
        <a:p>
          <a:endParaRPr lang="hr-HR"/>
        </a:p>
      </dgm:t>
    </dgm:pt>
    <dgm:pt modelId="{99A9FB5E-0950-4A92-AAFD-95DE8F9DDFA2}" type="sibTrans" cxnId="{80C485FE-720E-4811-BDAA-D31BFB39D883}">
      <dgm:prSet/>
      <dgm:spPr/>
      <dgm:t>
        <a:bodyPr/>
        <a:lstStyle/>
        <a:p>
          <a:endParaRPr lang="hr-HR"/>
        </a:p>
      </dgm:t>
    </dgm:pt>
    <dgm:pt modelId="{67A16B58-2384-402F-AB51-DABD03D2FAF7}">
      <dgm:prSet phldrT="[Tekst]" custT="1"/>
      <dgm:spPr/>
      <dgm:t>
        <a:bodyPr/>
        <a:lstStyle/>
        <a:p>
          <a:pPr algn="r"/>
          <a:r>
            <a:rPr lang="hr-HR" sz="2000" dirty="0"/>
            <a:t>Metodologija izrade – HKO</a:t>
          </a:r>
        </a:p>
        <a:p>
          <a:pPr algn="r"/>
          <a:r>
            <a:rPr lang="hr-HR" sz="2000" dirty="0"/>
            <a:t>Potrebe tržišta</a:t>
          </a:r>
        </a:p>
        <a:p>
          <a:pPr algn="r"/>
          <a:r>
            <a:rPr lang="hr-HR" sz="2000" dirty="0"/>
            <a:t>Standardi zanimanja i kvalifikacija</a:t>
          </a:r>
        </a:p>
        <a:p>
          <a:pPr algn="r"/>
          <a:r>
            <a:rPr lang="hr-HR" sz="2000" dirty="0"/>
            <a:t>200 programa</a:t>
          </a:r>
        </a:p>
        <a:p>
          <a:pPr algn="r"/>
          <a:r>
            <a:rPr lang="hr-HR" sz="2000" dirty="0"/>
            <a:t>Praksa, modeli</a:t>
          </a:r>
        </a:p>
        <a:p>
          <a:pPr algn="r"/>
          <a:r>
            <a:rPr lang="hr-HR" sz="2000" dirty="0"/>
            <a:t>… </a:t>
          </a:r>
        </a:p>
      </dgm:t>
    </dgm:pt>
    <dgm:pt modelId="{00FDEAD0-2FBA-467A-8E24-5C74F0C10DC3}" type="parTrans" cxnId="{735A5E40-9A1C-48B3-A7FB-E0F6E817EC48}">
      <dgm:prSet/>
      <dgm:spPr/>
      <dgm:t>
        <a:bodyPr/>
        <a:lstStyle/>
        <a:p>
          <a:endParaRPr lang="hr-HR"/>
        </a:p>
      </dgm:t>
    </dgm:pt>
    <dgm:pt modelId="{BD31E2A6-040F-4310-94B1-D20D76A60F64}" type="sibTrans" cxnId="{735A5E40-9A1C-48B3-A7FB-E0F6E817EC48}">
      <dgm:prSet/>
      <dgm:spPr/>
      <dgm:t>
        <a:bodyPr/>
        <a:lstStyle/>
        <a:p>
          <a:endParaRPr lang="hr-HR"/>
        </a:p>
      </dgm:t>
    </dgm:pt>
    <dgm:pt modelId="{B07EC2B5-7BD6-4D9B-B449-8DD5C35EF87D}" type="pres">
      <dgm:prSet presAssocID="{2DFC0185-595F-4F07-A055-D3E224F8A6FD}" presName="compositeShape" presStyleCnt="0">
        <dgm:presLayoutVars>
          <dgm:chMax val="7"/>
          <dgm:dir/>
          <dgm:resizeHandles val="exact"/>
        </dgm:presLayoutVars>
      </dgm:prSet>
      <dgm:spPr/>
    </dgm:pt>
    <dgm:pt modelId="{50DD1C0D-ABC6-4F41-8A50-3688D420F200}" type="pres">
      <dgm:prSet presAssocID="{94CC5047-1CBD-4DB2-AA7F-4EE87F1DD34C}" presName="circ1" presStyleLbl="vennNode1" presStyleIdx="0" presStyleCnt="2" custScaleX="116498" custLinFactNeighborX="-6166" custLinFactNeighborY="6188"/>
      <dgm:spPr/>
    </dgm:pt>
    <dgm:pt modelId="{615F56BA-6252-4609-92DD-8F66CC58C8F1}" type="pres">
      <dgm:prSet presAssocID="{94CC5047-1CBD-4DB2-AA7F-4EE87F1DD3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068E00-6A58-444B-8507-617328AF3B13}" type="pres">
      <dgm:prSet presAssocID="{67A16B58-2384-402F-AB51-DABD03D2FAF7}" presName="circ2" presStyleLbl="vennNode1" presStyleIdx="1" presStyleCnt="2" custScaleX="132181" custLinFactNeighborX="-8116" custLinFactNeighborY="4791"/>
      <dgm:spPr/>
    </dgm:pt>
    <dgm:pt modelId="{90B49626-A2B6-4E28-877E-3D9B34AADF75}" type="pres">
      <dgm:prSet presAssocID="{67A16B58-2384-402F-AB51-DABD03D2FA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4535818-CF3E-42CD-842D-A6C737930743}" type="presOf" srcId="{94CC5047-1CBD-4DB2-AA7F-4EE87F1DD34C}" destId="{615F56BA-6252-4609-92DD-8F66CC58C8F1}" srcOrd="1" destOrd="0" presId="urn:microsoft.com/office/officeart/2005/8/layout/venn1"/>
    <dgm:cxn modelId="{2C8D933F-A09D-4E55-8FB2-062C1BDA22E9}" type="presOf" srcId="{94CC5047-1CBD-4DB2-AA7F-4EE87F1DD34C}" destId="{50DD1C0D-ABC6-4F41-8A50-3688D420F200}" srcOrd="0" destOrd="0" presId="urn:microsoft.com/office/officeart/2005/8/layout/venn1"/>
    <dgm:cxn modelId="{735A5E40-9A1C-48B3-A7FB-E0F6E817EC48}" srcId="{2DFC0185-595F-4F07-A055-D3E224F8A6FD}" destId="{67A16B58-2384-402F-AB51-DABD03D2FAF7}" srcOrd="1" destOrd="0" parTransId="{00FDEAD0-2FBA-467A-8E24-5C74F0C10DC3}" sibTransId="{BD31E2A6-040F-4310-94B1-D20D76A60F64}"/>
    <dgm:cxn modelId="{A558577C-4EE5-48E5-8723-D5C712144062}" type="presOf" srcId="{67A16B58-2384-402F-AB51-DABD03D2FAF7}" destId="{90B49626-A2B6-4E28-877E-3D9B34AADF75}" srcOrd="1" destOrd="0" presId="urn:microsoft.com/office/officeart/2005/8/layout/venn1"/>
    <dgm:cxn modelId="{E116D8A2-19A7-480D-AD37-105FA787725D}" type="presOf" srcId="{2DFC0185-595F-4F07-A055-D3E224F8A6FD}" destId="{B07EC2B5-7BD6-4D9B-B449-8DD5C35EF87D}" srcOrd="0" destOrd="0" presId="urn:microsoft.com/office/officeart/2005/8/layout/venn1"/>
    <dgm:cxn modelId="{D01897D6-D2A7-484D-84B4-F3298A9143A5}" type="presOf" srcId="{67A16B58-2384-402F-AB51-DABD03D2FAF7}" destId="{F7068E00-6A58-444B-8507-617328AF3B13}" srcOrd="0" destOrd="0" presId="urn:microsoft.com/office/officeart/2005/8/layout/venn1"/>
    <dgm:cxn modelId="{80C485FE-720E-4811-BDAA-D31BFB39D883}" srcId="{2DFC0185-595F-4F07-A055-D3E224F8A6FD}" destId="{94CC5047-1CBD-4DB2-AA7F-4EE87F1DD34C}" srcOrd="0" destOrd="0" parTransId="{96854216-52F3-4DF7-90DA-6D5FC3FFAAAA}" sibTransId="{99A9FB5E-0950-4A92-AAFD-95DE8F9DDFA2}"/>
    <dgm:cxn modelId="{F044A2D1-945A-4673-8AD9-2F3D38BA3667}" type="presParOf" srcId="{B07EC2B5-7BD6-4D9B-B449-8DD5C35EF87D}" destId="{50DD1C0D-ABC6-4F41-8A50-3688D420F200}" srcOrd="0" destOrd="0" presId="urn:microsoft.com/office/officeart/2005/8/layout/venn1"/>
    <dgm:cxn modelId="{727A9B7A-0B3F-4264-A5BA-D5605AAE98FA}" type="presParOf" srcId="{B07EC2B5-7BD6-4D9B-B449-8DD5C35EF87D}" destId="{615F56BA-6252-4609-92DD-8F66CC58C8F1}" srcOrd="1" destOrd="0" presId="urn:microsoft.com/office/officeart/2005/8/layout/venn1"/>
    <dgm:cxn modelId="{6A17E719-8CBD-402D-9B6A-8DE76BF1FA19}" type="presParOf" srcId="{B07EC2B5-7BD6-4D9B-B449-8DD5C35EF87D}" destId="{F7068E00-6A58-444B-8507-617328AF3B13}" srcOrd="2" destOrd="0" presId="urn:microsoft.com/office/officeart/2005/8/layout/venn1"/>
    <dgm:cxn modelId="{11D55E07-5908-4016-8338-753012603103}" type="presParOf" srcId="{B07EC2B5-7BD6-4D9B-B449-8DD5C35EF87D}" destId="{90B49626-A2B6-4E28-877E-3D9B34AADF7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7DF37-03D5-4ACD-8212-1C4EB772D36F}" type="doc">
      <dgm:prSet loTypeId="urn:microsoft.com/office/officeart/2005/8/layout/hProcess1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21F85F1-5B4B-4970-81B1-457D96C1D483}">
      <dgm:prSet/>
      <dgm:spPr/>
      <dgm:t>
        <a:bodyPr/>
        <a:lstStyle/>
        <a:p>
          <a:pPr rtl="0"/>
          <a:r>
            <a:rPr lang="hr-HR" b="1" dirty="0"/>
            <a:t>Listopad 2018</a:t>
          </a:r>
          <a:r>
            <a:rPr lang="hr-HR" dirty="0"/>
            <a:t> – studeni Kako uspješno učiti u online okruženju</a:t>
          </a:r>
        </a:p>
      </dgm:t>
    </dgm:pt>
    <dgm:pt modelId="{6EE6DFAF-0C02-4290-A5BD-252C9823C237}" type="parTrans" cxnId="{E667C008-3A28-4059-A31F-6C22D161BB68}">
      <dgm:prSet/>
      <dgm:spPr/>
      <dgm:t>
        <a:bodyPr/>
        <a:lstStyle/>
        <a:p>
          <a:endParaRPr lang="hr-HR"/>
        </a:p>
      </dgm:t>
    </dgm:pt>
    <dgm:pt modelId="{C3550B48-039E-42D6-856F-67E004E9F7A4}" type="sibTrans" cxnId="{E667C008-3A28-4059-A31F-6C22D161BB68}">
      <dgm:prSet/>
      <dgm:spPr/>
      <dgm:t>
        <a:bodyPr/>
        <a:lstStyle/>
        <a:p>
          <a:endParaRPr lang="hr-HR"/>
        </a:p>
      </dgm:t>
    </dgm:pt>
    <dgm:pt modelId="{769C0491-81D8-48E4-8D17-C27806B01A51}">
      <dgm:prSet/>
      <dgm:spPr/>
      <dgm:t>
        <a:bodyPr/>
        <a:lstStyle/>
        <a:p>
          <a:pPr rtl="0"/>
          <a:r>
            <a:rPr lang="hr-HR"/>
            <a:t>Studeni – virtualne učionice za voditelje ŽSV i više savjetnike AZOO</a:t>
          </a:r>
        </a:p>
      </dgm:t>
    </dgm:pt>
    <dgm:pt modelId="{FEE76F9D-4BCB-47F8-9CF1-96129A84F9C4}" type="parTrans" cxnId="{0D16C945-1998-4170-8321-626707FB2CA3}">
      <dgm:prSet/>
      <dgm:spPr/>
      <dgm:t>
        <a:bodyPr/>
        <a:lstStyle/>
        <a:p>
          <a:endParaRPr lang="hr-HR"/>
        </a:p>
      </dgm:t>
    </dgm:pt>
    <dgm:pt modelId="{4D69FD55-67DF-4DC3-80F7-38EAD7A7028F}" type="sibTrans" cxnId="{0D16C945-1998-4170-8321-626707FB2CA3}">
      <dgm:prSet/>
      <dgm:spPr/>
      <dgm:t>
        <a:bodyPr/>
        <a:lstStyle/>
        <a:p>
          <a:endParaRPr lang="hr-HR"/>
        </a:p>
      </dgm:t>
    </dgm:pt>
    <dgm:pt modelId="{48FFD09A-1A2A-4E9A-BC39-864AE58E1363}">
      <dgm:prSet/>
      <dgm:spPr/>
      <dgm:t>
        <a:bodyPr/>
        <a:lstStyle/>
        <a:p>
          <a:pPr rtl="0"/>
          <a:r>
            <a:rPr lang="hr-HR"/>
            <a:t>Prosinac – virtualne učionice za sve početak</a:t>
          </a:r>
        </a:p>
      </dgm:t>
    </dgm:pt>
    <dgm:pt modelId="{E91E8C1F-DD19-4181-BEC5-C8C9F623EFA2}" type="parTrans" cxnId="{8F5634FC-DDA6-4A2D-8B42-E41E4607E1D8}">
      <dgm:prSet/>
      <dgm:spPr/>
      <dgm:t>
        <a:bodyPr/>
        <a:lstStyle/>
        <a:p>
          <a:endParaRPr lang="hr-HR"/>
        </a:p>
      </dgm:t>
    </dgm:pt>
    <dgm:pt modelId="{847C2BB9-3925-4367-8B88-0091ED5BDD4A}" type="sibTrans" cxnId="{8F5634FC-DDA6-4A2D-8B42-E41E4607E1D8}">
      <dgm:prSet/>
      <dgm:spPr/>
      <dgm:t>
        <a:bodyPr/>
        <a:lstStyle/>
        <a:p>
          <a:endParaRPr lang="hr-HR"/>
        </a:p>
      </dgm:t>
    </dgm:pt>
    <dgm:pt modelId="{9768BB79-925D-4B19-AE92-BAFEBF5E1298}">
      <dgm:prSet/>
      <dgm:spPr/>
      <dgm:t>
        <a:bodyPr/>
        <a:lstStyle/>
        <a:p>
          <a:pPr rtl="0"/>
          <a:r>
            <a:rPr lang="hr-HR" b="1" dirty="0"/>
            <a:t>Siječanj 2019 </a:t>
          </a:r>
          <a:r>
            <a:rPr lang="hr-HR" dirty="0"/>
            <a:t>- edukacije uživo</a:t>
          </a:r>
        </a:p>
      </dgm:t>
    </dgm:pt>
    <dgm:pt modelId="{85318157-8E24-4344-BB5E-D060AB5BEF04}" type="parTrans" cxnId="{D78D4C32-5DD0-48C3-972A-80DE72CE2C67}">
      <dgm:prSet/>
      <dgm:spPr/>
      <dgm:t>
        <a:bodyPr/>
        <a:lstStyle/>
        <a:p>
          <a:endParaRPr lang="hr-HR"/>
        </a:p>
      </dgm:t>
    </dgm:pt>
    <dgm:pt modelId="{D2324477-26EF-4D48-98D7-94F219F03767}" type="sibTrans" cxnId="{D78D4C32-5DD0-48C3-972A-80DE72CE2C67}">
      <dgm:prSet/>
      <dgm:spPr/>
      <dgm:t>
        <a:bodyPr/>
        <a:lstStyle/>
        <a:p>
          <a:endParaRPr lang="hr-HR"/>
        </a:p>
      </dgm:t>
    </dgm:pt>
    <dgm:pt modelId="{E7933B97-D871-4231-A976-DE621DDB88D7}">
      <dgm:prSet/>
      <dgm:spPr/>
      <dgm:t>
        <a:bodyPr/>
        <a:lstStyle/>
        <a:p>
          <a:pPr rtl="0"/>
          <a:r>
            <a:rPr lang="hr-HR" dirty="0"/>
            <a:t>Lipanj - edukacije uživo </a:t>
          </a:r>
        </a:p>
      </dgm:t>
    </dgm:pt>
    <dgm:pt modelId="{125A6277-22D5-49EB-BFE2-F66B6592F724}" type="parTrans" cxnId="{5834C081-3BA5-4921-A725-9E455AEA6BFA}">
      <dgm:prSet/>
      <dgm:spPr/>
      <dgm:t>
        <a:bodyPr/>
        <a:lstStyle/>
        <a:p>
          <a:endParaRPr lang="hr-HR"/>
        </a:p>
      </dgm:t>
    </dgm:pt>
    <dgm:pt modelId="{49E3BEA3-AC30-4CCC-BC34-D3F90337C84E}" type="sibTrans" cxnId="{5834C081-3BA5-4921-A725-9E455AEA6BFA}">
      <dgm:prSet/>
      <dgm:spPr/>
      <dgm:t>
        <a:bodyPr/>
        <a:lstStyle/>
        <a:p>
          <a:endParaRPr lang="hr-HR"/>
        </a:p>
      </dgm:t>
    </dgm:pt>
    <dgm:pt modelId="{E233D4B6-7EE6-4F2E-BAFA-AFEFB7A15169}">
      <dgm:prSet/>
      <dgm:spPr/>
      <dgm:t>
        <a:bodyPr/>
        <a:lstStyle/>
        <a:p>
          <a:pPr rtl="0"/>
          <a:r>
            <a:rPr lang="hr-HR" b="1" dirty="0"/>
            <a:t>Rujan 2019 </a:t>
          </a:r>
          <a:r>
            <a:rPr lang="hr-HR" dirty="0"/>
            <a:t>- edukacije uživo </a:t>
          </a:r>
        </a:p>
      </dgm:t>
    </dgm:pt>
    <dgm:pt modelId="{A8C13BCB-782F-46A1-B8FB-07239773F2A7}" type="parTrans" cxnId="{BCDEC311-D979-4E85-B090-05837F2A38E3}">
      <dgm:prSet/>
      <dgm:spPr/>
      <dgm:t>
        <a:bodyPr/>
        <a:lstStyle/>
        <a:p>
          <a:endParaRPr lang="hr-HR"/>
        </a:p>
      </dgm:t>
    </dgm:pt>
    <dgm:pt modelId="{8F95E40F-B27D-46D5-AB61-5AC2D1E2AD05}" type="sibTrans" cxnId="{BCDEC311-D979-4E85-B090-05837F2A38E3}">
      <dgm:prSet/>
      <dgm:spPr/>
      <dgm:t>
        <a:bodyPr/>
        <a:lstStyle/>
        <a:p>
          <a:endParaRPr lang="hr-HR"/>
        </a:p>
      </dgm:t>
    </dgm:pt>
    <dgm:pt modelId="{FE15324A-A4B6-4FC0-A1C0-C89A1BF6929C}">
      <dgm:prSet/>
      <dgm:spPr/>
      <dgm:t>
        <a:bodyPr/>
        <a:lstStyle/>
        <a:p>
          <a:pPr rtl="0"/>
          <a:r>
            <a:rPr lang="hr-HR" dirty="0"/>
            <a:t>siječanj 2020 – edukacije uživo </a:t>
          </a:r>
        </a:p>
      </dgm:t>
    </dgm:pt>
    <dgm:pt modelId="{20072366-577B-4D78-BD6E-6046997AA1BA}" type="parTrans" cxnId="{57A8CC35-BB8B-4232-BCCB-328C8760472C}">
      <dgm:prSet/>
      <dgm:spPr/>
      <dgm:t>
        <a:bodyPr/>
        <a:lstStyle/>
        <a:p>
          <a:endParaRPr lang="hr-HR"/>
        </a:p>
      </dgm:t>
    </dgm:pt>
    <dgm:pt modelId="{68F92FE0-FAA4-4125-A823-73923453C9CB}" type="sibTrans" cxnId="{57A8CC35-BB8B-4232-BCCB-328C8760472C}">
      <dgm:prSet/>
      <dgm:spPr/>
      <dgm:t>
        <a:bodyPr/>
        <a:lstStyle/>
        <a:p>
          <a:endParaRPr lang="hr-HR"/>
        </a:p>
      </dgm:t>
    </dgm:pt>
    <dgm:pt modelId="{35820078-C64D-49E8-8AB0-1DB2FB30FC9A}">
      <dgm:prSet/>
      <dgm:spPr/>
      <dgm:t>
        <a:bodyPr/>
        <a:lstStyle/>
        <a:p>
          <a:pPr rtl="0"/>
          <a:r>
            <a:rPr lang="hr-HR" dirty="0"/>
            <a:t>Ožujak – edukacija za </a:t>
          </a:r>
          <a:r>
            <a:rPr lang="hr-HR" b="1" dirty="0"/>
            <a:t>ravnatelje</a:t>
          </a:r>
          <a:r>
            <a:rPr lang="hr-HR" dirty="0"/>
            <a:t> početak  </a:t>
          </a:r>
        </a:p>
      </dgm:t>
    </dgm:pt>
    <dgm:pt modelId="{013C9222-E6E4-48BD-B930-3EA54B158211}" type="parTrans" cxnId="{874F2688-6BD6-4147-80BD-9E0928F75DF0}">
      <dgm:prSet/>
      <dgm:spPr/>
      <dgm:t>
        <a:bodyPr/>
        <a:lstStyle/>
        <a:p>
          <a:endParaRPr lang="hr-HR"/>
        </a:p>
      </dgm:t>
    </dgm:pt>
    <dgm:pt modelId="{499E8D50-10D3-4E69-A203-3EC4E8B5373B}" type="sibTrans" cxnId="{874F2688-6BD6-4147-80BD-9E0928F75DF0}">
      <dgm:prSet/>
      <dgm:spPr/>
      <dgm:t>
        <a:bodyPr/>
        <a:lstStyle/>
        <a:p>
          <a:endParaRPr lang="hr-HR"/>
        </a:p>
      </dgm:t>
    </dgm:pt>
    <dgm:pt modelId="{E19DDA9A-BBE3-4CF4-81E7-0D92D750F638}">
      <dgm:prSet/>
      <dgm:spPr/>
      <dgm:t>
        <a:bodyPr/>
        <a:lstStyle/>
        <a:p>
          <a:pPr rtl="0"/>
          <a:r>
            <a:rPr lang="hr-HR" dirty="0"/>
            <a:t>Listopad – 1. Savjetnički posjet od ukupno 4 za svaku školu</a:t>
          </a:r>
        </a:p>
      </dgm:t>
    </dgm:pt>
    <dgm:pt modelId="{F0B5ACBA-2FF9-42AC-AE77-72C2861C9680}" type="parTrans" cxnId="{87EDB6A5-9217-4AF0-A348-0F22316D0CCF}">
      <dgm:prSet/>
      <dgm:spPr/>
      <dgm:t>
        <a:bodyPr/>
        <a:lstStyle/>
        <a:p>
          <a:endParaRPr lang="hr-HR"/>
        </a:p>
      </dgm:t>
    </dgm:pt>
    <dgm:pt modelId="{21E44247-B5AE-406C-A897-66F883C32583}" type="sibTrans" cxnId="{87EDB6A5-9217-4AF0-A348-0F22316D0CCF}">
      <dgm:prSet/>
      <dgm:spPr/>
      <dgm:t>
        <a:bodyPr/>
        <a:lstStyle/>
        <a:p>
          <a:endParaRPr lang="hr-HR"/>
        </a:p>
      </dgm:t>
    </dgm:pt>
    <dgm:pt modelId="{D4138C23-47C9-4895-97AA-A59C23382B4E}" type="pres">
      <dgm:prSet presAssocID="{DCC7DF37-03D5-4ACD-8212-1C4EB772D36F}" presName="Name0" presStyleCnt="0">
        <dgm:presLayoutVars>
          <dgm:dir/>
          <dgm:resizeHandles val="exact"/>
        </dgm:presLayoutVars>
      </dgm:prSet>
      <dgm:spPr/>
    </dgm:pt>
    <dgm:pt modelId="{B757B920-FC07-4524-B265-27140957C843}" type="pres">
      <dgm:prSet presAssocID="{DCC7DF37-03D5-4ACD-8212-1C4EB772D36F}" presName="arrow" presStyleLbl="bgShp" presStyleIdx="0" presStyleCnt="1"/>
      <dgm:spPr/>
    </dgm:pt>
    <dgm:pt modelId="{80741F01-6FCE-40C8-AB79-EB1C9372C297}" type="pres">
      <dgm:prSet presAssocID="{DCC7DF37-03D5-4ACD-8212-1C4EB772D36F}" presName="points" presStyleCnt="0"/>
      <dgm:spPr/>
    </dgm:pt>
    <dgm:pt modelId="{33DF7223-5316-4C6E-A02F-284D1E472373}" type="pres">
      <dgm:prSet presAssocID="{221F85F1-5B4B-4970-81B1-457D96C1D483}" presName="compositeA" presStyleCnt="0"/>
      <dgm:spPr/>
    </dgm:pt>
    <dgm:pt modelId="{7EF7581E-09ED-4E44-BE57-08B7812C764E}" type="pres">
      <dgm:prSet presAssocID="{221F85F1-5B4B-4970-81B1-457D96C1D483}" presName="textA" presStyleLbl="revTx" presStyleIdx="0" presStyleCnt="9">
        <dgm:presLayoutVars>
          <dgm:bulletEnabled val="1"/>
        </dgm:presLayoutVars>
      </dgm:prSet>
      <dgm:spPr/>
    </dgm:pt>
    <dgm:pt modelId="{87B76FC9-B1E7-4EEE-A3F7-06A19BBC69A5}" type="pres">
      <dgm:prSet presAssocID="{221F85F1-5B4B-4970-81B1-457D96C1D483}" presName="circleA" presStyleLbl="node1" presStyleIdx="0" presStyleCnt="9"/>
      <dgm:spPr/>
    </dgm:pt>
    <dgm:pt modelId="{43415424-4B4C-44D6-BA58-CB5E0F6F5A93}" type="pres">
      <dgm:prSet presAssocID="{221F85F1-5B4B-4970-81B1-457D96C1D483}" presName="spaceA" presStyleCnt="0"/>
      <dgm:spPr/>
    </dgm:pt>
    <dgm:pt modelId="{C2CE6F52-5B05-4169-A1B5-001D552B93E3}" type="pres">
      <dgm:prSet presAssocID="{C3550B48-039E-42D6-856F-67E004E9F7A4}" presName="space" presStyleCnt="0"/>
      <dgm:spPr/>
    </dgm:pt>
    <dgm:pt modelId="{55B496CD-954B-4ABE-A741-D259CB3A66CE}" type="pres">
      <dgm:prSet presAssocID="{769C0491-81D8-48E4-8D17-C27806B01A51}" presName="compositeB" presStyleCnt="0"/>
      <dgm:spPr/>
    </dgm:pt>
    <dgm:pt modelId="{50782ECE-B657-4AF3-A073-B686FEC83F6E}" type="pres">
      <dgm:prSet presAssocID="{769C0491-81D8-48E4-8D17-C27806B01A51}" presName="textB" presStyleLbl="revTx" presStyleIdx="1" presStyleCnt="9">
        <dgm:presLayoutVars>
          <dgm:bulletEnabled val="1"/>
        </dgm:presLayoutVars>
      </dgm:prSet>
      <dgm:spPr/>
    </dgm:pt>
    <dgm:pt modelId="{252CD863-6B2B-4F00-906C-4DC4D37E732F}" type="pres">
      <dgm:prSet presAssocID="{769C0491-81D8-48E4-8D17-C27806B01A51}" presName="circleB" presStyleLbl="node1" presStyleIdx="1" presStyleCnt="9"/>
      <dgm:spPr/>
    </dgm:pt>
    <dgm:pt modelId="{F6045880-5F9E-44A0-B09F-08A9EB321655}" type="pres">
      <dgm:prSet presAssocID="{769C0491-81D8-48E4-8D17-C27806B01A51}" presName="spaceB" presStyleCnt="0"/>
      <dgm:spPr/>
    </dgm:pt>
    <dgm:pt modelId="{AD4F4500-BCBC-4237-801F-171242B24CCC}" type="pres">
      <dgm:prSet presAssocID="{4D69FD55-67DF-4DC3-80F7-38EAD7A7028F}" presName="space" presStyleCnt="0"/>
      <dgm:spPr/>
    </dgm:pt>
    <dgm:pt modelId="{FD569A6A-F732-4A2A-8186-77B1D01B3AA8}" type="pres">
      <dgm:prSet presAssocID="{48FFD09A-1A2A-4E9A-BC39-864AE58E1363}" presName="compositeA" presStyleCnt="0"/>
      <dgm:spPr/>
    </dgm:pt>
    <dgm:pt modelId="{1CDD7CBF-902B-45BD-891D-6D59BC0A7D84}" type="pres">
      <dgm:prSet presAssocID="{48FFD09A-1A2A-4E9A-BC39-864AE58E1363}" presName="textA" presStyleLbl="revTx" presStyleIdx="2" presStyleCnt="9">
        <dgm:presLayoutVars>
          <dgm:bulletEnabled val="1"/>
        </dgm:presLayoutVars>
      </dgm:prSet>
      <dgm:spPr/>
    </dgm:pt>
    <dgm:pt modelId="{7668FDBA-4694-436B-810C-26CF13E6729B}" type="pres">
      <dgm:prSet presAssocID="{48FFD09A-1A2A-4E9A-BC39-864AE58E1363}" presName="circleA" presStyleLbl="node1" presStyleIdx="2" presStyleCnt="9"/>
      <dgm:spPr/>
    </dgm:pt>
    <dgm:pt modelId="{0AD58DD5-BADE-466D-A24C-C4CE743375DE}" type="pres">
      <dgm:prSet presAssocID="{48FFD09A-1A2A-4E9A-BC39-864AE58E1363}" presName="spaceA" presStyleCnt="0"/>
      <dgm:spPr/>
    </dgm:pt>
    <dgm:pt modelId="{954B52C9-CE2B-4BC5-AF41-39B35385AA0E}" type="pres">
      <dgm:prSet presAssocID="{847C2BB9-3925-4367-8B88-0091ED5BDD4A}" presName="space" presStyleCnt="0"/>
      <dgm:spPr/>
    </dgm:pt>
    <dgm:pt modelId="{A9F6812D-9088-48C7-B4E0-41D8270B8FC3}" type="pres">
      <dgm:prSet presAssocID="{9768BB79-925D-4B19-AE92-BAFEBF5E1298}" presName="compositeB" presStyleCnt="0"/>
      <dgm:spPr/>
    </dgm:pt>
    <dgm:pt modelId="{227AE3AF-5EE3-4DFA-99D7-51291E491C51}" type="pres">
      <dgm:prSet presAssocID="{9768BB79-925D-4B19-AE92-BAFEBF5E1298}" presName="textB" presStyleLbl="revTx" presStyleIdx="3" presStyleCnt="9">
        <dgm:presLayoutVars>
          <dgm:bulletEnabled val="1"/>
        </dgm:presLayoutVars>
      </dgm:prSet>
      <dgm:spPr/>
    </dgm:pt>
    <dgm:pt modelId="{90C205A2-0AC6-4060-88B6-6E9EEB6B2AC5}" type="pres">
      <dgm:prSet presAssocID="{9768BB79-925D-4B19-AE92-BAFEBF5E1298}" presName="circleB" presStyleLbl="node1" presStyleIdx="3" presStyleCnt="9"/>
      <dgm:spPr/>
    </dgm:pt>
    <dgm:pt modelId="{E00A081B-B46B-42B9-800B-DAE035F3817E}" type="pres">
      <dgm:prSet presAssocID="{9768BB79-925D-4B19-AE92-BAFEBF5E1298}" presName="spaceB" presStyleCnt="0"/>
      <dgm:spPr/>
    </dgm:pt>
    <dgm:pt modelId="{42850CE2-89BB-4FBE-B26E-3DEFEDA8F7FA}" type="pres">
      <dgm:prSet presAssocID="{D2324477-26EF-4D48-98D7-94F219F03767}" presName="space" presStyleCnt="0"/>
      <dgm:spPr/>
    </dgm:pt>
    <dgm:pt modelId="{241BBA87-CCBE-4C49-BC58-C4B5D43A90F9}" type="pres">
      <dgm:prSet presAssocID="{35820078-C64D-49E8-8AB0-1DB2FB30FC9A}" presName="compositeA" presStyleCnt="0"/>
      <dgm:spPr/>
    </dgm:pt>
    <dgm:pt modelId="{F233AEDD-33E6-40ED-888A-47E379084546}" type="pres">
      <dgm:prSet presAssocID="{35820078-C64D-49E8-8AB0-1DB2FB30FC9A}" presName="textA" presStyleLbl="revTx" presStyleIdx="4" presStyleCnt="9">
        <dgm:presLayoutVars>
          <dgm:bulletEnabled val="1"/>
        </dgm:presLayoutVars>
      </dgm:prSet>
      <dgm:spPr/>
    </dgm:pt>
    <dgm:pt modelId="{7E10DF30-6F35-4B96-B23B-A79E659174F1}" type="pres">
      <dgm:prSet presAssocID="{35820078-C64D-49E8-8AB0-1DB2FB30FC9A}" presName="circleA" presStyleLbl="node1" presStyleIdx="4" presStyleCnt="9"/>
      <dgm:spPr/>
    </dgm:pt>
    <dgm:pt modelId="{0317B100-F70C-480C-8084-DB2FDC8ECCB9}" type="pres">
      <dgm:prSet presAssocID="{35820078-C64D-49E8-8AB0-1DB2FB30FC9A}" presName="spaceA" presStyleCnt="0"/>
      <dgm:spPr/>
    </dgm:pt>
    <dgm:pt modelId="{3B51C1C1-236D-4B9A-9B88-CA587E7E357C}" type="pres">
      <dgm:prSet presAssocID="{499E8D50-10D3-4E69-A203-3EC4E8B5373B}" presName="space" presStyleCnt="0"/>
      <dgm:spPr/>
    </dgm:pt>
    <dgm:pt modelId="{17DA5F79-AD60-4405-AC66-9098C7773BAA}" type="pres">
      <dgm:prSet presAssocID="{E7933B97-D871-4231-A976-DE621DDB88D7}" presName="compositeB" presStyleCnt="0"/>
      <dgm:spPr/>
    </dgm:pt>
    <dgm:pt modelId="{C72159B0-1840-498F-A213-AB7856B9AC5A}" type="pres">
      <dgm:prSet presAssocID="{E7933B97-D871-4231-A976-DE621DDB88D7}" presName="textB" presStyleLbl="revTx" presStyleIdx="5" presStyleCnt="9">
        <dgm:presLayoutVars>
          <dgm:bulletEnabled val="1"/>
        </dgm:presLayoutVars>
      </dgm:prSet>
      <dgm:spPr/>
    </dgm:pt>
    <dgm:pt modelId="{8B664ECD-4903-4408-A86D-48726F1D688E}" type="pres">
      <dgm:prSet presAssocID="{E7933B97-D871-4231-A976-DE621DDB88D7}" presName="circleB" presStyleLbl="node1" presStyleIdx="5" presStyleCnt="9"/>
      <dgm:spPr/>
    </dgm:pt>
    <dgm:pt modelId="{FAB7FF25-F932-4003-9BF6-C901A2E38312}" type="pres">
      <dgm:prSet presAssocID="{E7933B97-D871-4231-A976-DE621DDB88D7}" presName="spaceB" presStyleCnt="0"/>
      <dgm:spPr/>
    </dgm:pt>
    <dgm:pt modelId="{A9319130-040B-4203-A0DD-B3C97D2B48B9}" type="pres">
      <dgm:prSet presAssocID="{49E3BEA3-AC30-4CCC-BC34-D3F90337C84E}" presName="space" presStyleCnt="0"/>
      <dgm:spPr/>
    </dgm:pt>
    <dgm:pt modelId="{70D80D68-4E3A-449A-A6EF-C92B0AE611EB}" type="pres">
      <dgm:prSet presAssocID="{E233D4B6-7EE6-4F2E-BAFA-AFEFB7A15169}" presName="compositeA" presStyleCnt="0"/>
      <dgm:spPr/>
    </dgm:pt>
    <dgm:pt modelId="{BB30109A-6DA5-4F24-AF0E-F3F884BECE61}" type="pres">
      <dgm:prSet presAssocID="{E233D4B6-7EE6-4F2E-BAFA-AFEFB7A15169}" presName="textA" presStyleLbl="revTx" presStyleIdx="6" presStyleCnt="9">
        <dgm:presLayoutVars>
          <dgm:bulletEnabled val="1"/>
        </dgm:presLayoutVars>
      </dgm:prSet>
      <dgm:spPr/>
    </dgm:pt>
    <dgm:pt modelId="{8EE989B8-56EB-4EA0-A4C6-EB00ABBB930A}" type="pres">
      <dgm:prSet presAssocID="{E233D4B6-7EE6-4F2E-BAFA-AFEFB7A15169}" presName="circleA" presStyleLbl="node1" presStyleIdx="6" presStyleCnt="9"/>
      <dgm:spPr/>
    </dgm:pt>
    <dgm:pt modelId="{46EE58DE-4A0C-488E-8E6A-860C67238C4D}" type="pres">
      <dgm:prSet presAssocID="{E233D4B6-7EE6-4F2E-BAFA-AFEFB7A15169}" presName="spaceA" presStyleCnt="0"/>
      <dgm:spPr/>
    </dgm:pt>
    <dgm:pt modelId="{B963B335-818D-4701-B1B4-D688BA958FBB}" type="pres">
      <dgm:prSet presAssocID="{8F95E40F-B27D-46D5-AB61-5AC2D1E2AD05}" presName="space" presStyleCnt="0"/>
      <dgm:spPr/>
    </dgm:pt>
    <dgm:pt modelId="{A945CA3E-85F7-4B44-9B2F-3297B7AE4757}" type="pres">
      <dgm:prSet presAssocID="{E19DDA9A-BBE3-4CF4-81E7-0D92D750F638}" presName="compositeB" presStyleCnt="0"/>
      <dgm:spPr/>
    </dgm:pt>
    <dgm:pt modelId="{9DB36367-4B65-4436-A8BE-ACBD687E38F6}" type="pres">
      <dgm:prSet presAssocID="{E19DDA9A-BBE3-4CF4-81E7-0D92D750F638}" presName="textB" presStyleLbl="revTx" presStyleIdx="7" presStyleCnt="9">
        <dgm:presLayoutVars>
          <dgm:bulletEnabled val="1"/>
        </dgm:presLayoutVars>
      </dgm:prSet>
      <dgm:spPr/>
    </dgm:pt>
    <dgm:pt modelId="{3052E1F7-0C6E-4E3F-8570-9433C2E5A58F}" type="pres">
      <dgm:prSet presAssocID="{E19DDA9A-BBE3-4CF4-81E7-0D92D750F638}" presName="circleB" presStyleLbl="node1" presStyleIdx="7" presStyleCnt="9"/>
      <dgm:spPr/>
    </dgm:pt>
    <dgm:pt modelId="{92870EF8-64B4-4E88-8572-111F4F183FED}" type="pres">
      <dgm:prSet presAssocID="{E19DDA9A-BBE3-4CF4-81E7-0D92D750F638}" presName="spaceB" presStyleCnt="0"/>
      <dgm:spPr/>
    </dgm:pt>
    <dgm:pt modelId="{849F56BE-B339-4599-8117-D755C29BD0B6}" type="pres">
      <dgm:prSet presAssocID="{21E44247-B5AE-406C-A897-66F883C32583}" presName="space" presStyleCnt="0"/>
      <dgm:spPr/>
    </dgm:pt>
    <dgm:pt modelId="{F8A176A8-ED0F-4218-B69E-EF66A3CBA5C3}" type="pres">
      <dgm:prSet presAssocID="{FE15324A-A4B6-4FC0-A1C0-C89A1BF6929C}" presName="compositeA" presStyleCnt="0"/>
      <dgm:spPr/>
    </dgm:pt>
    <dgm:pt modelId="{F2D23E2E-7186-44E9-9FB6-C87FAE2A2159}" type="pres">
      <dgm:prSet presAssocID="{FE15324A-A4B6-4FC0-A1C0-C89A1BF6929C}" presName="textA" presStyleLbl="revTx" presStyleIdx="8" presStyleCnt="9">
        <dgm:presLayoutVars>
          <dgm:bulletEnabled val="1"/>
        </dgm:presLayoutVars>
      </dgm:prSet>
      <dgm:spPr/>
    </dgm:pt>
    <dgm:pt modelId="{FA2FDB85-0951-41D5-9813-BF930BCE8E26}" type="pres">
      <dgm:prSet presAssocID="{FE15324A-A4B6-4FC0-A1C0-C89A1BF6929C}" presName="circleA" presStyleLbl="node1" presStyleIdx="8" presStyleCnt="9"/>
      <dgm:spPr/>
    </dgm:pt>
    <dgm:pt modelId="{CF9C4F2C-C276-4E77-89AE-B8C806503FB6}" type="pres">
      <dgm:prSet presAssocID="{FE15324A-A4B6-4FC0-A1C0-C89A1BF6929C}" presName="spaceA" presStyleCnt="0"/>
      <dgm:spPr/>
    </dgm:pt>
  </dgm:ptLst>
  <dgm:cxnLst>
    <dgm:cxn modelId="{E667C008-3A28-4059-A31F-6C22D161BB68}" srcId="{DCC7DF37-03D5-4ACD-8212-1C4EB772D36F}" destId="{221F85F1-5B4B-4970-81B1-457D96C1D483}" srcOrd="0" destOrd="0" parTransId="{6EE6DFAF-0C02-4290-A5BD-252C9823C237}" sibTransId="{C3550B48-039E-42D6-856F-67E004E9F7A4}"/>
    <dgm:cxn modelId="{BCDEC311-D979-4E85-B090-05837F2A38E3}" srcId="{DCC7DF37-03D5-4ACD-8212-1C4EB772D36F}" destId="{E233D4B6-7EE6-4F2E-BAFA-AFEFB7A15169}" srcOrd="6" destOrd="0" parTransId="{A8C13BCB-782F-46A1-B8FB-07239773F2A7}" sibTransId="{8F95E40F-B27D-46D5-AB61-5AC2D1E2AD05}"/>
    <dgm:cxn modelId="{9D09AE15-BF8C-49E2-9101-3454E516E7F0}" type="presOf" srcId="{E19DDA9A-BBE3-4CF4-81E7-0D92D750F638}" destId="{9DB36367-4B65-4436-A8BE-ACBD687E38F6}" srcOrd="0" destOrd="0" presId="urn:microsoft.com/office/officeart/2005/8/layout/hProcess11"/>
    <dgm:cxn modelId="{6E0C1216-8FA8-43A0-85D0-725E3330AEB0}" type="presOf" srcId="{35820078-C64D-49E8-8AB0-1DB2FB30FC9A}" destId="{F233AEDD-33E6-40ED-888A-47E379084546}" srcOrd="0" destOrd="0" presId="urn:microsoft.com/office/officeart/2005/8/layout/hProcess11"/>
    <dgm:cxn modelId="{D78D4C32-5DD0-48C3-972A-80DE72CE2C67}" srcId="{DCC7DF37-03D5-4ACD-8212-1C4EB772D36F}" destId="{9768BB79-925D-4B19-AE92-BAFEBF5E1298}" srcOrd="3" destOrd="0" parTransId="{85318157-8E24-4344-BB5E-D060AB5BEF04}" sibTransId="{D2324477-26EF-4D48-98D7-94F219F03767}"/>
    <dgm:cxn modelId="{57A8CC35-BB8B-4232-BCCB-328C8760472C}" srcId="{DCC7DF37-03D5-4ACD-8212-1C4EB772D36F}" destId="{FE15324A-A4B6-4FC0-A1C0-C89A1BF6929C}" srcOrd="8" destOrd="0" parTransId="{20072366-577B-4D78-BD6E-6046997AA1BA}" sibTransId="{68F92FE0-FAA4-4125-A823-73923453C9CB}"/>
    <dgm:cxn modelId="{5668893C-9E13-4529-85D9-CB2296E42603}" type="presOf" srcId="{769C0491-81D8-48E4-8D17-C27806B01A51}" destId="{50782ECE-B657-4AF3-A073-B686FEC83F6E}" srcOrd="0" destOrd="0" presId="urn:microsoft.com/office/officeart/2005/8/layout/hProcess11"/>
    <dgm:cxn modelId="{B1949A62-CECF-4D3E-BB4C-A788E65570FE}" type="presOf" srcId="{9768BB79-925D-4B19-AE92-BAFEBF5E1298}" destId="{227AE3AF-5EE3-4DFA-99D7-51291E491C51}" srcOrd="0" destOrd="0" presId="urn:microsoft.com/office/officeart/2005/8/layout/hProcess11"/>
    <dgm:cxn modelId="{0D16C945-1998-4170-8321-626707FB2CA3}" srcId="{DCC7DF37-03D5-4ACD-8212-1C4EB772D36F}" destId="{769C0491-81D8-48E4-8D17-C27806B01A51}" srcOrd="1" destOrd="0" parTransId="{FEE76F9D-4BCB-47F8-9CF1-96129A84F9C4}" sibTransId="{4D69FD55-67DF-4DC3-80F7-38EAD7A7028F}"/>
    <dgm:cxn modelId="{0B0B6967-6723-44AA-9805-D83CE953B8A5}" type="presOf" srcId="{DCC7DF37-03D5-4ACD-8212-1C4EB772D36F}" destId="{D4138C23-47C9-4895-97AA-A59C23382B4E}" srcOrd="0" destOrd="0" presId="urn:microsoft.com/office/officeart/2005/8/layout/hProcess11"/>
    <dgm:cxn modelId="{4FED3451-2F1B-4EE3-A2C5-CD665DCAE818}" type="presOf" srcId="{48FFD09A-1A2A-4E9A-BC39-864AE58E1363}" destId="{1CDD7CBF-902B-45BD-891D-6D59BC0A7D84}" srcOrd="0" destOrd="0" presId="urn:microsoft.com/office/officeart/2005/8/layout/hProcess11"/>
    <dgm:cxn modelId="{5834C081-3BA5-4921-A725-9E455AEA6BFA}" srcId="{DCC7DF37-03D5-4ACD-8212-1C4EB772D36F}" destId="{E7933B97-D871-4231-A976-DE621DDB88D7}" srcOrd="5" destOrd="0" parTransId="{125A6277-22D5-49EB-BFE2-F66B6592F724}" sibTransId="{49E3BEA3-AC30-4CCC-BC34-D3F90337C84E}"/>
    <dgm:cxn modelId="{874F2688-6BD6-4147-80BD-9E0928F75DF0}" srcId="{DCC7DF37-03D5-4ACD-8212-1C4EB772D36F}" destId="{35820078-C64D-49E8-8AB0-1DB2FB30FC9A}" srcOrd="4" destOrd="0" parTransId="{013C9222-E6E4-48BD-B930-3EA54B158211}" sibTransId="{499E8D50-10D3-4E69-A203-3EC4E8B5373B}"/>
    <dgm:cxn modelId="{87EDB6A5-9217-4AF0-A348-0F22316D0CCF}" srcId="{DCC7DF37-03D5-4ACD-8212-1C4EB772D36F}" destId="{E19DDA9A-BBE3-4CF4-81E7-0D92D750F638}" srcOrd="7" destOrd="0" parTransId="{F0B5ACBA-2FF9-42AC-AE77-72C2861C9680}" sibTransId="{21E44247-B5AE-406C-A897-66F883C32583}"/>
    <dgm:cxn modelId="{42F653B4-1D4C-427F-BDDC-22525AF44063}" type="presOf" srcId="{E7933B97-D871-4231-A976-DE621DDB88D7}" destId="{C72159B0-1840-498F-A213-AB7856B9AC5A}" srcOrd="0" destOrd="0" presId="urn:microsoft.com/office/officeart/2005/8/layout/hProcess11"/>
    <dgm:cxn modelId="{EDCE19BF-C31C-40DA-A118-E7B08B02D93C}" type="presOf" srcId="{E233D4B6-7EE6-4F2E-BAFA-AFEFB7A15169}" destId="{BB30109A-6DA5-4F24-AF0E-F3F884BECE61}" srcOrd="0" destOrd="0" presId="urn:microsoft.com/office/officeart/2005/8/layout/hProcess11"/>
    <dgm:cxn modelId="{CEA279D7-5718-4922-9BD4-B861F13CBEBA}" type="presOf" srcId="{221F85F1-5B4B-4970-81B1-457D96C1D483}" destId="{7EF7581E-09ED-4E44-BE57-08B7812C764E}" srcOrd="0" destOrd="0" presId="urn:microsoft.com/office/officeart/2005/8/layout/hProcess11"/>
    <dgm:cxn modelId="{2A67B3EB-A461-457D-99CD-4284DA45E4B8}" type="presOf" srcId="{FE15324A-A4B6-4FC0-A1C0-C89A1BF6929C}" destId="{F2D23E2E-7186-44E9-9FB6-C87FAE2A2159}" srcOrd="0" destOrd="0" presId="urn:microsoft.com/office/officeart/2005/8/layout/hProcess11"/>
    <dgm:cxn modelId="{8F5634FC-DDA6-4A2D-8B42-E41E4607E1D8}" srcId="{DCC7DF37-03D5-4ACD-8212-1C4EB772D36F}" destId="{48FFD09A-1A2A-4E9A-BC39-864AE58E1363}" srcOrd="2" destOrd="0" parTransId="{E91E8C1F-DD19-4181-BEC5-C8C9F623EFA2}" sibTransId="{847C2BB9-3925-4367-8B88-0091ED5BDD4A}"/>
    <dgm:cxn modelId="{49FADC8C-AFF0-4162-A60C-A407128A24F2}" type="presParOf" srcId="{D4138C23-47C9-4895-97AA-A59C23382B4E}" destId="{B757B920-FC07-4524-B265-27140957C843}" srcOrd="0" destOrd="0" presId="urn:microsoft.com/office/officeart/2005/8/layout/hProcess11"/>
    <dgm:cxn modelId="{045E472C-5615-42CB-845F-C2C729DEA730}" type="presParOf" srcId="{D4138C23-47C9-4895-97AA-A59C23382B4E}" destId="{80741F01-6FCE-40C8-AB79-EB1C9372C297}" srcOrd="1" destOrd="0" presId="urn:microsoft.com/office/officeart/2005/8/layout/hProcess11"/>
    <dgm:cxn modelId="{3E25F4A7-7014-4905-BA34-FF2D91B7A318}" type="presParOf" srcId="{80741F01-6FCE-40C8-AB79-EB1C9372C297}" destId="{33DF7223-5316-4C6E-A02F-284D1E472373}" srcOrd="0" destOrd="0" presId="urn:microsoft.com/office/officeart/2005/8/layout/hProcess11"/>
    <dgm:cxn modelId="{027E062A-561D-43C0-A279-9BF5241579FA}" type="presParOf" srcId="{33DF7223-5316-4C6E-A02F-284D1E472373}" destId="{7EF7581E-09ED-4E44-BE57-08B7812C764E}" srcOrd="0" destOrd="0" presId="urn:microsoft.com/office/officeart/2005/8/layout/hProcess11"/>
    <dgm:cxn modelId="{DC7BDBA0-C826-4D65-9DAE-056146B9F9F3}" type="presParOf" srcId="{33DF7223-5316-4C6E-A02F-284D1E472373}" destId="{87B76FC9-B1E7-4EEE-A3F7-06A19BBC69A5}" srcOrd="1" destOrd="0" presId="urn:microsoft.com/office/officeart/2005/8/layout/hProcess11"/>
    <dgm:cxn modelId="{86D7BDB8-A95B-4D48-8595-0BB08B3630BC}" type="presParOf" srcId="{33DF7223-5316-4C6E-A02F-284D1E472373}" destId="{43415424-4B4C-44D6-BA58-CB5E0F6F5A93}" srcOrd="2" destOrd="0" presId="urn:microsoft.com/office/officeart/2005/8/layout/hProcess11"/>
    <dgm:cxn modelId="{1690F3A3-BA14-468C-8016-C33ADC7AC5BE}" type="presParOf" srcId="{80741F01-6FCE-40C8-AB79-EB1C9372C297}" destId="{C2CE6F52-5B05-4169-A1B5-001D552B93E3}" srcOrd="1" destOrd="0" presId="urn:microsoft.com/office/officeart/2005/8/layout/hProcess11"/>
    <dgm:cxn modelId="{7D05A5A6-7DB1-4C48-9461-201E57140B40}" type="presParOf" srcId="{80741F01-6FCE-40C8-AB79-EB1C9372C297}" destId="{55B496CD-954B-4ABE-A741-D259CB3A66CE}" srcOrd="2" destOrd="0" presId="urn:microsoft.com/office/officeart/2005/8/layout/hProcess11"/>
    <dgm:cxn modelId="{55252846-F2B5-4A2D-B066-4A26BA7AC039}" type="presParOf" srcId="{55B496CD-954B-4ABE-A741-D259CB3A66CE}" destId="{50782ECE-B657-4AF3-A073-B686FEC83F6E}" srcOrd="0" destOrd="0" presId="urn:microsoft.com/office/officeart/2005/8/layout/hProcess11"/>
    <dgm:cxn modelId="{1398FE5E-F988-485B-A7FF-E85D6B1D4E27}" type="presParOf" srcId="{55B496CD-954B-4ABE-A741-D259CB3A66CE}" destId="{252CD863-6B2B-4F00-906C-4DC4D37E732F}" srcOrd="1" destOrd="0" presId="urn:microsoft.com/office/officeart/2005/8/layout/hProcess11"/>
    <dgm:cxn modelId="{9AF411FC-46AB-4D75-A4FA-7E5325EFFC63}" type="presParOf" srcId="{55B496CD-954B-4ABE-A741-D259CB3A66CE}" destId="{F6045880-5F9E-44A0-B09F-08A9EB321655}" srcOrd="2" destOrd="0" presId="urn:microsoft.com/office/officeart/2005/8/layout/hProcess11"/>
    <dgm:cxn modelId="{E91B11C6-4D5A-47C9-AB93-5AD97EA55BA6}" type="presParOf" srcId="{80741F01-6FCE-40C8-AB79-EB1C9372C297}" destId="{AD4F4500-BCBC-4237-801F-171242B24CCC}" srcOrd="3" destOrd="0" presId="urn:microsoft.com/office/officeart/2005/8/layout/hProcess11"/>
    <dgm:cxn modelId="{14126C74-CC9D-4EED-B422-48CD65C60176}" type="presParOf" srcId="{80741F01-6FCE-40C8-AB79-EB1C9372C297}" destId="{FD569A6A-F732-4A2A-8186-77B1D01B3AA8}" srcOrd="4" destOrd="0" presId="urn:microsoft.com/office/officeart/2005/8/layout/hProcess11"/>
    <dgm:cxn modelId="{426A28E0-2EC4-4435-ABDD-DE12CE19DA56}" type="presParOf" srcId="{FD569A6A-F732-4A2A-8186-77B1D01B3AA8}" destId="{1CDD7CBF-902B-45BD-891D-6D59BC0A7D84}" srcOrd="0" destOrd="0" presId="urn:microsoft.com/office/officeart/2005/8/layout/hProcess11"/>
    <dgm:cxn modelId="{9752B3DA-4D9F-465C-90A6-53F5B55AA3D7}" type="presParOf" srcId="{FD569A6A-F732-4A2A-8186-77B1D01B3AA8}" destId="{7668FDBA-4694-436B-810C-26CF13E6729B}" srcOrd="1" destOrd="0" presId="urn:microsoft.com/office/officeart/2005/8/layout/hProcess11"/>
    <dgm:cxn modelId="{39794526-B77F-46F0-9EA6-77B32DC775DE}" type="presParOf" srcId="{FD569A6A-F732-4A2A-8186-77B1D01B3AA8}" destId="{0AD58DD5-BADE-466D-A24C-C4CE743375DE}" srcOrd="2" destOrd="0" presId="urn:microsoft.com/office/officeart/2005/8/layout/hProcess11"/>
    <dgm:cxn modelId="{12ABB6E0-9732-4A96-AB3F-B3A741BF7EEA}" type="presParOf" srcId="{80741F01-6FCE-40C8-AB79-EB1C9372C297}" destId="{954B52C9-CE2B-4BC5-AF41-39B35385AA0E}" srcOrd="5" destOrd="0" presId="urn:microsoft.com/office/officeart/2005/8/layout/hProcess11"/>
    <dgm:cxn modelId="{95B5D899-58FA-4045-82F3-DBE614C3BD32}" type="presParOf" srcId="{80741F01-6FCE-40C8-AB79-EB1C9372C297}" destId="{A9F6812D-9088-48C7-B4E0-41D8270B8FC3}" srcOrd="6" destOrd="0" presId="urn:microsoft.com/office/officeart/2005/8/layout/hProcess11"/>
    <dgm:cxn modelId="{3C15F25F-B152-45FA-8832-09F20F89743D}" type="presParOf" srcId="{A9F6812D-9088-48C7-B4E0-41D8270B8FC3}" destId="{227AE3AF-5EE3-4DFA-99D7-51291E491C51}" srcOrd="0" destOrd="0" presId="urn:microsoft.com/office/officeart/2005/8/layout/hProcess11"/>
    <dgm:cxn modelId="{3168EB4E-1CD9-41E7-9DE3-EA62D0BC03E8}" type="presParOf" srcId="{A9F6812D-9088-48C7-B4E0-41D8270B8FC3}" destId="{90C205A2-0AC6-4060-88B6-6E9EEB6B2AC5}" srcOrd="1" destOrd="0" presId="urn:microsoft.com/office/officeart/2005/8/layout/hProcess11"/>
    <dgm:cxn modelId="{D24FCCE2-B2B1-4DC8-A077-648AEAF2FCD0}" type="presParOf" srcId="{A9F6812D-9088-48C7-B4E0-41D8270B8FC3}" destId="{E00A081B-B46B-42B9-800B-DAE035F3817E}" srcOrd="2" destOrd="0" presId="urn:microsoft.com/office/officeart/2005/8/layout/hProcess11"/>
    <dgm:cxn modelId="{F34932CB-0FE5-4239-9509-829EB95D33EF}" type="presParOf" srcId="{80741F01-6FCE-40C8-AB79-EB1C9372C297}" destId="{42850CE2-89BB-4FBE-B26E-3DEFEDA8F7FA}" srcOrd="7" destOrd="0" presId="urn:microsoft.com/office/officeart/2005/8/layout/hProcess11"/>
    <dgm:cxn modelId="{1B7A75E7-753D-446E-8475-20551109F985}" type="presParOf" srcId="{80741F01-6FCE-40C8-AB79-EB1C9372C297}" destId="{241BBA87-CCBE-4C49-BC58-C4B5D43A90F9}" srcOrd="8" destOrd="0" presId="urn:microsoft.com/office/officeart/2005/8/layout/hProcess11"/>
    <dgm:cxn modelId="{6F186AB6-DB7C-4312-886D-CC0CE80F105B}" type="presParOf" srcId="{241BBA87-CCBE-4C49-BC58-C4B5D43A90F9}" destId="{F233AEDD-33E6-40ED-888A-47E379084546}" srcOrd="0" destOrd="0" presId="urn:microsoft.com/office/officeart/2005/8/layout/hProcess11"/>
    <dgm:cxn modelId="{CCDA850D-4AD6-476A-B193-161B63D29100}" type="presParOf" srcId="{241BBA87-CCBE-4C49-BC58-C4B5D43A90F9}" destId="{7E10DF30-6F35-4B96-B23B-A79E659174F1}" srcOrd="1" destOrd="0" presId="urn:microsoft.com/office/officeart/2005/8/layout/hProcess11"/>
    <dgm:cxn modelId="{FE907D50-4D34-416C-9A29-E48E306FF066}" type="presParOf" srcId="{241BBA87-CCBE-4C49-BC58-C4B5D43A90F9}" destId="{0317B100-F70C-480C-8084-DB2FDC8ECCB9}" srcOrd="2" destOrd="0" presId="urn:microsoft.com/office/officeart/2005/8/layout/hProcess11"/>
    <dgm:cxn modelId="{6B0FB28D-5505-4FEA-A8A5-348E7975081B}" type="presParOf" srcId="{80741F01-6FCE-40C8-AB79-EB1C9372C297}" destId="{3B51C1C1-236D-4B9A-9B88-CA587E7E357C}" srcOrd="9" destOrd="0" presId="urn:microsoft.com/office/officeart/2005/8/layout/hProcess11"/>
    <dgm:cxn modelId="{918F58DD-B30F-4F24-A178-8C1A5BB3EF0C}" type="presParOf" srcId="{80741F01-6FCE-40C8-AB79-EB1C9372C297}" destId="{17DA5F79-AD60-4405-AC66-9098C7773BAA}" srcOrd="10" destOrd="0" presId="urn:microsoft.com/office/officeart/2005/8/layout/hProcess11"/>
    <dgm:cxn modelId="{0F72E7E3-77EC-4122-BC23-52F69AD0B484}" type="presParOf" srcId="{17DA5F79-AD60-4405-AC66-9098C7773BAA}" destId="{C72159B0-1840-498F-A213-AB7856B9AC5A}" srcOrd="0" destOrd="0" presId="urn:microsoft.com/office/officeart/2005/8/layout/hProcess11"/>
    <dgm:cxn modelId="{1BA54EE2-5EFD-43E6-9CEB-C7B031484375}" type="presParOf" srcId="{17DA5F79-AD60-4405-AC66-9098C7773BAA}" destId="{8B664ECD-4903-4408-A86D-48726F1D688E}" srcOrd="1" destOrd="0" presId="urn:microsoft.com/office/officeart/2005/8/layout/hProcess11"/>
    <dgm:cxn modelId="{D92FD1FC-45F0-4A3F-8D2E-FE35CDE42092}" type="presParOf" srcId="{17DA5F79-AD60-4405-AC66-9098C7773BAA}" destId="{FAB7FF25-F932-4003-9BF6-C901A2E38312}" srcOrd="2" destOrd="0" presId="urn:microsoft.com/office/officeart/2005/8/layout/hProcess11"/>
    <dgm:cxn modelId="{65E4A219-4A8D-4225-A7F4-73186F4A563D}" type="presParOf" srcId="{80741F01-6FCE-40C8-AB79-EB1C9372C297}" destId="{A9319130-040B-4203-A0DD-B3C97D2B48B9}" srcOrd="11" destOrd="0" presId="urn:microsoft.com/office/officeart/2005/8/layout/hProcess11"/>
    <dgm:cxn modelId="{A8C934D9-7FD1-4263-B4A2-BD4391C68213}" type="presParOf" srcId="{80741F01-6FCE-40C8-AB79-EB1C9372C297}" destId="{70D80D68-4E3A-449A-A6EF-C92B0AE611EB}" srcOrd="12" destOrd="0" presId="urn:microsoft.com/office/officeart/2005/8/layout/hProcess11"/>
    <dgm:cxn modelId="{BEC70EE1-CEB0-4129-9B7C-B127E8029164}" type="presParOf" srcId="{70D80D68-4E3A-449A-A6EF-C92B0AE611EB}" destId="{BB30109A-6DA5-4F24-AF0E-F3F884BECE61}" srcOrd="0" destOrd="0" presId="urn:microsoft.com/office/officeart/2005/8/layout/hProcess11"/>
    <dgm:cxn modelId="{D24E9F29-E74F-4F41-88EA-4CC17F29A1ED}" type="presParOf" srcId="{70D80D68-4E3A-449A-A6EF-C92B0AE611EB}" destId="{8EE989B8-56EB-4EA0-A4C6-EB00ABBB930A}" srcOrd="1" destOrd="0" presId="urn:microsoft.com/office/officeart/2005/8/layout/hProcess11"/>
    <dgm:cxn modelId="{93748AEA-2C40-4B73-AC58-487E731D833F}" type="presParOf" srcId="{70D80D68-4E3A-449A-A6EF-C92B0AE611EB}" destId="{46EE58DE-4A0C-488E-8E6A-860C67238C4D}" srcOrd="2" destOrd="0" presId="urn:microsoft.com/office/officeart/2005/8/layout/hProcess11"/>
    <dgm:cxn modelId="{0169EB3C-0741-4E26-9271-EFA1307BBD2E}" type="presParOf" srcId="{80741F01-6FCE-40C8-AB79-EB1C9372C297}" destId="{B963B335-818D-4701-B1B4-D688BA958FBB}" srcOrd="13" destOrd="0" presId="urn:microsoft.com/office/officeart/2005/8/layout/hProcess11"/>
    <dgm:cxn modelId="{D52FA8CB-A379-4399-B7AC-201C55F45153}" type="presParOf" srcId="{80741F01-6FCE-40C8-AB79-EB1C9372C297}" destId="{A945CA3E-85F7-4B44-9B2F-3297B7AE4757}" srcOrd="14" destOrd="0" presId="urn:microsoft.com/office/officeart/2005/8/layout/hProcess11"/>
    <dgm:cxn modelId="{BA8374C9-AA43-4E98-B063-F579F07950AF}" type="presParOf" srcId="{A945CA3E-85F7-4B44-9B2F-3297B7AE4757}" destId="{9DB36367-4B65-4436-A8BE-ACBD687E38F6}" srcOrd="0" destOrd="0" presId="urn:microsoft.com/office/officeart/2005/8/layout/hProcess11"/>
    <dgm:cxn modelId="{F67AA718-E57E-4DD5-90E9-2087A80D5979}" type="presParOf" srcId="{A945CA3E-85F7-4B44-9B2F-3297B7AE4757}" destId="{3052E1F7-0C6E-4E3F-8570-9433C2E5A58F}" srcOrd="1" destOrd="0" presId="urn:microsoft.com/office/officeart/2005/8/layout/hProcess11"/>
    <dgm:cxn modelId="{E291F28A-9C1D-4E28-A5F6-849DEE9253D0}" type="presParOf" srcId="{A945CA3E-85F7-4B44-9B2F-3297B7AE4757}" destId="{92870EF8-64B4-4E88-8572-111F4F183FED}" srcOrd="2" destOrd="0" presId="urn:microsoft.com/office/officeart/2005/8/layout/hProcess11"/>
    <dgm:cxn modelId="{284EC911-F0A9-49B6-B1D9-AD6384F4CB4C}" type="presParOf" srcId="{80741F01-6FCE-40C8-AB79-EB1C9372C297}" destId="{849F56BE-B339-4599-8117-D755C29BD0B6}" srcOrd="15" destOrd="0" presId="urn:microsoft.com/office/officeart/2005/8/layout/hProcess11"/>
    <dgm:cxn modelId="{48D3662D-D5FE-4009-BA8F-9AFA634800BF}" type="presParOf" srcId="{80741F01-6FCE-40C8-AB79-EB1C9372C297}" destId="{F8A176A8-ED0F-4218-B69E-EF66A3CBA5C3}" srcOrd="16" destOrd="0" presId="urn:microsoft.com/office/officeart/2005/8/layout/hProcess11"/>
    <dgm:cxn modelId="{4C133278-65C7-4369-A838-C68896E68A90}" type="presParOf" srcId="{F8A176A8-ED0F-4218-B69E-EF66A3CBA5C3}" destId="{F2D23E2E-7186-44E9-9FB6-C87FAE2A2159}" srcOrd="0" destOrd="0" presId="urn:microsoft.com/office/officeart/2005/8/layout/hProcess11"/>
    <dgm:cxn modelId="{B5B18D3B-8E8E-4D91-9DE3-AD8F39E94362}" type="presParOf" srcId="{F8A176A8-ED0F-4218-B69E-EF66A3CBA5C3}" destId="{FA2FDB85-0951-41D5-9813-BF930BCE8E26}" srcOrd="1" destOrd="0" presId="urn:microsoft.com/office/officeart/2005/8/layout/hProcess11"/>
    <dgm:cxn modelId="{3986A280-8E97-4E2F-BACD-1595BB84CEF3}" type="presParOf" srcId="{F8A176A8-ED0F-4218-B69E-EF66A3CBA5C3}" destId="{CF9C4F2C-C276-4E77-89AE-B8C806503FB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16A7FD-2768-4F5F-97D6-E17F981DDBBB}" type="doc">
      <dgm:prSet loTypeId="urn:microsoft.com/office/officeart/2005/8/layout/hList3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196441F0-4B4F-429A-9BE3-F4E41E98164E}">
      <dgm:prSet phldrT="[Tekst]"/>
      <dgm:spPr/>
      <dgm:t>
        <a:bodyPr/>
        <a:lstStyle/>
        <a:p>
          <a:r>
            <a:rPr lang="hr-HR" dirty="0"/>
            <a:t>Status = povjerenje + uvjeti rada</a:t>
          </a:r>
        </a:p>
      </dgm:t>
    </dgm:pt>
    <dgm:pt modelId="{E3214BFA-9986-4B01-8B25-8828D197E41C}" type="parTrans" cxnId="{801195BC-027E-408E-BFFA-EBAA171BD5EB}">
      <dgm:prSet/>
      <dgm:spPr/>
      <dgm:t>
        <a:bodyPr/>
        <a:lstStyle/>
        <a:p>
          <a:endParaRPr lang="hr-HR"/>
        </a:p>
      </dgm:t>
    </dgm:pt>
    <dgm:pt modelId="{9016B68C-69C6-47C9-A504-CED11F97BC77}" type="sibTrans" cxnId="{801195BC-027E-408E-BFFA-EBAA171BD5EB}">
      <dgm:prSet/>
      <dgm:spPr/>
      <dgm:t>
        <a:bodyPr/>
        <a:lstStyle/>
        <a:p>
          <a:endParaRPr lang="hr-HR"/>
        </a:p>
      </dgm:t>
    </dgm:pt>
    <dgm:pt modelId="{A86A3508-1416-4566-82B5-222A968BEB92}">
      <dgm:prSet phldrT="[Tekst]"/>
      <dgm:spPr/>
      <dgm:t>
        <a:bodyPr/>
        <a:lstStyle/>
        <a:p>
          <a:r>
            <a:rPr lang="hr-HR" dirty="0"/>
            <a:t>Plaća</a:t>
          </a:r>
        </a:p>
      </dgm:t>
    </dgm:pt>
    <dgm:pt modelId="{FCBCF608-09A4-4449-A88B-D523B3AAC241}" type="parTrans" cxnId="{BE4B90E8-33EB-4B72-8D05-8BBB3EDD366C}">
      <dgm:prSet/>
      <dgm:spPr/>
      <dgm:t>
        <a:bodyPr/>
        <a:lstStyle/>
        <a:p>
          <a:endParaRPr lang="hr-HR"/>
        </a:p>
      </dgm:t>
    </dgm:pt>
    <dgm:pt modelId="{4926D398-CF47-4EDE-9C81-551472E53750}" type="sibTrans" cxnId="{BE4B90E8-33EB-4B72-8D05-8BBB3EDD366C}">
      <dgm:prSet/>
      <dgm:spPr/>
      <dgm:t>
        <a:bodyPr/>
        <a:lstStyle/>
        <a:p>
          <a:endParaRPr lang="hr-HR"/>
        </a:p>
      </dgm:t>
    </dgm:pt>
    <dgm:pt modelId="{119A2D9F-9FAE-46A3-96E6-CC2D94888B74}">
      <dgm:prSet phldrT="[Tekst]"/>
      <dgm:spPr/>
      <dgm:t>
        <a:bodyPr/>
        <a:lstStyle/>
        <a:p>
          <a:r>
            <a:rPr lang="hr-HR" dirty="0"/>
            <a:t>Prepoznavanje i nagrade za izvrsne</a:t>
          </a:r>
        </a:p>
      </dgm:t>
    </dgm:pt>
    <dgm:pt modelId="{C56C4238-79EF-4022-BC46-0181B39BDB5D}" type="parTrans" cxnId="{22B342E9-5241-4DF6-8F0C-4A60CA82DAB8}">
      <dgm:prSet/>
      <dgm:spPr/>
      <dgm:t>
        <a:bodyPr/>
        <a:lstStyle/>
        <a:p>
          <a:endParaRPr lang="hr-HR"/>
        </a:p>
      </dgm:t>
    </dgm:pt>
    <dgm:pt modelId="{9CEA34E7-97AD-4CCC-BED2-DCD161A62058}" type="sibTrans" cxnId="{22B342E9-5241-4DF6-8F0C-4A60CA82DAB8}">
      <dgm:prSet/>
      <dgm:spPr/>
      <dgm:t>
        <a:bodyPr/>
        <a:lstStyle/>
        <a:p>
          <a:endParaRPr lang="hr-HR"/>
        </a:p>
      </dgm:t>
    </dgm:pt>
    <dgm:pt modelId="{9607DE5D-6216-456E-9B86-9D91070A7D87}">
      <dgm:prSet phldrT="[Tekst]"/>
      <dgm:spPr/>
      <dgm:t>
        <a:bodyPr/>
        <a:lstStyle/>
        <a:p>
          <a:r>
            <a:rPr lang="hr-HR" dirty="0"/>
            <a:t>Radno okruženje - oprema, suradnja, sigurnost, administrativno rasterećenje </a:t>
          </a:r>
        </a:p>
      </dgm:t>
    </dgm:pt>
    <dgm:pt modelId="{F176E63C-0065-4170-BA5B-A9A0A9C78149}" type="parTrans" cxnId="{214F8234-F41D-492E-A444-18D129204091}">
      <dgm:prSet/>
      <dgm:spPr/>
      <dgm:t>
        <a:bodyPr/>
        <a:lstStyle/>
        <a:p>
          <a:endParaRPr lang="hr-HR"/>
        </a:p>
      </dgm:t>
    </dgm:pt>
    <dgm:pt modelId="{09CA3C69-EC77-4FD5-B06F-0DA364594483}" type="sibTrans" cxnId="{214F8234-F41D-492E-A444-18D129204091}">
      <dgm:prSet/>
      <dgm:spPr/>
      <dgm:t>
        <a:bodyPr/>
        <a:lstStyle/>
        <a:p>
          <a:endParaRPr lang="hr-HR"/>
        </a:p>
      </dgm:t>
    </dgm:pt>
    <dgm:pt modelId="{F167B4F2-27AE-43CC-838D-B98DE7E9670B}">
      <dgm:prSet phldrT="[Tekst]"/>
      <dgm:spPr/>
      <dgm:t>
        <a:bodyPr/>
        <a:lstStyle/>
        <a:p>
          <a:r>
            <a:rPr lang="hr-HR" dirty="0"/>
            <a:t>Osposobljenost – kontinuirano unapređenje kompetencija</a:t>
          </a:r>
        </a:p>
      </dgm:t>
    </dgm:pt>
    <dgm:pt modelId="{3235837C-1B99-4E6D-915D-C9EFA129CFC4}" type="parTrans" cxnId="{CFDACD90-B27E-40EA-B962-E03A394AFC27}">
      <dgm:prSet/>
      <dgm:spPr/>
      <dgm:t>
        <a:bodyPr/>
        <a:lstStyle/>
        <a:p>
          <a:endParaRPr lang="hr-HR"/>
        </a:p>
      </dgm:t>
    </dgm:pt>
    <dgm:pt modelId="{7F23B2F4-DC23-4E28-82DA-D6461B0FA998}" type="sibTrans" cxnId="{CFDACD90-B27E-40EA-B962-E03A394AFC27}">
      <dgm:prSet/>
      <dgm:spPr/>
      <dgm:t>
        <a:bodyPr/>
        <a:lstStyle/>
        <a:p>
          <a:endParaRPr lang="hr-HR"/>
        </a:p>
      </dgm:t>
    </dgm:pt>
    <dgm:pt modelId="{201CD95A-ECCA-4FF4-9E9F-CAFE0C469FBC}" type="pres">
      <dgm:prSet presAssocID="{8516A7FD-2768-4F5F-97D6-E17F981DDBBB}" presName="composite" presStyleCnt="0">
        <dgm:presLayoutVars>
          <dgm:chMax val="1"/>
          <dgm:dir/>
          <dgm:resizeHandles val="exact"/>
        </dgm:presLayoutVars>
      </dgm:prSet>
      <dgm:spPr/>
    </dgm:pt>
    <dgm:pt modelId="{19235DD0-5B65-4BA8-9349-4FB9DDD2FE69}" type="pres">
      <dgm:prSet presAssocID="{196441F0-4B4F-429A-9BE3-F4E41E98164E}" presName="roof" presStyleLbl="dkBgShp" presStyleIdx="0" presStyleCnt="2"/>
      <dgm:spPr/>
    </dgm:pt>
    <dgm:pt modelId="{21A893FE-DA01-40C4-A198-D8CAB2D2BFF3}" type="pres">
      <dgm:prSet presAssocID="{196441F0-4B4F-429A-9BE3-F4E41E98164E}" presName="pillars" presStyleCnt="0"/>
      <dgm:spPr/>
    </dgm:pt>
    <dgm:pt modelId="{11768BDE-58D9-46E1-A3E2-49C9AD7997E3}" type="pres">
      <dgm:prSet presAssocID="{196441F0-4B4F-429A-9BE3-F4E41E98164E}" presName="pillar1" presStyleLbl="node1" presStyleIdx="0" presStyleCnt="4">
        <dgm:presLayoutVars>
          <dgm:bulletEnabled val="1"/>
        </dgm:presLayoutVars>
      </dgm:prSet>
      <dgm:spPr/>
    </dgm:pt>
    <dgm:pt modelId="{5184C9CC-FAB4-4869-85C0-B0AF1E70EBA8}" type="pres">
      <dgm:prSet presAssocID="{119A2D9F-9FAE-46A3-96E6-CC2D94888B74}" presName="pillarX" presStyleLbl="node1" presStyleIdx="1" presStyleCnt="4">
        <dgm:presLayoutVars>
          <dgm:bulletEnabled val="1"/>
        </dgm:presLayoutVars>
      </dgm:prSet>
      <dgm:spPr/>
    </dgm:pt>
    <dgm:pt modelId="{7EE5B5F4-1DC9-4BF2-ABBE-84914EE87284}" type="pres">
      <dgm:prSet presAssocID="{F167B4F2-27AE-43CC-838D-B98DE7E9670B}" presName="pillarX" presStyleLbl="node1" presStyleIdx="2" presStyleCnt="4">
        <dgm:presLayoutVars>
          <dgm:bulletEnabled val="1"/>
        </dgm:presLayoutVars>
      </dgm:prSet>
      <dgm:spPr/>
    </dgm:pt>
    <dgm:pt modelId="{C92CB1FC-DA98-4CF4-8F07-BFF2D46157E8}" type="pres">
      <dgm:prSet presAssocID="{9607DE5D-6216-456E-9B86-9D91070A7D87}" presName="pillarX" presStyleLbl="node1" presStyleIdx="3" presStyleCnt="4">
        <dgm:presLayoutVars>
          <dgm:bulletEnabled val="1"/>
        </dgm:presLayoutVars>
      </dgm:prSet>
      <dgm:spPr/>
    </dgm:pt>
    <dgm:pt modelId="{76F96533-4A06-4343-9D23-06EA2220CC4F}" type="pres">
      <dgm:prSet presAssocID="{196441F0-4B4F-429A-9BE3-F4E41E98164E}" presName="base" presStyleLbl="dkBgShp" presStyleIdx="1" presStyleCnt="2"/>
      <dgm:spPr/>
    </dgm:pt>
  </dgm:ptLst>
  <dgm:cxnLst>
    <dgm:cxn modelId="{214F8234-F41D-492E-A444-18D129204091}" srcId="{196441F0-4B4F-429A-9BE3-F4E41E98164E}" destId="{9607DE5D-6216-456E-9B86-9D91070A7D87}" srcOrd="3" destOrd="0" parTransId="{F176E63C-0065-4170-BA5B-A9A0A9C78149}" sibTransId="{09CA3C69-EC77-4FD5-B06F-0DA364594483}"/>
    <dgm:cxn modelId="{A6235536-2A09-42D1-9E8A-80E034B0EFA4}" type="presOf" srcId="{F167B4F2-27AE-43CC-838D-B98DE7E9670B}" destId="{7EE5B5F4-1DC9-4BF2-ABBE-84914EE87284}" srcOrd="0" destOrd="0" presId="urn:microsoft.com/office/officeart/2005/8/layout/hList3"/>
    <dgm:cxn modelId="{CFDACD90-B27E-40EA-B962-E03A394AFC27}" srcId="{196441F0-4B4F-429A-9BE3-F4E41E98164E}" destId="{F167B4F2-27AE-43CC-838D-B98DE7E9670B}" srcOrd="2" destOrd="0" parTransId="{3235837C-1B99-4E6D-915D-C9EFA129CFC4}" sibTransId="{7F23B2F4-DC23-4E28-82DA-D6461B0FA998}"/>
    <dgm:cxn modelId="{57D7009D-89E0-45D7-B0D6-2169ACA84364}" type="presOf" srcId="{9607DE5D-6216-456E-9B86-9D91070A7D87}" destId="{C92CB1FC-DA98-4CF4-8F07-BFF2D46157E8}" srcOrd="0" destOrd="0" presId="urn:microsoft.com/office/officeart/2005/8/layout/hList3"/>
    <dgm:cxn modelId="{801195BC-027E-408E-BFFA-EBAA171BD5EB}" srcId="{8516A7FD-2768-4F5F-97D6-E17F981DDBBB}" destId="{196441F0-4B4F-429A-9BE3-F4E41E98164E}" srcOrd="0" destOrd="0" parTransId="{E3214BFA-9986-4B01-8B25-8828D197E41C}" sibTransId="{9016B68C-69C6-47C9-A504-CED11F97BC77}"/>
    <dgm:cxn modelId="{601EAFD6-7AB1-44E0-A9D9-AAA8468AE026}" type="presOf" srcId="{119A2D9F-9FAE-46A3-96E6-CC2D94888B74}" destId="{5184C9CC-FAB4-4869-85C0-B0AF1E70EBA8}" srcOrd="0" destOrd="0" presId="urn:microsoft.com/office/officeart/2005/8/layout/hList3"/>
    <dgm:cxn modelId="{50CC83E3-6014-45D2-B426-23BE189945DB}" type="presOf" srcId="{8516A7FD-2768-4F5F-97D6-E17F981DDBBB}" destId="{201CD95A-ECCA-4FF4-9E9F-CAFE0C469FBC}" srcOrd="0" destOrd="0" presId="urn:microsoft.com/office/officeart/2005/8/layout/hList3"/>
    <dgm:cxn modelId="{C3C580E7-CEC2-4BC8-B032-A149EBB50ACF}" type="presOf" srcId="{196441F0-4B4F-429A-9BE3-F4E41E98164E}" destId="{19235DD0-5B65-4BA8-9349-4FB9DDD2FE69}" srcOrd="0" destOrd="0" presId="urn:microsoft.com/office/officeart/2005/8/layout/hList3"/>
    <dgm:cxn modelId="{BE4B90E8-33EB-4B72-8D05-8BBB3EDD366C}" srcId="{196441F0-4B4F-429A-9BE3-F4E41E98164E}" destId="{A86A3508-1416-4566-82B5-222A968BEB92}" srcOrd="0" destOrd="0" parTransId="{FCBCF608-09A4-4449-A88B-D523B3AAC241}" sibTransId="{4926D398-CF47-4EDE-9C81-551472E53750}"/>
    <dgm:cxn modelId="{22B342E9-5241-4DF6-8F0C-4A60CA82DAB8}" srcId="{196441F0-4B4F-429A-9BE3-F4E41E98164E}" destId="{119A2D9F-9FAE-46A3-96E6-CC2D94888B74}" srcOrd="1" destOrd="0" parTransId="{C56C4238-79EF-4022-BC46-0181B39BDB5D}" sibTransId="{9CEA34E7-97AD-4CCC-BED2-DCD161A62058}"/>
    <dgm:cxn modelId="{2C20DAFD-012B-4280-AB7B-78BE2FEC68EE}" type="presOf" srcId="{A86A3508-1416-4566-82B5-222A968BEB92}" destId="{11768BDE-58D9-46E1-A3E2-49C9AD7997E3}" srcOrd="0" destOrd="0" presId="urn:microsoft.com/office/officeart/2005/8/layout/hList3"/>
    <dgm:cxn modelId="{4D243BA9-2499-47D6-8F20-27218B87C590}" type="presParOf" srcId="{201CD95A-ECCA-4FF4-9E9F-CAFE0C469FBC}" destId="{19235DD0-5B65-4BA8-9349-4FB9DDD2FE69}" srcOrd="0" destOrd="0" presId="urn:microsoft.com/office/officeart/2005/8/layout/hList3"/>
    <dgm:cxn modelId="{EFA22106-AC18-47E8-9C1D-861AB23D0C2F}" type="presParOf" srcId="{201CD95A-ECCA-4FF4-9E9F-CAFE0C469FBC}" destId="{21A893FE-DA01-40C4-A198-D8CAB2D2BFF3}" srcOrd="1" destOrd="0" presId="urn:microsoft.com/office/officeart/2005/8/layout/hList3"/>
    <dgm:cxn modelId="{66F3CC0E-59A2-4629-BE18-34105E1D3902}" type="presParOf" srcId="{21A893FE-DA01-40C4-A198-D8CAB2D2BFF3}" destId="{11768BDE-58D9-46E1-A3E2-49C9AD7997E3}" srcOrd="0" destOrd="0" presId="urn:microsoft.com/office/officeart/2005/8/layout/hList3"/>
    <dgm:cxn modelId="{D58901A4-48C8-4C20-A27B-DA7CB891D682}" type="presParOf" srcId="{21A893FE-DA01-40C4-A198-D8CAB2D2BFF3}" destId="{5184C9CC-FAB4-4869-85C0-B0AF1E70EBA8}" srcOrd="1" destOrd="0" presId="urn:microsoft.com/office/officeart/2005/8/layout/hList3"/>
    <dgm:cxn modelId="{7D25225B-859A-4B29-9BBD-72881C927885}" type="presParOf" srcId="{21A893FE-DA01-40C4-A198-D8CAB2D2BFF3}" destId="{7EE5B5F4-1DC9-4BF2-ABBE-84914EE87284}" srcOrd="2" destOrd="0" presId="urn:microsoft.com/office/officeart/2005/8/layout/hList3"/>
    <dgm:cxn modelId="{F97969AE-1A97-4ECF-92AE-833E2DE8176F}" type="presParOf" srcId="{21A893FE-DA01-40C4-A198-D8CAB2D2BFF3}" destId="{C92CB1FC-DA98-4CF4-8F07-BFF2D46157E8}" srcOrd="3" destOrd="0" presId="urn:microsoft.com/office/officeart/2005/8/layout/hList3"/>
    <dgm:cxn modelId="{4A99CE33-1F4D-4004-BFEB-47CA1176953C}" type="presParOf" srcId="{201CD95A-ECCA-4FF4-9E9F-CAFE0C469FBC}" destId="{76F96533-4A06-4343-9D23-06EA2220CC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41EBC-4C1B-443F-9D3C-6908A473DB4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6E8E75-EE8D-4C55-84F3-A06CF5B836AF}">
      <dgm:prSet phldrT="[Tekst]"/>
      <dgm:spPr/>
      <dgm:t>
        <a:bodyPr/>
        <a:lstStyle/>
        <a:p>
          <a:r>
            <a:rPr lang="hr-HR" dirty="0" err="1"/>
            <a:t>Kurikularna</a:t>
          </a:r>
          <a:r>
            <a:rPr lang="hr-HR" dirty="0"/>
            <a:t> reforma općeg obrazovanja</a:t>
          </a:r>
        </a:p>
      </dgm:t>
    </dgm:pt>
    <dgm:pt modelId="{83578E5B-F047-4454-8F25-207150A3C150}" type="parTrans" cxnId="{68522D6B-D3D9-43BF-9C17-CABB28659312}">
      <dgm:prSet/>
      <dgm:spPr/>
      <dgm:t>
        <a:bodyPr/>
        <a:lstStyle/>
        <a:p>
          <a:endParaRPr lang="hr-HR"/>
        </a:p>
      </dgm:t>
    </dgm:pt>
    <dgm:pt modelId="{3F52E58A-4694-4B1B-8E14-8E92717E7FE1}" type="sibTrans" cxnId="{68522D6B-D3D9-43BF-9C17-CABB28659312}">
      <dgm:prSet/>
      <dgm:spPr/>
      <dgm:t>
        <a:bodyPr/>
        <a:lstStyle/>
        <a:p>
          <a:endParaRPr lang="hr-HR"/>
        </a:p>
      </dgm:t>
    </dgm:pt>
    <dgm:pt modelId="{22F1AADD-EDE0-47FB-B294-F2EBA5777379}">
      <dgm:prSet phldrT="[Tekst]"/>
      <dgm:spPr/>
      <dgm:t>
        <a:bodyPr/>
        <a:lstStyle/>
        <a:p>
          <a:r>
            <a:rPr lang="hr-HR" dirty="0"/>
            <a:t>Reforma strukovnog obrazovanja</a:t>
          </a:r>
        </a:p>
      </dgm:t>
    </dgm:pt>
    <dgm:pt modelId="{294F63C9-7EBE-443C-BF57-C0F787C4903A}" type="parTrans" cxnId="{AED345A6-B07E-4EE2-896E-8CC007359F76}">
      <dgm:prSet/>
      <dgm:spPr/>
      <dgm:t>
        <a:bodyPr/>
        <a:lstStyle/>
        <a:p>
          <a:endParaRPr lang="hr-HR"/>
        </a:p>
      </dgm:t>
    </dgm:pt>
    <dgm:pt modelId="{F2D87770-7D76-4100-8D19-9F34AA197D57}" type="sibTrans" cxnId="{AED345A6-B07E-4EE2-896E-8CC007359F76}">
      <dgm:prSet/>
      <dgm:spPr/>
      <dgm:t>
        <a:bodyPr/>
        <a:lstStyle/>
        <a:p>
          <a:endParaRPr lang="hr-HR"/>
        </a:p>
      </dgm:t>
    </dgm:pt>
    <dgm:pt modelId="{A0978733-6C99-456A-9FCC-EABA05F628E3}">
      <dgm:prSet phldrT="[Tekst]"/>
      <dgm:spPr/>
      <dgm:t>
        <a:bodyPr/>
        <a:lstStyle/>
        <a:p>
          <a:r>
            <a:rPr lang="hr-HR" dirty="0"/>
            <a:t>Cjelodnevna nastava </a:t>
          </a:r>
        </a:p>
      </dgm:t>
    </dgm:pt>
    <dgm:pt modelId="{7E5587EA-1EF2-4FAB-84FF-9A0D1F405DC9}" type="parTrans" cxnId="{7684F975-9DE6-4BAD-AA23-464B5D6C66A1}">
      <dgm:prSet/>
      <dgm:spPr/>
      <dgm:t>
        <a:bodyPr/>
        <a:lstStyle/>
        <a:p>
          <a:endParaRPr lang="hr-HR"/>
        </a:p>
      </dgm:t>
    </dgm:pt>
    <dgm:pt modelId="{CFAFC118-8D5B-4C34-A4D0-F1F06D0632D0}" type="sibTrans" cxnId="{7684F975-9DE6-4BAD-AA23-464B5D6C66A1}">
      <dgm:prSet/>
      <dgm:spPr/>
      <dgm:t>
        <a:bodyPr/>
        <a:lstStyle/>
        <a:p>
          <a:endParaRPr lang="hr-HR"/>
        </a:p>
      </dgm:t>
    </dgm:pt>
    <dgm:pt modelId="{9325992B-1020-4791-91E3-7D8CAAB79CB2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FDF5204-B3F8-4334-8879-1701BA14D6B9}" type="parTrans" cxnId="{84928994-8650-4DA6-A92A-5C10FE2A1ED8}">
      <dgm:prSet/>
      <dgm:spPr/>
      <dgm:t>
        <a:bodyPr/>
        <a:lstStyle/>
        <a:p>
          <a:endParaRPr lang="hr-HR"/>
        </a:p>
      </dgm:t>
    </dgm:pt>
    <dgm:pt modelId="{15DCEE9A-2788-4857-ADDD-B480D5B2AECC}" type="sibTrans" cxnId="{84928994-8650-4DA6-A92A-5C10FE2A1ED8}">
      <dgm:prSet/>
      <dgm:spPr/>
      <dgm:t>
        <a:bodyPr/>
        <a:lstStyle/>
        <a:p>
          <a:endParaRPr lang="hr-HR"/>
        </a:p>
      </dgm:t>
    </dgm:pt>
    <dgm:pt modelId="{CA00D59E-1094-4A32-89D3-35A53008FA7B}" type="pres">
      <dgm:prSet presAssocID="{36541EBC-4C1B-443F-9D3C-6908A473DB42}" presName="rootnode" presStyleCnt="0">
        <dgm:presLayoutVars>
          <dgm:chMax/>
          <dgm:chPref/>
          <dgm:dir/>
          <dgm:animLvl val="lvl"/>
        </dgm:presLayoutVars>
      </dgm:prSet>
      <dgm:spPr/>
    </dgm:pt>
    <dgm:pt modelId="{56836B65-DEC8-4EBE-AC40-6F0873F42AA2}" type="pres">
      <dgm:prSet presAssocID="{E66E8E75-EE8D-4C55-84F3-A06CF5B836AF}" presName="composite" presStyleCnt="0"/>
      <dgm:spPr/>
    </dgm:pt>
    <dgm:pt modelId="{F6E56212-03AD-443C-AA5A-99F7DA5CB645}" type="pres">
      <dgm:prSet presAssocID="{E66E8E75-EE8D-4C55-84F3-A06CF5B836AF}" presName="LShape" presStyleLbl="alignNode1" presStyleIdx="0" presStyleCnt="7"/>
      <dgm:spPr/>
    </dgm:pt>
    <dgm:pt modelId="{F63F09DA-C5D7-4FE7-A830-61F11A231FAD}" type="pres">
      <dgm:prSet presAssocID="{E66E8E75-EE8D-4C55-84F3-A06CF5B836A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586E3BE-F737-40B7-B272-633713ED505B}" type="pres">
      <dgm:prSet presAssocID="{E66E8E75-EE8D-4C55-84F3-A06CF5B836AF}" presName="Triangle" presStyleLbl="alignNode1" presStyleIdx="1" presStyleCnt="7"/>
      <dgm:spPr/>
    </dgm:pt>
    <dgm:pt modelId="{13FD1EBE-346F-46E1-A314-4BB9A5A131F7}" type="pres">
      <dgm:prSet presAssocID="{3F52E58A-4694-4B1B-8E14-8E92717E7FE1}" presName="sibTrans" presStyleCnt="0"/>
      <dgm:spPr/>
    </dgm:pt>
    <dgm:pt modelId="{7C433069-BF43-4C46-BE5E-B60976D7CDA0}" type="pres">
      <dgm:prSet presAssocID="{3F52E58A-4694-4B1B-8E14-8E92717E7FE1}" presName="space" presStyleCnt="0"/>
      <dgm:spPr/>
    </dgm:pt>
    <dgm:pt modelId="{1AED846D-F63B-41F0-AC85-2C6964E43E1C}" type="pres">
      <dgm:prSet presAssocID="{22F1AADD-EDE0-47FB-B294-F2EBA5777379}" presName="composite" presStyleCnt="0"/>
      <dgm:spPr/>
    </dgm:pt>
    <dgm:pt modelId="{26BD2078-9E4E-4C90-B2CB-1D8D3B02E4A6}" type="pres">
      <dgm:prSet presAssocID="{22F1AADD-EDE0-47FB-B294-F2EBA5777379}" presName="LShape" presStyleLbl="alignNode1" presStyleIdx="2" presStyleCnt="7"/>
      <dgm:spPr/>
    </dgm:pt>
    <dgm:pt modelId="{4E6FAF6B-F2B6-499B-8F93-028301770D41}" type="pres">
      <dgm:prSet presAssocID="{22F1AADD-EDE0-47FB-B294-F2EBA577737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AFBECB7-9936-487E-BE6C-68BD235ED5CC}" type="pres">
      <dgm:prSet presAssocID="{22F1AADD-EDE0-47FB-B294-F2EBA5777379}" presName="Triangle" presStyleLbl="alignNode1" presStyleIdx="3" presStyleCnt="7"/>
      <dgm:spPr/>
    </dgm:pt>
    <dgm:pt modelId="{1D18FC11-F1DF-4084-8097-5EE4F28C4262}" type="pres">
      <dgm:prSet presAssocID="{F2D87770-7D76-4100-8D19-9F34AA197D57}" presName="sibTrans" presStyleCnt="0"/>
      <dgm:spPr/>
    </dgm:pt>
    <dgm:pt modelId="{FFB1486A-CCE3-4E87-BF3D-96D324AE5D9B}" type="pres">
      <dgm:prSet presAssocID="{F2D87770-7D76-4100-8D19-9F34AA197D57}" presName="space" presStyleCnt="0"/>
      <dgm:spPr/>
    </dgm:pt>
    <dgm:pt modelId="{C20EDCE0-BC6E-4D4A-AFB0-A7ACAF87F73F}" type="pres">
      <dgm:prSet presAssocID="{A0978733-6C99-456A-9FCC-EABA05F628E3}" presName="composite" presStyleCnt="0"/>
      <dgm:spPr/>
    </dgm:pt>
    <dgm:pt modelId="{53021E22-3324-4128-9E47-7BD62DCF8FBB}" type="pres">
      <dgm:prSet presAssocID="{A0978733-6C99-456A-9FCC-EABA05F628E3}" presName="LShape" presStyleLbl="alignNode1" presStyleIdx="4" presStyleCnt="7"/>
      <dgm:spPr/>
    </dgm:pt>
    <dgm:pt modelId="{C935F5E4-EF65-424E-A37C-82E3308C507F}" type="pres">
      <dgm:prSet presAssocID="{A0978733-6C99-456A-9FCC-EABA05F628E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BA0E441-5FAF-4C69-8B43-102669AD7313}" type="pres">
      <dgm:prSet presAssocID="{A0978733-6C99-456A-9FCC-EABA05F628E3}" presName="Triangle" presStyleLbl="alignNode1" presStyleIdx="5" presStyleCnt="7"/>
      <dgm:spPr/>
    </dgm:pt>
    <dgm:pt modelId="{5A42C7E3-F15C-4A5B-B3E4-C855131C014C}" type="pres">
      <dgm:prSet presAssocID="{CFAFC118-8D5B-4C34-A4D0-F1F06D0632D0}" presName="sibTrans" presStyleCnt="0"/>
      <dgm:spPr/>
    </dgm:pt>
    <dgm:pt modelId="{1103B235-9B91-4023-9B77-F74F92BA998D}" type="pres">
      <dgm:prSet presAssocID="{CFAFC118-8D5B-4C34-A4D0-F1F06D0632D0}" presName="space" presStyleCnt="0"/>
      <dgm:spPr/>
    </dgm:pt>
    <dgm:pt modelId="{F0532879-B741-45A1-AD50-F63888598D80}" type="pres">
      <dgm:prSet presAssocID="{9325992B-1020-4791-91E3-7D8CAAB79CB2}" presName="composite" presStyleCnt="0"/>
      <dgm:spPr/>
    </dgm:pt>
    <dgm:pt modelId="{085B7D32-F376-458C-B6BA-6A3DF3690A94}" type="pres">
      <dgm:prSet presAssocID="{9325992B-1020-4791-91E3-7D8CAAB79CB2}" presName="LShape" presStyleLbl="alignNode1" presStyleIdx="6" presStyleCnt="7"/>
      <dgm:spPr/>
    </dgm:pt>
    <dgm:pt modelId="{23315D5A-F1D5-4011-AD7F-5771F1E7F76B}" type="pres">
      <dgm:prSet presAssocID="{9325992B-1020-4791-91E3-7D8CAAB79CB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C2040C-5F50-4004-9879-8773617DE10C}" type="presOf" srcId="{A0978733-6C99-456A-9FCC-EABA05F628E3}" destId="{C935F5E4-EF65-424E-A37C-82E3308C507F}" srcOrd="0" destOrd="0" presId="urn:microsoft.com/office/officeart/2009/3/layout/StepUpProcess"/>
    <dgm:cxn modelId="{88067A31-F4A7-4799-8159-C752194D5FEF}" type="presOf" srcId="{E66E8E75-EE8D-4C55-84F3-A06CF5B836AF}" destId="{F63F09DA-C5D7-4FE7-A830-61F11A231FAD}" srcOrd="0" destOrd="0" presId="urn:microsoft.com/office/officeart/2009/3/layout/StepUpProcess"/>
    <dgm:cxn modelId="{D316DA31-B581-4AD9-86DA-604EE3B30809}" type="presOf" srcId="{9325992B-1020-4791-91E3-7D8CAAB79CB2}" destId="{23315D5A-F1D5-4011-AD7F-5771F1E7F76B}" srcOrd="0" destOrd="0" presId="urn:microsoft.com/office/officeart/2009/3/layout/StepUpProcess"/>
    <dgm:cxn modelId="{68522D6B-D3D9-43BF-9C17-CABB28659312}" srcId="{36541EBC-4C1B-443F-9D3C-6908A473DB42}" destId="{E66E8E75-EE8D-4C55-84F3-A06CF5B836AF}" srcOrd="0" destOrd="0" parTransId="{83578E5B-F047-4454-8F25-207150A3C150}" sibTransId="{3F52E58A-4694-4B1B-8E14-8E92717E7FE1}"/>
    <dgm:cxn modelId="{51729E54-FF71-4B9A-A935-09B6AFF47A8A}" type="presOf" srcId="{36541EBC-4C1B-443F-9D3C-6908A473DB42}" destId="{CA00D59E-1094-4A32-89D3-35A53008FA7B}" srcOrd="0" destOrd="0" presId="urn:microsoft.com/office/officeart/2009/3/layout/StepUpProcess"/>
    <dgm:cxn modelId="{7684F975-9DE6-4BAD-AA23-464B5D6C66A1}" srcId="{36541EBC-4C1B-443F-9D3C-6908A473DB42}" destId="{A0978733-6C99-456A-9FCC-EABA05F628E3}" srcOrd="2" destOrd="0" parTransId="{7E5587EA-1EF2-4FAB-84FF-9A0D1F405DC9}" sibTransId="{CFAFC118-8D5B-4C34-A4D0-F1F06D0632D0}"/>
    <dgm:cxn modelId="{84928994-8650-4DA6-A92A-5C10FE2A1ED8}" srcId="{36541EBC-4C1B-443F-9D3C-6908A473DB42}" destId="{9325992B-1020-4791-91E3-7D8CAAB79CB2}" srcOrd="3" destOrd="0" parTransId="{DFDF5204-B3F8-4334-8879-1701BA14D6B9}" sibTransId="{15DCEE9A-2788-4857-ADDD-B480D5B2AECC}"/>
    <dgm:cxn modelId="{AED345A6-B07E-4EE2-896E-8CC007359F76}" srcId="{36541EBC-4C1B-443F-9D3C-6908A473DB42}" destId="{22F1AADD-EDE0-47FB-B294-F2EBA5777379}" srcOrd="1" destOrd="0" parTransId="{294F63C9-7EBE-443C-BF57-C0F787C4903A}" sibTransId="{F2D87770-7D76-4100-8D19-9F34AA197D57}"/>
    <dgm:cxn modelId="{27719EC9-7893-44D0-BBDF-4822F3921FCD}" type="presOf" srcId="{22F1AADD-EDE0-47FB-B294-F2EBA5777379}" destId="{4E6FAF6B-F2B6-499B-8F93-028301770D41}" srcOrd="0" destOrd="0" presId="urn:microsoft.com/office/officeart/2009/3/layout/StepUpProcess"/>
    <dgm:cxn modelId="{54F7B9D4-C45D-4749-ABAA-CB6DB57DCD14}" type="presParOf" srcId="{CA00D59E-1094-4A32-89D3-35A53008FA7B}" destId="{56836B65-DEC8-4EBE-AC40-6F0873F42AA2}" srcOrd="0" destOrd="0" presId="urn:microsoft.com/office/officeart/2009/3/layout/StepUpProcess"/>
    <dgm:cxn modelId="{8330E624-BAEF-4F43-9FF6-63BD883F8265}" type="presParOf" srcId="{56836B65-DEC8-4EBE-AC40-6F0873F42AA2}" destId="{F6E56212-03AD-443C-AA5A-99F7DA5CB645}" srcOrd="0" destOrd="0" presId="urn:microsoft.com/office/officeart/2009/3/layout/StepUpProcess"/>
    <dgm:cxn modelId="{3871CF6D-7206-458A-9F06-8A400DB55294}" type="presParOf" srcId="{56836B65-DEC8-4EBE-AC40-6F0873F42AA2}" destId="{F63F09DA-C5D7-4FE7-A830-61F11A231FAD}" srcOrd="1" destOrd="0" presId="urn:microsoft.com/office/officeart/2009/3/layout/StepUpProcess"/>
    <dgm:cxn modelId="{905C2868-074C-4226-A09B-6EE7EFCF38FA}" type="presParOf" srcId="{56836B65-DEC8-4EBE-AC40-6F0873F42AA2}" destId="{3586E3BE-F737-40B7-B272-633713ED505B}" srcOrd="2" destOrd="0" presId="urn:microsoft.com/office/officeart/2009/3/layout/StepUpProcess"/>
    <dgm:cxn modelId="{C1725463-08F6-4C8E-810E-44997A64C8AB}" type="presParOf" srcId="{CA00D59E-1094-4A32-89D3-35A53008FA7B}" destId="{13FD1EBE-346F-46E1-A314-4BB9A5A131F7}" srcOrd="1" destOrd="0" presId="urn:microsoft.com/office/officeart/2009/3/layout/StepUpProcess"/>
    <dgm:cxn modelId="{E9327879-DCE5-463D-91BB-718FB79E7ECA}" type="presParOf" srcId="{13FD1EBE-346F-46E1-A314-4BB9A5A131F7}" destId="{7C433069-BF43-4C46-BE5E-B60976D7CDA0}" srcOrd="0" destOrd="0" presId="urn:microsoft.com/office/officeart/2009/3/layout/StepUpProcess"/>
    <dgm:cxn modelId="{9AB9E8D0-3516-4D83-B2F1-464F59C1F763}" type="presParOf" srcId="{CA00D59E-1094-4A32-89D3-35A53008FA7B}" destId="{1AED846D-F63B-41F0-AC85-2C6964E43E1C}" srcOrd="2" destOrd="0" presId="urn:microsoft.com/office/officeart/2009/3/layout/StepUpProcess"/>
    <dgm:cxn modelId="{C5F09220-DD89-49E2-8719-F809B782C4E3}" type="presParOf" srcId="{1AED846D-F63B-41F0-AC85-2C6964E43E1C}" destId="{26BD2078-9E4E-4C90-B2CB-1D8D3B02E4A6}" srcOrd="0" destOrd="0" presId="urn:microsoft.com/office/officeart/2009/3/layout/StepUpProcess"/>
    <dgm:cxn modelId="{F65C1E87-B0E2-48B0-9ED8-AACE703F214C}" type="presParOf" srcId="{1AED846D-F63B-41F0-AC85-2C6964E43E1C}" destId="{4E6FAF6B-F2B6-499B-8F93-028301770D41}" srcOrd="1" destOrd="0" presId="urn:microsoft.com/office/officeart/2009/3/layout/StepUpProcess"/>
    <dgm:cxn modelId="{1B46CFED-7115-4702-A858-AC72EF2E5772}" type="presParOf" srcId="{1AED846D-F63B-41F0-AC85-2C6964E43E1C}" destId="{AAFBECB7-9936-487E-BE6C-68BD235ED5CC}" srcOrd="2" destOrd="0" presId="urn:microsoft.com/office/officeart/2009/3/layout/StepUpProcess"/>
    <dgm:cxn modelId="{B7F7B42A-A902-46C4-960E-1D02C423C629}" type="presParOf" srcId="{CA00D59E-1094-4A32-89D3-35A53008FA7B}" destId="{1D18FC11-F1DF-4084-8097-5EE4F28C4262}" srcOrd="3" destOrd="0" presId="urn:microsoft.com/office/officeart/2009/3/layout/StepUpProcess"/>
    <dgm:cxn modelId="{ECD4DE7F-9325-400A-AF5B-3DC6D4437A1F}" type="presParOf" srcId="{1D18FC11-F1DF-4084-8097-5EE4F28C4262}" destId="{FFB1486A-CCE3-4E87-BF3D-96D324AE5D9B}" srcOrd="0" destOrd="0" presId="urn:microsoft.com/office/officeart/2009/3/layout/StepUpProcess"/>
    <dgm:cxn modelId="{F6792ED9-FDE6-45FA-AF7A-82107A54D8D0}" type="presParOf" srcId="{CA00D59E-1094-4A32-89D3-35A53008FA7B}" destId="{C20EDCE0-BC6E-4D4A-AFB0-A7ACAF87F73F}" srcOrd="4" destOrd="0" presId="urn:microsoft.com/office/officeart/2009/3/layout/StepUpProcess"/>
    <dgm:cxn modelId="{770AB455-9753-471A-BCA6-965F4B743010}" type="presParOf" srcId="{C20EDCE0-BC6E-4D4A-AFB0-A7ACAF87F73F}" destId="{53021E22-3324-4128-9E47-7BD62DCF8FBB}" srcOrd="0" destOrd="0" presId="urn:microsoft.com/office/officeart/2009/3/layout/StepUpProcess"/>
    <dgm:cxn modelId="{9DB741EB-1A70-4DF5-9102-5F78CD1DA4E9}" type="presParOf" srcId="{C20EDCE0-BC6E-4D4A-AFB0-A7ACAF87F73F}" destId="{C935F5E4-EF65-424E-A37C-82E3308C507F}" srcOrd="1" destOrd="0" presId="urn:microsoft.com/office/officeart/2009/3/layout/StepUpProcess"/>
    <dgm:cxn modelId="{D9C85F94-5A28-47AD-8C21-105B175687B1}" type="presParOf" srcId="{C20EDCE0-BC6E-4D4A-AFB0-A7ACAF87F73F}" destId="{5BA0E441-5FAF-4C69-8B43-102669AD7313}" srcOrd="2" destOrd="0" presId="urn:microsoft.com/office/officeart/2009/3/layout/StepUpProcess"/>
    <dgm:cxn modelId="{F9E36616-7E0B-4C94-99C1-7FFA79A84C7B}" type="presParOf" srcId="{CA00D59E-1094-4A32-89D3-35A53008FA7B}" destId="{5A42C7E3-F15C-4A5B-B3E4-C855131C014C}" srcOrd="5" destOrd="0" presId="urn:microsoft.com/office/officeart/2009/3/layout/StepUpProcess"/>
    <dgm:cxn modelId="{61AD091D-758D-4ECB-BBEC-22F81DCE1FC0}" type="presParOf" srcId="{5A42C7E3-F15C-4A5B-B3E4-C855131C014C}" destId="{1103B235-9B91-4023-9B77-F74F92BA998D}" srcOrd="0" destOrd="0" presId="urn:microsoft.com/office/officeart/2009/3/layout/StepUpProcess"/>
    <dgm:cxn modelId="{32062F55-2884-45D1-88BF-1B98E4050702}" type="presParOf" srcId="{CA00D59E-1094-4A32-89D3-35A53008FA7B}" destId="{F0532879-B741-45A1-AD50-F63888598D80}" srcOrd="6" destOrd="0" presId="urn:microsoft.com/office/officeart/2009/3/layout/StepUpProcess"/>
    <dgm:cxn modelId="{5BB27EE6-EDD0-4FBB-8D39-B292F85E967C}" type="presParOf" srcId="{F0532879-B741-45A1-AD50-F63888598D80}" destId="{085B7D32-F376-458C-B6BA-6A3DF3690A94}" srcOrd="0" destOrd="0" presId="urn:microsoft.com/office/officeart/2009/3/layout/StepUpProcess"/>
    <dgm:cxn modelId="{77390D91-5B90-4C9D-9E0D-BF9FEFE41ABA}" type="presParOf" srcId="{F0532879-B741-45A1-AD50-F63888598D80}" destId="{23315D5A-F1D5-4011-AD7F-5771F1E7F76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ABBF8-4532-4A4F-8762-22B68869F9DC}">
      <dsp:nvSpPr>
        <dsp:cNvPr id="0" name=""/>
        <dsp:cNvSpPr/>
      </dsp:nvSpPr>
      <dsp:spPr>
        <a:xfrm>
          <a:off x="638419" y="2598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Strategija</a:t>
          </a:r>
        </a:p>
      </dsp:txBody>
      <dsp:txXfrm>
        <a:off x="673605" y="37784"/>
        <a:ext cx="1931875" cy="1130976"/>
      </dsp:txXfrm>
    </dsp:sp>
    <dsp:sp modelId="{EBBF974C-583A-4185-B0DE-101BB5C0760C}">
      <dsp:nvSpPr>
        <dsp:cNvPr id="0" name=""/>
        <dsp:cNvSpPr/>
      </dsp:nvSpPr>
      <dsp:spPr>
        <a:xfrm>
          <a:off x="2816865" y="354993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>
        <a:off x="2816865" y="454304"/>
        <a:ext cx="297133" cy="297935"/>
      </dsp:txXfrm>
    </dsp:sp>
    <dsp:sp modelId="{288EC26B-75A9-4526-A386-BE7B33D6AEEC}">
      <dsp:nvSpPr>
        <dsp:cNvPr id="0" name=""/>
        <dsp:cNvSpPr/>
      </dsp:nvSpPr>
      <dsp:spPr>
        <a:xfrm>
          <a:off x="3441567" y="2598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ERS, SRS – prvi puta</a:t>
          </a:r>
        </a:p>
      </dsp:txBody>
      <dsp:txXfrm>
        <a:off x="3476753" y="37784"/>
        <a:ext cx="1931875" cy="1130976"/>
      </dsp:txXfrm>
    </dsp:sp>
    <dsp:sp modelId="{1159DEA7-50C7-4FD9-9013-642F566C346F}">
      <dsp:nvSpPr>
        <dsp:cNvPr id="0" name=""/>
        <dsp:cNvSpPr/>
      </dsp:nvSpPr>
      <dsp:spPr>
        <a:xfrm>
          <a:off x="5620012" y="354993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>
        <a:off x="5620012" y="454304"/>
        <a:ext cx="297133" cy="297935"/>
      </dsp:txXfrm>
    </dsp:sp>
    <dsp:sp modelId="{1D95E4FB-CDE1-4F19-99D3-51EA718FCB1E}">
      <dsp:nvSpPr>
        <dsp:cNvPr id="0" name=""/>
        <dsp:cNvSpPr/>
      </dsp:nvSpPr>
      <dsp:spPr>
        <a:xfrm>
          <a:off x="6244714" y="2598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Javnost i struka</a:t>
          </a:r>
        </a:p>
      </dsp:txBody>
      <dsp:txXfrm>
        <a:off x="6279900" y="37784"/>
        <a:ext cx="1931875" cy="1130976"/>
      </dsp:txXfrm>
    </dsp:sp>
    <dsp:sp modelId="{AA99B7D6-1AE6-416B-AA99-79A19DD567CE}">
      <dsp:nvSpPr>
        <dsp:cNvPr id="0" name=""/>
        <dsp:cNvSpPr/>
      </dsp:nvSpPr>
      <dsp:spPr>
        <a:xfrm rot="5400000">
          <a:off x="7033599" y="1344104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 rot="-5400000">
        <a:off x="7096870" y="1380145"/>
        <a:ext cx="297935" cy="297133"/>
      </dsp:txXfrm>
    </dsp:sp>
    <dsp:sp modelId="{1C2A58F4-97FD-43F8-B8B6-9BBF0DE8D236}">
      <dsp:nvSpPr>
        <dsp:cNvPr id="0" name=""/>
        <dsp:cNvSpPr/>
      </dsp:nvSpPr>
      <dsp:spPr>
        <a:xfrm>
          <a:off x="6244714" y="2004846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MZO, </a:t>
          </a:r>
          <a:r>
            <a:rPr lang="hr-HR" sz="1800" kern="1200" dirty="0" err="1"/>
            <a:t>SRSovi</a:t>
          </a:r>
          <a:r>
            <a:rPr lang="hr-HR" sz="1800" kern="1200" dirty="0"/>
            <a:t>, recenzije</a:t>
          </a:r>
        </a:p>
      </dsp:txBody>
      <dsp:txXfrm>
        <a:off x="6279900" y="2040032"/>
        <a:ext cx="1931875" cy="1130976"/>
      </dsp:txXfrm>
    </dsp:sp>
    <dsp:sp modelId="{8053824F-1F7F-42E5-AE2B-A2379218C0D6}">
      <dsp:nvSpPr>
        <dsp:cNvPr id="0" name=""/>
        <dsp:cNvSpPr/>
      </dsp:nvSpPr>
      <dsp:spPr>
        <a:xfrm rot="10800000">
          <a:off x="5644039" y="2357241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 rot="10800000">
        <a:off x="5771382" y="2456552"/>
        <a:ext cx="297133" cy="297935"/>
      </dsp:txXfrm>
    </dsp:sp>
    <dsp:sp modelId="{BC21C0AE-3E29-4FF4-BC92-9EC0532857D9}">
      <dsp:nvSpPr>
        <dsp:cNvPr id="0" name=""/>
        <dsp:cNvSpPr/>
      </dsp:nvSpPr>
      <dsp:spPr>
        <a:xfrm>
          <a:off x="3441567" y="2004846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MZO, mentorske skupine, eksperti eksperimentalne škole </a:t>
          </a:r>
        </a:p>
      </dsp:txBody>
      <dsp:txXfrm>
        <a:off x="3476753" y="2040032"/>
        <a:ext cx="1931875" cy="1130976"/>
      </dsp:txXfrm>
    </dsp:sp>
    <dsp:sp modelId="{E31D6CB4-A6DC-4C86-8229-CAC029334634}">
      <dsp:nvSpPr>
        <dsp:cNvPr id="0" name=""/>
        <dsp:cNvSpPr/>
      </dsp:nvSpPr>
      <dsp:spPr>
        <a:xfrm rot="10800000">
          <a:off x="2840892" y="2357241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 rot="10800000">
        <a:off x="2968235" y="2456552"/>
        <a:ext cx="297133" cy="297935"/>
      </dsp:txXfrm>
    </dsp:sp>
    <dsp:sp modelId="{17B29E49-BA6B-4AAC-AF30-24854D4536F9}">
      <dsp:nvSpPr>
        <dsp:cNvPr id="0" name=""/>
        <dsp:cNvSpPr/>
      </dsp:nvSpPr>
      <dsp:spPr>
        <a:xfrm>
          <a:off x="638419" y="2004846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MZO + ERS; RS – drugi puta </a:t>
          </a:r>
          <a:r>
            <a:rPr lang="hr-HR" sz="1800" kern="1200" dirty="0">
              <a:sym typeface="Wingdings" panose="05000000000000000000" pitchFamily="2" charset="2"/>
            </a:rPr>
            <a:t></a:t>
          </a:r>
          <a:endParaRPr lang="hr-HR" sz="1800" kern="1200" dirty="0"/>
        </a:p>
      </dsp:txBody>
      <dsp:txXfrm>
        <a:off x="673605" y="2040032"/>
        <a:ext cx="1931875" cy="1130976"/>
      </dsp:txXfrm>
    </dsp:sp>
    <dsp:sp modelId="{438FF63E-333B-4C0D-8E06-9BED29FC74B2}">
      <dsp:nvSpPr>
        <dsp:cNvPr id="0" name=""/>
        <dsp:cNvSpPr/>
      </dsp:nvSpPr>
      <dsp:spPr>
        <a:xfrm rot="5400000">
          <a:off x="1427305" y="3346352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 rot="-5400000">
        <a:off x="1490576" y="3382393"/>
        <a:ext cx="297935" cy="297133"/>
      </dsp:txXfrm>
    </dsp:sp>
    <dsp:sp modelId="{7A6A5F17-B2A9-4BD1-B788-19B67548B128}">
      <dsp:nvSpPr>
        <dsp:cNvPr id="0" name=""/>
        <dsp:cNvSpPr/>
      </dsp:nvSpPr>
      <dsp:spPr>
        <a:xfrm>
          <a:off x="638419" y="4007094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Javnost i struka </a:t>
          </a:r>
        </a:p>
      </dsp:txBody>
      <dsp:txXfrm>
        <a:off x="673605" y="4042280"/>
        <a:ext cx="1931875" cy="1130976"/>
      </dsp:txXfrm>
    </dsp:sp>
    <dsp:sp modelId="{48FFED60-9E68-4842-AFBC-648DE4FA064D}">
      <dsp:nvSpPr>
        <dsp:cNvPr id="0" name=""/>
        <dsp:cNvSpPr/>
      </dsp:nvSpPr>
      <dsp:spPr>
        <a:xfrm>
          <a:off x="2816865" y="4359489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>
        <a:off x="2816865" y="4458800"/>
        <a:ext cx="297133" cy="297935"/>
      </dsp:txXfrm>
    </dsp:sp>
    <dsp:sp modelId="{CBC23022-17DD-4A1D-BA83-E3750CB85BD3}">
      <dsp:nvSpPr>
        <dsp:cNvPr id="0" name=""/>
        <dsp:cNvSpPr/>
      </dsp:nvSpPr>
      <dsp:spPr>
        <a:xfrm>
          <a:off x="3441567" y="4007094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MZO, ERS, mentori, agencije, škole …</a:t>
          </a:r>
        </a:p>
      </dsp:txBody>
      <dsp:txXfrm>
        <a:off x="3476753" y="4042280"/>
        <a:ext cx="1931875" cy="1130976"/>
      </dsp:txXfrm>
    </dsp:sp>
    <dsp:sp modelId="{885FFF6C-E840-480E-BAA9-B50434CC0C18}">
      <dsp:nvSpPr>
        <dsp:cNvPr id="0" name=""/>
        <dsp:cNvSpPr/>
      </dsp:nvSpPr>
      <dsp:spPr>
        <a:xfrm>
          <a:off x="5620012" y="4359489"/>
          <a:ext cx="424476" cy="496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500" kern="1200"/>
        </a:p>
      </dsp:txBody>
      <dsp:txXfrm>
        <a:off x="5620012" y="4458800"/>
        <a:ext cx="297133" cy="297935"/>
      </dsp:txXfrm>
    </dsp:sp>
    <dsp:sp modelId="{E312792F-1818-481C-A7F6-2941F18EB93B}">
      <dsp:nvSpPr>
        <dsp:cNvPr id="0" name=""/>
        <dsp:cNvSpPr/>
      </dsp:nvSpPr>
      <dsp:spPr>
        <a:xfrm>
          <a:off x="6244714" y="4007094"/>
          <a:ext cx="2002247" cy="1201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Mentori + agencije, škole, eksperti, MZO </a:t>
          </a:r>
        </a:p>
      </dsp:txBody>
      <dsp:txXfrm>
        <a:off x="6279900" y="4042280"/>
        <a:ext cx="1931875" cy="1130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ADCAB-F484-4EFA-AC67-18D41FA2CA54}">
      <dsp:nvSpPr>
        <dsp:cNvPr id="0" name=""/>
        <dsp:cNvSpPr/>
      </dsp:nvSpPr>
      <dsp:spPr>
        <a:xfrm>
          <a:off x="2431160" y="377639"/>
          <a:ext cx="5043055" cy="504305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Planiranje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Svrha projekta</a:t>
          </a:r>
          <a:endParaRPr lang="hr-H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Teorija koja se primijenjuje</a:t>
          </a:r>
          <a:endParaRPr lang="hr-H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Plan projekta </a:t>
          </a:r>
          <a:endParaRPr lang="hr-HR" sz="1600" kern="1200"/>
        </a:p>
      </dsp:txBody>
      <dsp:txXfrm>
        <a:off x="5108182" y="1422872"/>
        <a:ext cx="1861127" cy="1380836"/>
      </dsp:txXfrm>
    </dsp:sp>
    <dsp:sp modelId="{289B14E5-F962-4071-9242-EA94F536179B}">
      <dsp:nvSpPr>
        <dsp:cNvPr id="0" name=""/>
        <dsp:cNvSpPr/>
      </dsp:nvSpPr>
      <dsp:spPr>
        <a:xfrm>
          <a:off x="2431160" y="546942"/>
          <a:ext cx="5043055" cy="504305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  <a:effectLst/>
            </a:rPr>
            <a:t>Primjena i praćenje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Praćenje indikatora uspješnosti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Identifikacija novih  problema </a:t>
          </a:r>
          <a:endParaRPr lang="en-US" sz="1600" kern="1200" dirty="0"/>
        </a:p>
      </dsp:txBody>
      <dsp:txXfrm>
        <a:off x="5108182" y="3163927"/>
        <a:ext cx="1861127" cy="1380836"/>
      </dsp:txXfrm>
    </dsp:sp>
    <dsp:sp modelId="{1C65B4F8-A017-4423-8323-4117E3E4BA4A}">
      <dsp:nvSpPr>
        <dsp:cNvPr id="0" name=""/>
        <dsp:cNvSpPr/>
      </dsp:nvSpPr>
      <dsp:spPr>
        <a:xfrm>
          <a:off x="2357171" y="546942"/>
          <a:ext cx="5043055" cy="504305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Analiza rezultata </a:t>
          </a:r>
          <a:endParaRPr lang="en-US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Područja uspješnosti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 Prostor za unapređenje </a:t>
          </a:r>
          <a:endParaRPr lang="en-US" sz="1600" kern="1200" dirty="0"/>
        </a:p>
      </dsp:txBody>
      <dsp:txXfrm>
        <a:off x="2862077" y="3163927"/>
        <a:ext cx="1861127" cy="1380836"/>
      </dsp:txXfrm>
    </dsp:sp>
    <dsp:sp modelId="{E6603906-0D9C-47D3-A3C6-14327F3B2B9F}">
      <dsp:nvSpPr>
        <dsp:cNvPr id="0" name=""/>
        <dsp:cNvSpPr/>
      </dsp:nvSpPr>
      <dsp:spPr>
        <a:xfrm>
          <a:off x="2573115" y="563728"/>
          <a:ext cx="4801694" cy="4591399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dirty="0">
              <a:solidFill>
                <a:srgbClr val="C00000"/>
              </a:solidFill>
            </a:rPr>
            <a:t> Djelovanje</a:t>
          </a:r>
          <a:endParaRPr lang="en-US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Temeljem naučenog i promjena – prerada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Izmjena plana  </a:t>
          </a:r>
          <a:endParaRPr lang="en-US" sz="1600" kern="1200" dirty="0"/>
        </a:p>
      </dsp:txBody>
      <dsp:txXfrm>
        <a:off x="3053856" y="1515350"/>
        <a:ext cx="1772053" cy="1257168"/>
      </dsp:txXfrm>
    </dsp:sp>
    <dsp:sp modelId="{25A0DCCF-D73F-44EB-A5A4-0A60A19419BD}">
      <dsp:nvSpPr>
        <dsp:cNvPr id="0" name=""/>
        <dsp:cNvSpPr/>
      </dsp:nvSpPr>
      <dsp:spPr>
        <a:xfrm>
          <a:off x="2118971" y="65450"/>
          <a:ext cx="5667433" cy="56674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E41D68-6620-459C-BA71-E069BF85CEDA}">
      <dsp:nvSpPr>
        <dsp:cNvPr id="0" name=""/>
        <dsp:cNvSpPr/>
      </dsp:nvSpPr>
      <dsp:spPr>
        <a:xfrm>
          <a:off x="2118971" y="234753"/>
          <a:ext cx="5667433" cy="56674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70C901-5E13-430D-AF0E-0E268168CE04}">
      <dsp:nvSpPr>
        <dsp:cNvPr id="0" name=""/>
        <dsp:cNvSpPr/>
      </dsp:nvSpPr>
      <dsp:spPr>
        <a:xfrm>
          <a:off x="2044982" y="234753"/>
          <a:ext cx="5667433" cy="56674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801643-F4D5-4C57-93C8-A61E1E2E3AB2}">
      <dsp:nvSpPr>
        <dsp:cNvPr id="0" name=""/>
        <dsp:cNvSpPr/>
      </dsp:nvSpPr>
      <dsp:spPr>
        <a:xfrm>
          <a:off x="2141066" y="27178"/>
          <a:ext cx="5667433" cy="56674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4F03-C2AA-47ED-90DB-B94C4512842A}">
      <dsp:nvSpPr>
        <dsp:cNvPr id="0" name=""/>
        <dsp:cNvSpPr/>
      </dsp:nvSpPr>
      <dsp:spPr>
        <a:xfrm>
          <a:off x="1604493" y="47755"/>
          <a:ext cx="2887012" cy="2483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Izvrsna znanost</a:t>
          </a:r>
        </a:p>
      </dsp:txBody>
      <dsp:txXfrm>
        <a:off x="1937610" y="382046"/>
        <a:ext cx="2220778" cy="787970"/>
      </dsp:txXfrm>
    </dsp:sp>
    <dsp:sp modelId="{753ACC2C-9A6B-4B20-9ACB-8E01CEC2A1BD}">
      <dsp:nvSpPr>
        <dsp:cNvPr id="0" name=""/>
        <dsp:cNvSpPr/>
      </dsp:nvSpPr>
      <dsp:spPr>
        <a:xfrm>
          <a:off x="2904732" y="1146139"/>
          <a:ext cx="2483302" cy="2483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Reforma </a:t>
          </a:r>
          <a:r>
            <a:rPr lang="hr-HR" sz="1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strukovnog </a:t>
          </a:r>
          <a:endParaRPr lang="hr-HR" sz="1600" kern="1200" dirty="0"/>
        </a:p>
      </dsp:txBody>
      <dsp:txXfrm>
        <a:off x="4241895" y="1432674"/>
        <a:ext cx="955116" cy="1910232"/>
      </dsp:txXfrm>
    </dsp:sp>
    <dsp:sp modelId="{E901BD10-6515-4B68-8B1D-3C4E6C35FEA6}">
      <dsp:nvSpPr>
        <dsp:cNvPr id="0" name=""/>
        <dsp:cNvSpPr/>
      </dsp:nvSpPr>
      <dsp:spPr>
        <a:xfrm>
          <a:off x="1806348" y="2244523"/>
          <a:ext cx="2483302" cy="2483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Visoko obrazovanje</a:t>
          </a:r>
        </a:p>
      </dsp:txBody>
      <dsp:txXfrm>
        <a:off x="2092883" y="3605563"/>
        <a:ext cx="1910232" cy="787970"/>
      </dsp:txXfrm>
    </dsp:sp>
    <dsp:sp modelId="{322F08CF-6743-45B0-8611-304CFC9A1CE0}">
      <dsp:nvSpPr>
        <dsp:cNvPr id="0" name=""/>
        <dsp:cNvSpPr/>
      </dsp:nvSpPr>
      <dsp:spPr>
        <a:xfrm>
          <a:off x="707965" y="1146139"/>
          <a:ext cx="2483302" cy="2483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CKR </a:t>
          </a:r>
        </a:p>
      </dsp:txBody>
      <dsp:txXfrm>
        <a:off x="898988" y="1432674"/>
        <a:ext cx="955116" cy="1910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1C0D-ABC6-4F41-8A50-3688D420F200}">
      <dsp:nvSpPr>
        <dsp:cNvPr id="0" name=""/>
        <dsp:cNvSpPr/>
      </dsp:nvSpPr>
      <dsp:spPr>
        <a:xfrm>
          <a:off x="-556236" y="178250"/>
          <a:ext cx="5255498" cy="42617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Reforma općeg obrazovanja (CKR)</a:t>
          </a:r>
        </a:p>
      </dsp:txBody>
      <dsp:txXfrm>
        <a:off x="177639" y="680797"/>
        <a:ext cx="3030197" cy="3256615"/>
      </dsp:txXfrm>
    </dsp:sp>
    <dsp:sp modelId="{F7068E00-6A58-444B-8507-617328AF3B13}">
      <dsp:nvSpPr>
        <dsp:cNvPr id="0" name=""/>
        <dsp:cNvSpPr/>
      </dsp:nvSpPr>
      <dsp:spPr>
        <a:xfrm>
          <a:off x="2051038" y="178250"/>
          <a:ext cx="6183954" cy="426171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400000"/>
                <a:satOff val="-50003"/>
                <a:lumOff val="60001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-14400000"/>
                <a:satOff val="-50003"/>
                <a:lumOff val="6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Reforma strukovnog obrazovanja</a:t>
          </a:r>
        </a:p>
      </dsp:txBody>
      <dsp:txXfrm>
        <a:off x="3805944" y="680797"/>
        <a:ext cx="3565523" cy="3256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D1C0D-ABC6-4F41-8A50-3688D420F200}">
      <dsp:nvSpPr>
        <dsp:cNvPr id="0" name=""/>
        <dsp:cNvSpPr/>
      </dsp:nvSpPr>
      <dsp:spPr>
        <a:xfrm>
          <a:off x="-397474" y="589982"/>
          <a:ext cx="5705609" cy="489760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Reforma općeg obrazovanja (CKR)</a:t>
          </a:r>
        </a:p>
      </dsp:txBody>
      <dsp:txXfrm>
        <a:off x="399254" y="1167515"/>
        <a:ext cx="3289720" cy="3742537"/>
      </dsp:txXfrm>
    </dsp:sp>
    <dsp:sp modelId="{F7068E00-6A58-444B-8507-617328AF3B13}">
      <dsp:nvSpPr>
        <dsp:cNvPr id="0" name=""/>
        <dsp:cNvSpPr/>
      </dsp:nvSpPr>
      <dsp:spPr>
        <a:xfrm>
          <a:off x="2350794" y="529635"/>
          <a:ext cx="6473700" cy="4897603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-35856"/>
                <a:lumOff val="4566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0"/>
                <a:satOff val="-35856"/>
                <a:lumOff val="4566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0"/>
                <a:satOff val="-35856"/>
                <a:lumOff val="45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Metodologija izrade – HKO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Potrebe tržišta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Standardi zanimanja i kvalifikacija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200 programa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Praksa, modeli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… </a:t>
          </a:r>
        </a:p>
      </dsp:txBody>
      <dsp:txXfrm>
        <a:off x="4187925" y="1107168"/>
        <a:ext cx="3732584" cy="37425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7B920-FC07-4524-B265-27140957C843}">
      <dsp:nvSpPr>
        <dsp:cNvPr id="0" name=""/>
        <dsp:cNvSpPr/>
      </dsp:nvSpPr>
      <dsp:spPr>
        <a:xfrm>
          <a:off x="0" y="1110126"/>
          <a:ext cx="8759524" cy="14801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F7581E-09ED-4E44-BE57-08B7812C764E}">
      <dsp:nvSpPr>
        <dsp:cNvPr id="0" name=""/>
        <dsp:cNvSpPr/>
      </dsp:nvSpPr>
      <dsp:spPr>
        <a:xfrm>
          <a:off x="2213" y="0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Listopad 2018</a:t>
          </a:r>
          <a:r>
            <a:rPr lang="hr-HR" sz="1100" kern="1200" dirty="0"/>
            <a:t> – studeni Kako uspješno učiti u online okruženju</a:t>
          </a:r>
        </a:p>
      </dsp:txBody>
      <dsp:txXfrm>
        <a:off x="2213" y="0"/>
        <a:ext cx="838206" cy="1480168"/>
      </dsp:txXfrm>
    </dsp:sp>
    <dsp:sp modelId="{87B76FC9-B1E7-4EEE-A3F7-06A19BBC69A5}">
      <dsp:nvSpPr>
        <dsp:cNvPr id="0" name=""/>
        <dsp:cNvSpPr/>
      </dsp:nvSpPr>
      <dsp:spPr>
        <a:xfrm>
          <a:off x="236295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782ECE-B657-4AF3-A073-B686FEC83F6E}">
      <dsp:nvSpPr>
        <dsp:cNvPr id="0" name=""/>
        <dsp:cNvSpPr/>
      </dsp:nvSpPr>
      <dsp:spPr>
        <a:xfrm>
          <a:off x="882330" y="2220252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Studeni – virtualne učionice za voditelje ŽSV i više savjetnike AZOO</a:t>
          </a:r>
        </a:p>
      </dsp:txBody>
      <dsp:txXfrm>
        <a:off x="882330" y="2220252"/>
        <a:ext cx="838206" cy="1480168"/>
      </dsp:txXfrm>
    </dsp:sp>
    <dsp:sp modelId="{252CD863-6B2B-4F00-906C-4DC4D37E732F}">
      <dsp:nvSpPr>
        <dsp:cNvPr id="0" name=""/>
        <dsp:cNvSpPr/>
      </dsp:nvSpPr>
      <dsp:spPr>
        <a:xfrm>
          <a:off x="1116413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DD7CBF-902B-45BD-891D-6D59BC0A7D84}">
      <dsp:nvSpPr>
        <dsp:cNvPr id="0" name=""/>
        <dsp:cNvSpPr/>
      </dsp:nvSpPr>
      <dsp:spPr>
        <a:xfrm>
          <a:off x="1762447" y="0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Prosinac – virtualne učionice za sve početak</a:t>
          </a:r>
        </a:p>
      </dsp:txBody>
      <dsp:txXfrm>
        <a:off x="1762447" y="0"/>
        <a:ext cx="838206" cy="1480168"/>
      </dsp:txXfrm>
    </dsp:sp>
    <dsp:sp modelId="{7668FDBA-4694-436B-810C-26CF13E6729B}">
      <dsp:nvSpPr>
        <dsp:cNvPr id="0" name=""/>
        <dsp:cNvSpPr/>
      </dsp:nvSpPr>
      <dsp:spPr>
        <a:xfrm>
          <a:off x="1996530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7AE3AF-5EE3-4DFA-99D7-51291E491C51}">
      <dsp:nvSpPr>
        <dsp:cNvPr id="0" name=""/>
        <dsp:cNvSpPr/>
      </dsp:nvSpPr>
      <dsp:spPr>
        <a:xfrm>
          <a:off x="2642565" y="2220252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Siječanj 2019 </a:t>
          </a:r>
          <a:r>
            <a:rPr lang="hr-HR" sz="1100" kern="1200" dirty="0"/>
            <a:t>- edukacije uživo</a:t>
          </a:r>
        </a:p>
      </dsp:txBody>
      <dsp:txXfrm>
        <a:off x="2642565" y="2220252"/>
        <a:ext cx="838206" cy="1480168"/>
      </dsp:txXfrm>
    </dsp:sp>
    <dsp:sp modelId="{90C205A2-0AC6-4060-88B6-6E9EEB6B2AC5}">
      <dsp:nvSpPr>
        <dsp:cNvPr id="0" name=""/>
        <dsp:cNvSpPr/>
      </dsp:nvSpPr>
      <dsp:spPr>
        <a:xfrm>
          <a:off x="2876647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33AEDD-33E6-40ED-888A-47E379084546}">
      <dsp:nvSpPr>
        <dsp:cNvPr id="0" name=""/>
        <dsp:cNvSpPr/>
      </dsp:nvSpPr>
      <dsp:spPr>
        <a:xfrm>
          <a:off x="3522682" y="0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Ožujak – edukacija za </a:t>
          </a:r>
          <a:r>
            <a:rPr lang="hr-HR" sz="1100" b="1" kern="1200" dirty="0"/>
            <a:t>ravnatelje</a:t>
          </a:r>
          <a:r>
            <a:rPr lang="hr-HR" sz="1100" kern="1200" dirty="0"/>
            <a:t> početak  </a:t>
          </a:r>
        </a:p>
      </dsp:txBody>
      <dsp:txXfrm>
        <a:off x="3522682" y="0"/>
        <a:ext cx="838206" cy="1480168"/>
      </dsp:txXfrm>
    </dsp:sp>
    <dsp:sp modelId="{7E10DF30-6F35-4B96-B23B-A79E659174F1}">
      <dsp:nvSpPr>
        <dsp:cNvPr id="0" name=""/>
        <dsp:cNvSpPr/>
      </dsp:nvSpPr>
      <dsp:spPr>
        <a:xfrm>
          <a:off x="3756764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2159B0-1840-498F-A213-AB7856B9AC5A}">
      <dsp:nvSpPr>
        <dsp:cNvPr id="0" name=""/>
        <dsp:cNvSpPr/>
      </dsp:nvSpPr>
      <dsp:spPr>
        <a:xfrm>
          <a:off x="4402799" y="2220252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Lipanj - edukacije uživo </a:t>
          </a:r>
        </a:p>
      </dsp:txBody>
      <dsp:txXfrm>
        <a:off x="4402799" y="2220252"/>
        <a:ext cx="838206" cy="1480168"/>
      </dsp:txXfrm>
    </dsp:sp>
    <dsp:sp modelId="{8B664ECD-4903-4408-A86D-48726F1D688E}">
      <dsp:nvSpPr>
        <dsp:cNvPr id="0" name=""/>
        <dsp:cNvSpPr/>
      </dsp:nvSpPr>
      <dsp:spPr>
        <a:xfrm>
          <a:off x="4636881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30109A-6DA5-4F24-AF0E-F3F884BECE61}">
      <dsp:nvSpPr>
        <dsp:cNvPr id="0" name=""/>
        <dsp:cNvSpPr/>
      </dsp:nvSpPr>
      <dsp:spPr>
        <a:xfrm>
          <a:off x="5282916" y="0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/>
            <a:t>Rujan 2019 </a:t>
          </a:r>
          <a:r>
            <a:rPr lang="hr-HR" sz="1100" kern="1200" dirty="0"/>
            <a:t>- edukacije uživo </a:t>
          </a:r>
        </a:p>
      </dsp:txBody>
      <dsp:txXfrm>
        <a:off x="5282916" y="0"/>
        <a:ext cx="838206" cy="1480168"/>
      </dsp:txXfrm>
    </dsp:sp>
    <dsp:sp modelId="{8EE989B8-56EB-4EA0-A4C6-EB00ABBB930A}">
      <dsp:nvSpPr>
        <dsp:cNvPr id="0" name=""/>
        <dsp:cNvSpPr/>
      </dsp:nvSpPr>
      <dsp:spPr>
        <a:xfrm>
          <a:off x="5516999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B36367-4B65-4436-A8BE-ACBD687E38F6}">
      <dsp:nvSpPr>
        <dsp:cNvPr id="0" name=""/>
        <dsp:cNvSpPr/>
      </dsp:nvSpPr>
      <dsp:spPr>
        <a:xfrm>
          <a:off x="6163034" y="2220252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Listopad – 1. Savjetnički posjet od ukupno 4 za svaku školu</a:t>
          </a:r>
        </a:p>
      </dsp:txBody>
      <dsp:txXfrm>
        <a:off x="6163034" y="2220252"/>
        <a:ext cx="838206" cy="1480168"/>
      </dsp:txXfrm>
    </dsp:sp>
    <dsp:sp modelId="{3052E1F7-0C6E-4E3F-8570-9433C2E5A58F}">
      <dsp:nvSpPr>
        <dsp:cNvPr id="0" name=""/>
        <dsp:cNvSpPr/>
      </dsp:nvSpPr>
      <dsp:spPr>
        <a:xfrm>
          <a:off x="6397116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D23E2E-7186-44E9-9FB6-C87FAE2A2159}">
      <dsp:nvSpPr>
        <dsp:cNvPr id="0" name=""/>
        <dsp:cNvSpPr/>
      </dsp:nvSpPr>
      <dsp:spPr>
        <a:xfrm>
          <a:off x="7043151" y="0"/>
          <a:ext cx="838206" cy="1480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siječanj 2020 – edukacije uživo </a:t>
          </a:r>
        </a:p>
      </dsp:txBody>
      <dsp:txXfrm>
        <a:off x="7043151" y="0"/>
        <a:ext cx="838206" cy="1480168"/>
      </dsp:txXfrm>
    </dsp:sp>
    <dsp:sp modelId="{FA2FDB85-0951-41D5-9813-BF930BCE8E26}">
      <dsp:nvSpPr>
        <dsp:cNvPr id="0" name=""/>
        <dsp:cNvSpPr/>
      </dsp:nvSpPr>
      <dsp:spPr>
        <a:xfrm>
          <a:off x="7277233" y="1665189"/>
          <a:ext cx="370042" cy="370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35DD0-5B65-4BA8-9349-4FB9DDD2FE6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 dirty="0"/>
            <a:t>Status = povjerenje + uvjeti rada</a:t>
          </a:r>
        </a:p>
      </dsp:txBody>
      <dsp:txXfrm>
        <a:off x="0" y="0"/>
        <a:ext cx="8229600" cy="1357788"/>
      </dsp:txXfrm>
    </dsp:sp>
    <dsp:sp modelId="{11768BDE-58D9-46E1-A3E2-49C9AD7997E3}">
      <dsp:nvSpPr>
        <dsp:cNvPr id="0" name=""/>
        <dsp:cNvSpPr/>
      </dsp:nvSpPr>
      <dsp:spPr>
        <a:xfrm>
          <a:off x="0" y="1357788"/>
          <a:ext cx="2057399" cy="285135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Plaća</a:t>
          </a:r>
        </a:p>
      </dsp:txBody>
      <dsp:txXfrm>
        <a:off x="0" y="1357788"/>
        <a:ext cx="2057399" cy="2851356"/>
      </dsp:txXfrm>
    </dsp:sp>
    <dsp:sp modelId="{5184C9CC-FAB4-4869-85C0-B0AF1E70EBA8}">
      <dsp:nvSpPr>
        <dsp:cNvPr id="0" name=""/>
        <dsp:cNvSpPr/>
      </dsp:nvSpPr>
      <dsp:spPr>
        <a:xfrm>
          <a:off x="2057400" y="1357788"/>
          <a:ext cx="2057399" cy="285135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728"/>
                <a:satOff val="12317"/>
                <a:lumOff val="154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728"/>
                <a:satOff val="12317"/>
                <a:lumOff val="154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728"/>
                <a:satOff val="12317"/>
                <a:lumOff val="154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Prepoznavanje i nagrade za izvrsne</a:t>
          </a:r>
        </a:p>
      </dsp:txBody>
      <dsp:txXfrm>
        <a:off x="2057400" y="1357788"/>
        <a:ext cx="2057399" cy="2851356"/>
      </dsp:txXfrm>
    </dsp:sp>
    <dsp:sp modelId="{7EE5B5F4-1DC9-4BF2-ABBE-84914EE87284}">
      <dsp:nvSpPr>
        <dsp:cNvPr id="0" name=""/>
        <dsp:cNvSpPr/>
      </dsp:nvSpPr>
      <dsp:spPr>
        <a:xfrm>
          <a:off x="4114800" y="1357788"/>
          <a:ext cx="2057399" cy="285135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7456"/>
                <a:satOff val="24633"/>
                <a:lumOff val="3099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7456"/>
                <a:satOff val="24633"/>
                <a:lumOff val="3099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7456"/>
                <a:satOff val="24633"/>
                <a:lumOff val="30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Osposobljenost – kontinuirano unapređenje kompetencija</a:t>
          </a:r>
        </a:p>
      </dsp:txBody>
      <dsp:txXfrm>
        <a:off x="4114800" y="1357788"/>
        <a:ext cx="2057399" cy="2851356"/>
      </dsp:txXfrm>
    </dsp:sp>
    <dsp:sp modelId="{C92CB1FC-DA98-4CF4-8F07-BFF2D46157E8}">
      <dsp:nvSpPr>
        <dsp:cNvPr id="0" name=""/>
        <dsp:cNvSpPr/>
      </dsp:nvSpPr>
      <dsp:spPr>
        <a:xfrm>
          <a:off x="6172199" y="1357788"/>
          <a:ext cx="2057399" cy="2851356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8728"/>
                <a:satOff val="12317"/>
                <a:lumOff val="154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728"/>
                <a:satOff val="12317"/>
                <a:lumOff val="154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728"/>
                <a:satOff val="12317"/>
                <a:lumOff val="154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Radno okruženje - oprema, suradnja, sigurnost, administrativno rasterećenje </a:t>
          </a:r>
        </a:p>
      </dsp:txBody>
      <dsp:txXfrm>
        <a:off x="6172199" y="1357788"/>
        <a:ext cx="2057399" cy="2851356"/>
      </dsp:txXfrm>
    </dsp:sp>
    <dsp:sp modelId="{76F96533-4A06-4343-9D23-06EA2220CC4F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56212-03AD-443C-AA5A-99F7DA5CB645}">
      <dsp:nvSpPr>
        <dsp:cNvPr id="0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F09DA-C5D7-4FE7-A830-61F11A231FAD}">
      <dsp:nvSpPr>
        <dsp:cNvPr id="0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 err="1"/>
            <a:t>Kurikularna</a:t>
          </a:r>
          <a:r>
            <a:rPr lang="hr-HR" sz="1600" kern="1200" dirty="0"/>
            <a:t> reforma općeg obrazovanja</a:t>
          </a:r>
        </a:p>
      </dsp:txBody>
      <dsp:txXfrm>
        <a:off x="140131" y="2122614"/>
        <a:ext cx="1274623" cy="1117282"/>
      </dsp:txXfrm>
    </dsp:sp>
    <dsp:sp modelId="{3586E3BE-F737-40B7-B272-633713ED505B}">
      <dsp:nvSpPr>
        <dsp:cNvPr id="0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D2078-9E4E-4C90-B2CB-1D8D3B02E4A6}">
      <dsp:nvSpPr>
        <dsp:cNvPr id="0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FAF6B-F2B6-499B-8F93-028301770D41}">
      <dsp:nvSpPr>
        <dsp:cNvPr id="0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Reforma strukovnog obrazovanja</a:t>
          </a:r>
        </a:p>
      </dsp:txBody>
      <dsp:txXfrm>
        <a:off x="1700520" y="1736495"/>
        <a:ext cx="1274623" cy="1117282"/>
      </dsp:txXfrm>
    </dsp:sp>
    <dsp:sp modelId="{AAFBECB7-9936-487E-BE6C-68BD235ED5CC}">
      <dsp:nvSpPr>
        <dsp:cNvPr id="0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21E22-3324-4128-9E47-7BD62DCF8FBB}">
      <dsp:nvSpPr>
        <dsp:cNvPr id="0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5F5E4-EF65-424E-A37C-82E3308C507F}">
      <dsp:nvSpPr>
        <dsp:cNvPr id="0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Cjelodnevna nastava </a:t>
          </a:r>
        </a:p>
      </dsp:txBody>
      <dsp:txXfrm>
        <a:off x="3260908" y="1350375"/>
        <a:ext cx="1274623" cy="1117282"/>
      </dsp:txXfrm>
    </dsp:sp>
    <dsp:sp modelId="{5BA0E441-5FAF-4C69-8B43-102669AD7313}">
      <dsp:nvSpPr>
        <dsp:cNvPr id="0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B7D32-F376-458C-B6BA-6A3DF3690A94}">
      <dsp:nvSpPr>
        <dsp:cNvPr id="0" name=""/>
        <dsp:cNvSpPr/>
      </dsp:nvSpPr>
      <dsp:spPr>
        <a:xfrm rot="5400000">
          <a:off x="4962929" y="54241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15D5A-F1D5-4011-AD7F-5771F1E7F76B}">
      <dsp:nvSpPr>
        <dsp:cNvPr id="0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?</a:t>
          </a:r>
        </a:p>
      </dsp:txBody>
      <dsp:txXfrm>
        <a:off x="4821297" y="964255"/>
        <a:ext cx="1274623" cy="111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0.1514</cdr:x>
      <cdr:y>0.03011</cdr:y>
    </cdr:from>
    <cdr:to>
      <cdr:x>0.35327</cdr:x>
      <cdr:y>0.38044</cdr:y>
    </cdr:to>
    <cdr:sp macro="" textlink="">
      <cdr:nvSpPr>
        <cdr:cNvPr id="2" name="TekstniOkvir 1"/>
        <cdr:cNvSpPr txBox="1"/>
      </cdr:nvSpPr>
      <cdr:spPr>
        <a:xfrm xmlns:a="http://schemas.openxmlformats.org/drawingml/2006/main">
          <a:off x="685799" y="785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400" dirty="0"/>
            <a:t>Ocijenite svoju aktivnost N=5681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7E4C88-5017-4B78-989A-A5FA9AB8F6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185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A9B0BD0-D4B2-4699-929C-C3941F9BDA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3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Naslovni slajd – promijenite</a:t>
            </a:r>
            <a:r>
              <a:rPr lang="hr-HR" baseline="0" dirty="0"/>
              <a:t> naslov i ostalo. Ne smijete dodavati grafike ili  tekstualne okvire!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3FD4-8F83-4EF7-AC3F-0DC0388986B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20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208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</a:t>
            </a:r>
            <a:r>
              <a:rPr lang="hr-HR" baseline="0" dirty="0"/>
              <a:t> je sve u presjeku? Zapišite </a:t>
            </a:r>
            <a:r>
              <a:rPr lang="hr-HR" baseline="0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1293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 je u presjeku? A što je razlici?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8320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Što je u presjeku? A što je razlici?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14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486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preko 640 savjetničkih posjeta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0BD0-D4B2-4699-929C-C3941F9BDA32}" type="slidenum">
              <a:rPr lang="hr-HR" altLang="sr-Latn-RS" smtClean="0"/>
              <a:pPr/>
              <a:t>19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888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100B-0A20-47F9-976D-BB18D913BB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287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3367-6150-4FFB-A32F-F45DFA056C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27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36085-6E6B-41CA-92C5-3B0FD3E015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978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DDA8-AA67-40F2-978A-129FB3D9DB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392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50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07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9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33" y="-30152"/>
            <a:ext cx="9144793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30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991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1C637-B37B-46A9-A5A3-428CB0EC33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173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EF2A-5AFA-4301-B8F9-E8A0483698C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544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0F73-5C57-4317-9EE3-EA46B1708A6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05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9B24-4729-4070-B746-07AA621006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83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55A97-B306-4FB4-B221-D8B8DF63EEC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20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729D-C2A5-4312-B847-42273B99D1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3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C17E-4212-4A7F-A5C8-413B08E4B9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96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376A-F809-49A8-B4A9-3154C5AC2D3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80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9D8269F9-3A4C-4C46-A2B6-A0AA1450EF4F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-37197"/>
            <a:ext cx="9144793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789" y="5289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789" y="2042282"/>
            <a:ext cx="7905895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132637" y="6102479"/>
            <a:ext cx="158357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</a:t>
            </a:r>
            <a:r>
              <a:rPr kumimoji="0" lang="hr-HR" sz="82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Podrška provedbi Cjelovite kurikularne </a:t>
            </a:r>
            <a:br>
              <a:rPr kumimoji="0" lang="hr-HR" sz="82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r-HR" sz="82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reforme (CKR)</a:t>
            </a:r>
            <a:endParaRPr kumimoji="0" lang="hr-H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609029" y="6035371"/>
            <a:ext cx="1407521" cy="67736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6" y="6014055"/>
            <a:ext cx="1112595" cy="720000"/>
          </a:xfrm>
          <a:prstGeom prst="rect">
            <a:avLst/>
          </a:prstGeom>
        </p:spPr>
      </p:pic>
      <p:pic>
        <p:nvPicPr>
          <p:cNvPr id="13" name="Picture 6" descr="lenta prava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4" y="5959560"/>
            <a:ext cx="1659706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223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E82AF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82AF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82A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82AF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E82AF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418304" y="1621002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hr-HR" altLang="en-US" sz="4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Izazovi osnovnoškolskog odgoja i obrazovanja u RH ili kako prihvatiti promjene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>
          <a:xfrm>
            <a:off x="1418304" y="4595097"/>
            <a:ext cx="6858000" cy="165576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C00000"/>
                </a:solidFill>
              </a:rPr>
              <a:t>Prof.dr.sc. Blaženka Divjak</a:t>
            </a:r>
          </a:p>
          <a:p>
            <a:r>
              <a:rPr lang="hr-HR" dirty="0">
                <a:solidFill>
                  <a:srgbClr val="C00000"/>
                </a:solidFill>
              </a:rPr>
              <a:t>Ministarstvo znanosti i obrazovanja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1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45980"/>
            <a:ext cx="8229600" cy="85422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se to vidi izvana?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– Monitor 2019</a:t>
            </a:r>
          </a:p>
          <a:p>
            <a:r>
              <a:rPr lang="hr-HR" sz="2000" dirty="0"/>
              <a:t>Školska godina 2018./2019. – završen u kolovozu 2019.</a:t>
            </a:r>
          </a:p>
          <a:p>
            <a:r>
              <a:rPr lang="hr-HR" sz="2000" dirty="0"/>
              <a:t>Monitor EK: U 2019 izdanju poseban je </a:t>
            </a:r>
            <a:r>
              <a:rPr lang="hr-HR" sz="2000" dirty="0">
                <a:solidFill>
                  <a:srgbClr val="0070C0"/>
                </a:solidFill>
              </a:rPr>
              <a:t>naglasak na učiteljima i nastavnicima</a:t>
            </a:r>
            <a:r>
              <a:rPr lang="hr-HR" sz="2000" dirty="0"/>
              <a:t>. </a:t>
            </a:r>
          </a:p>
          <a:p>
            <a:r>
              <a:rPr lang="hr-HR" sz="2000" dirty="0"/>
              <a:t>Smatra se da oni imaju najveći utjecaj na učenje u školskom okruženju.</a:t>
            </a:r>
          </a:p>
          <a:p>
            <a:r>
              <a:rPr lang="hr-HR" sz="2000" dirty="0"/>
              <a:t>Općenito: „Oko 20 % petnaestogodišnjih učenika diljem Europe i dalje je izloženo riziku od </a:t>
            </a:r>
            <a:r>
              <a:rPr lang="hr-HR" sz="2000" dirty="0">
                <a:solidFill>
                  <a:srgbClr val="647AB4"/>
                </a:solidFill>
              </a:rPr>
              <a:t>obrazovnog siromaštva </a:t>
            </a:r>
            <a:r>
              <a:rPr lang="hr-HR" sz="2000" dirty="0"/>
              <a:t>jer nisu stekli osnovne kompetencije u području pismenosti i matematike niti dostatno znanje u prirodoslovnim predmetima. </a:t>
            </a:r>
          </a:p>
          <a:p>
            <a:r>
              <a:rPr lang="hr-HR" sz="2000" dirty="0"/>
              <a:t>Dodatna prioritetna područja za praćenje uključuju: jezične kompetencije, učenje odraslih, učitelje i nastavnike, ulaganja u obrazovanje i osposobljavanje, obrazovanje u području IKT-a, poduzetništvo u obrazovanju te strukovno obrazovanje i osposobljavanje.”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548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67266" y="862807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Monitor Hrvatska do kolovoza 2019.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Glavne prednosti i nedo</a:t>
            </a:r>
            <a:r>
              <a:rPr lang="hr-H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staci: </a:t>
            </a:r>
          </a:p>
          <a:p>
            <a:r>
              <a:rPr lang="hr-HR" sz="2000" dirty="0"/>
              <a:t> </a:t>
            </a:r>
            <a:r>
              <a:rPr lang="hr-HR" sz="2400" dirty="0"/>
              <a:t>U tijeku su pilot-projekt </a:t>
            </a:r>
            <a:r>
              <a:rPr lang="hr-HR" sz="2400" dirty="0" err="1"/>
              <a:t>kurikularne</a:t>
            </a:r>
            <a:r>
              <a:rPr lang="hr-HR" sz="2400" dirty="0"/>
              <a:t> reforme i ambiciozne pripreme za njezinu potpunu provedbu</a:t>
            </a:r>
          </a:p>
          <a:p>
            <a:r>
              <a:rPr lang="hr-HR" sz="2400" dirty="0">
                <a:solidFill>
                  <a:srgbClr val="0070C0"/>
                </a:solidFill>
              </a:rPr>
              <a:t>Provode se reforme strukovnog obrazovanja i osposobljavanja</a:t>
            </a:r>
          </a:p>
          <a:p>
            <a:r>
              <a:rPr lang="hr-HR" sz="2400" dirty="0"/>
              <a:t>Sudjelovanje u ranom i predškolskom odgoju i obrazovanju teško je povećati zbog nedostatka osoblja i mjesta</a:t>
            </a:r>
          </a:p>
          <a:p>
            <a:r>
              <a:rPr lang="hr-HR" sz="2400" dirty="0"/>
              <a:t>Planovi za povećanje vrlo niskog prosječnog broja sati nastave mogli bi pridonijeti poboljšanju slabih ishoda obrazovanja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019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51753" y="394078"/>
            <a:ext cx="7886700" cy="1325563"/>
          </a:xfrm>
        </p:spPr>
        <p:txBody>
          <a:bodyPr/>
          <a:lstStyle/>
          <a:p>
            <a:r>
              <a:rPr lang="hr-HR" dirty="0"/>
              <a:t>Četiri reformska procesa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65789" y="1719641"/>
            <a:ext cx="7905895" cy="4195021"/>
          </a:xfrm>
        </p:spPr>
        <p:txBody>
          <a:bodyPr/>
          <a:lstStyle/>
          <a:p>
            <a:r>
              <a:rPr lang="hr-HR" dirty="0"/>
              <a:t>Reforma općeg obrazovanja (CKR)</a:t>
            </a:r>
          </a:p>
          <a:p>
            <a:r>
              <a:rPr lang="hr-HR" dirty="0"/>
              <a:t>Reforma strukovnog obrazovanja</a:t>
            </a:r>
          </a:p>
          <a:p>
            <a:r>
              <a:rPr lang="hr-HR" dirty="0"/>
              <a:t>Relevantno visoko obrazovanje</a:t>
            </a:r>
          </a:p>
          <a:p>
            <a:r>
              <a:rPr lang="hr-HR" dirty="0"/>
              <a:t>Izvrsnost u znanosti</a:t>
            </a: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959044178"/>
              </p:ext>
            </p:extLst>
          </p:nvPr>
        </p:nvGraphicFramePr>
        <p:xfrm>
          <a:off x="3048000" y="1983036"/>
          <a:ext cx="6096000" cy="477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630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8036" y="625620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reformskih proce</a:t>
            </a:r>
            <a:r>
              <a:rPr lang="hr-H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1C637-B37B-46A9-A5A3-428CB0EC33C3}" type="slidenum">
              <a:rPr kumimoji="0" lang="hr-HR" altLang="sr-Latn-RS" sz="10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altLang="sr-Latn-RS" sz="1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3031226938"/>
              </p:ext>
            </p:extLst>
          </p:nvPr>
        </p:nvGraphicFramePr>
        <p:xfrm>
          <a:off x="738130" y="1396999"/>
          <a:ext cx="7678757" cy="461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62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8036" y="625620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 reformskih procesa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1C637-B37B-46A9-A5A3-428CB0EC33C3}" type="slidenum">
              <a:rPr kumimoji="0" lang="hr-HR" altLang="sr-Latn-RS" sz="10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altLang="sr-Latn-RS" sz="1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3481274687"/>
              </p:ext>
            </p:extLst>
          </p:nvPr>
        </p:nvGraphicFramePr>
        <p:xfrm>
          <a:off x="319490" y="1233889"/>
          <a:ext cx="8824510" cy="548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3033001" y="2496284"/>
            <a:ext cx="3089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Kurikulumski</a:t>
            </a:r>
            <a:r>
              <a:rPr lang="hr-HR" sz="2000" dirty="0">
                <a:solidFill>
                  <a:srgbClr val="FF0000"/>
                </a:solidFill>
              </a:rPr>
              <a:t> pristup</a:t>
            </a:r>
          </a:p>
          <a:p>
            <a:r>
              <a:rPr lang="hr-HR" sz="2000" dirty="0">
                <a:solidFill>
                  <a:srgbClr val="FF0000"/>
                </a:solidFill>
              </a:rPr>
              <a:t>Nove metode rada</a:t>
            </a:r>
          </a:p>
          <a:p>
            <a:r>
              <a:rPr lang="hr-HR" sz="2000" dirty="0">
                <a:solidFill>
                  <a:srgbClr val="FF0000"/>
                </a:solidFill>
              </a:rPr>
              <a:t>i vrednovanja</a:t>
            </a:r>
          </a:p>
          <a:p>
            <a:r>
              <a:rPr lang="hr-HR" sz="2000" dirty="0">
                <a:solidFill>
                  <a:srgbClr val="FF0000"/>
                </a:solidFill>
              </a:rPr>
              <a:t>Rješavanje problema</a:t>
            </a:r>
          </a:p>
          <a:p>
            <a:r>
              <a:rPr lang="hr-HR" sz="2000" dirty="0" err="1">
                <a:solidFill>
                  <a:srgbClr val="FF0000"/>
                </a:solidFill>
              </a:rPr>
              <a:t>Međupredmetne</a:t>
            </a:r>
            <a:r>
              <a:rPr lang="hr-HR" sz="2000" dirty="0">
                <a:solidFill>
                  <a:srgbClr val="FF0000"/>
                </a:solidFill>
              </a:rPr>
              <a:t> teme</a:t>
            </a:r>
          </a:p>
          <a:p>
            <a:r>
              <a:rPr lang="hr-HR" sz="2000" dirty="0">
                <a:solidFill>
                  <a:srgbClr val="FF0000"/>
                </a:solidFill>
              </a:rPr>
              <a:t>Administrativno rasterećenje</a:t>
            </a:r>
          </a:p>
          <a:p>
            <a:r>
              <a:rPr lang="hr-HR" sz="2000" dirty="0">
                <a:solidFill>
                  <a:srgbClr val="FF0000"/>
                </a:solidFill>
              </a:rPr>
              <a:t>Opće-obraz predmeti iz CKR</a:t>
            </a:r>
          </a:p>
          <a:p>
            <a:r>
              <a:rPr lang="hr-HR" sz="2000" dirty="0">
                <a:solidFill>
                  <a:srgbClr val="FF0000"/>
                </a:solidFill>
              </a:rPr>
              <a:t>Matura – obavezni predmeti</a:t>
            </a:r>
          </a:p>
          <a:p>
            <a:r>
              <a:rPr lang="hr-HR" sz="2000" dirty="0">
                <a:solidFill>
                  <a:srgbClr val="FF0000"/>
                </a:solidFill>
              </a:rPr>
              <a:t>…</a:t>
            </a:r>
          </a:p>
          <a:p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6352" y="696913"/>
            <a:ext cx="8229600" cy="1143000"/>
          </a:xfrm>
        </p:spPr>
        <p:txBody>
          <a:bodyPr/>
          <a:lstStyle/>
          <a:p>
            <a:r>
              <a:rPr lang="hr-H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Izazovi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Demografski trend - Omjer broja nastavnika i učenika</a:t>
            </a:r>
          </a:p>
          <a:p>
            <a:r>
              <a:rPr lang="hr-HR" sz="2400" dirty="0"/>
              <a:t>Struktura dvosmjenske nastave - Premali broj sati nastave koje učenici provedu u školi, posebno u osnovnom obrazovanju</a:t>
            </a:r>
          </a:p>
          <a:p>
            <a:r>
              <a:rPr lang="hr-HR" sz="2400" dirty="0"/>
              <a:t>Upravljanje i vođenje u sustavu - Raspodjela odgovornosti između MZO, osnivača i uloga ravnatelja</a:t>
            </a:r>
          </a:p>
          <a:p>
            <a:r>
              <a:rPr lang="hr-HR" sz="2400" dirty="0"/>
              <a:t>Dolaze „neki novi klinci” – motivacija i metode rada</a:t>
            </a:r>
          </a:p>
          <a:p>
            <a:r>
              <a:rPr lang="hr-HR" sz="2400" dirty="0"/>
              <a:t>Međunarodna konkurencija i u </a:t>
            </a:r>
            <a:r>
              <a:rPr lang="hr-HR" sz="2400" dirty="0" err="1"/>
              <a:t>predtercijalnom</a:t>
            </a:r>
            <a:r>
              <a:rPr lang="hr-HR" sz="2400" dirty="0"/>
              <a:t> obrazovanju </a:t>
            </a:r>
          </a:p>
          <a:p>
            <a:r>
              <a:rPr lang="hr-HR" sz="2400" dirty="0"/>
              <a:t>Zanimanja i kompetencije budućnosti </a:t>
            </a:r>
          </a:p>
          <a:p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952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199" y="622110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Dinamika sudjelovanja u edukacijama - CKR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16</a:t>
            </a:fld>
            <a:endParaRPr lang="hr-HR" altLang="sr-Latn-RS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1636776"/>
            <a:ext cx="8165591" cy="4821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98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436" y="696913"/>
            <a:ext cx="88392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Monitor 2019 – o stručnom usavršavanju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06014"/>
            <a:ext cx="9245599" cy="4720150"/>
          </a:xfrm>
        </p:spPr>
        <p:txBody>
          <a:bodyPr/>
          <a:lstStyle/>
          <a:p>
            <a:r>
              <a:rPr lang="hr-HR" sz="2000" b="1" dirty="0"/>
              <a:t>Masovna edukacija učitelja i nastavnika kao priprema za </a:t>
            </a:r>
            <a:r>
              <a:rPr lang="hr-HR" sz="2000" b="1" dirty="0" err="1"/>
              <a:t>kurik</a:t>
            </a:r>
            <a:r>
              <a:rPr lang="hr-HR" sz="2000" b="1" dirty="0"/>
              <a:t>. reformu</a:t>
            </a:r>
          </a:p>
          <a:p>
            <a:r>
              <a:rPr lang="pl-PL" sz="2000" dirty="0"/>
              <a:t>U školskoj godini 2018./2019. kurikularna reforma provedena je kao pilot-projekt u 74 škole, a </a:t>
            </a:r>
            <a:r>
              <a:rPr lang="hr-HR" sz="2000" dirty="0"/>
              <a:t>potpuna provedba planirana je za sljedeću godinu. </a:t>
            </a:r>
          </a:p>
          <a:p>
            <a:r>
              <a:rPr lang="hr-HR" sz="2000" dirty="0"/>
              <a:t>Zbog kratkih rokova pripreme za potpunu provedbu teku usporedno s ocjenjivanjem pilot-faze i temelje se na njegovim rezultatima.</a:t>
            </a:r>
          </a:p>
          <a:p>
            <a:r>
              <a:rPr lang="hr-HR" sz="2000" dirty="0">
                <a:solidFill>
                  <a:srgbClr val="0070C0"/>
                </a:solidFill>
              </a:rPr>
              <a:t>Opsežan program edukacije učitelja, nastavnika i pomoćnog osoblja za provedbu novog kurikuluma odvija se i uživo i u virtualnim učionicama</a:t>
            </a:r>
            <a:r>
              <a:rPr lang="hr-HR" sz="2000" dirty="0"/>
              <a:t>. </a:t>
            </a:r>
          </a:p>
          <a:p>
            <a:r>
              <a:rPr lang="hr-HR" sz="2000" dirty="0"/>
              <a:t>U prvom krugu edukacije uživo sudjelovalo je 32 000 učitelja i nastavnika, u drugom krugu njih 26 000, a u trećem 29 000. Istovremeno se odvija dodatna edukacija u virtualnim učionicama.</a:t>
            </a:r>
          </a:p>
          <a:p>
            <a:r>
              <a:rPr lang="hr-HR" sz="2000" dirty="0"/>
              <a:t>Pripremljeni su obrazovni i pomoćni materijali kako bi se učiteljima i nastavnicima pomoglo u uvođenju novih elemenata kao što su ishodi učenja, različite vrste ocjenjivanja i poučavanje transverzalnih tema te kako bi mogli što bolje iskoristiti novu informatičku opremu. </a:t>
            </a:r>
          </a:p>
          <a:p>
            <a:r>
              <a:rPr lang="hr-HR" sz="2000" dirty="0"/>
              <a:t>Za svaki se predmet nude virtualni tečajevi koje bi učitelji i nastavnici trebali pohađati do 4 sata tjedno.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24154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476" y="815412"/>
            <a:ext cx="8376066" cy="1143000"/>
          </a:xfrm>
        </p:spPr>
        <p:txBody>
          <a:bodyPr/>
          <a:lstStyle/>
          <a:p>
            <a:r>
              <a:rPr lang="hr-HR" sz="3200" b="1" dirty="0">
                <a:solidFill>
                  <a:srgbClr val="002060"/>
                </a:solidFill>
              </a:rPr>
              <a:t>Stručno usavršavanje  za obrazovnu reformu </a:t>
            </a:r>
            <a:br>
              <a:rPr lang="hr-HR" sz="3200" b="1" dirty="0">
                <a:solidFill>
                  <a:srgbClr val="002060"/>
                </a:solidFill>
              </a:rPr>
            </a:br>
            <a:r>
              <a:rPr lang="hr-HR" sz="3200" b="1" dirty="0">
                <a:solidFill>
                  <a:srgbClr val="002060"/>
                </a:solidFill>
              </a:rPr>
              <a:t>u svim školama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911068"/>
              </p:ext>
            </p:extLst>
          </p:nvPr>
        </p:nvGraphicFramePr>
        <p:xfrm>
          <a:off x="384476" y="2192594"/>
          <a:ext cx="8759524" cy="370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elica udesno 5"/>
          <p:cNvSpPr/>
          <p:nvPr/>
        </p:nvSpPr>
        <p:spPr>
          <a:xfrm>
            <a:off x="1877961" y="5835720"/>
            <a:ext cx="7049729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254477" y="5552685"/>
            <a:ext cx="354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Virtualne učionice - kontinuirano </a:t>
            </a:r>
          </a:p>
        </p:txBody>
      </p:sp>
    </p:spTree>
    <p:extLst>
      <p:ext uri="{BB962C8B-B14F-4D97-AF65-F5344CB8AC3E}">
        <p14:creationId xmlns:p14="http://schemas.microsoft.com/office/powerpoint/2010/main" val="90423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-101600" y="748771"/>
            <a:ext cx="9245600" cy="1143000"/>
          </a:xfrm>
        </p:spPr>
        <p:txBody>
          <a:bodyPr/>
          <a:lstStyle/>
          <a:p>
            <a:r>
              <a:rPr lang="hr-HR" sz="2600" dirty="0">
                <a:solidFill>
                  <a:srgbClr val="C00000"/>
                </a:solidFill>
              </a:rPr>
              <a:t>1. savjetnički posjet u tijeku u svim školama – prve evaluacije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9B24-4729-4070-B746-07AA621006D6}" type="slidenum">
              <a:rPr lang="hr-HR" altLang="sr-Latn-RS" smtClean="0"/>
              <a:pPr/>
              <a:t>19</a:t>
            </a:fld>
            <a:endParaRPr lang="hr-HR" altLang="sr-Latn-RS"/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464959"/>
              </p:ext>
            </p:extLst>
          </p:nvPr>
        </p:nvGraphicFramePr>
        <p:xfrm>
          <a:off x="186267" y="1208352"/>
          <a:ext cx="4529666" cy="261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653983"/>
              </p:ext>
            </p:extLst>
          </p:nvPr>
        </p:nvGraphicFramePr>
        <p:xfrm>
          <a:off x="4715933" y="1122892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424905"/>
              </p:ext>
            </p:extLst>
          </p:nvPr>
        </p:nvGraphicFramePr>
        <p:xfrm>
          <a:off x="499533" y="3818467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692725"/>
              </p:ext>
            </p:extLst>
          </p:nvPr>
        </p:nvGraphicFramePr>
        <p:xfrm>
          <a:off x="4360332" y="3818467"/>
          <a:ext cx="4707467" cy="290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159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8036" y="736457"/>
            <a:ext cx="8229600" cy="1143000"/>
          </a:xfrm>
        </p:spPr>
        <p:txBody>
          <a:bodyPr/>
          <a:lstStyle/>
          <a:p>
            <a:r>
              <a:rPr lang="hr-H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4632" y="1768620"/>
            <a:ext cx="8603226" cy="3551525"/>
          </a:xfrm>
        </p:spPr>
        <p:txBody>
          <a:bodyPr/>
          <a:lstStyle/>
          <a:p>
            <a:r>
              <a:rPr lang="hr-HR" sz="2400" dirty="0"/>
              <a:t>Reformski procesi i izazovi – razgovor o široj slici </a:t>
            </a:r>
          </a:p>
          <a:p>
            <a:r>
              <a:rPr lang="hr-HR" sz="2400" dirty="0" err="1"/>
              <a:t>Kurikularna</a:t>
            </a:r>
            <a:r>
              <a:rPr lang="hr-HR" sz="2400" dirty="0"/>
              <a:t> reforma općega obrazovanja </a:t>
            </a:r>
          </a:p>
          <a:p>
            <a:r>
              <a:rPr lang="hr-HR" sz="2400" dirty="0"/>
              <a:t>(Specifičnosti i reforma strukovnog obrazovanja)</a:t>
            </a:r>
          </a:p>
          <a:p>
            <a:r>
              <a:rPr lang="hr-HR" sz="2400" dirty="0"/>
              <a:t>Uvođenje kulture promjena – problemi nisu (samo) prijetnja</a:t>
            </a:r>
          </a:p>
          <a:p>
            <a:r>
              <a:rPr lang="hr-HR" sz="2400" dirty="0"/>
              <a:t>Uloga ravnatelja u promjenama </a:t>
            </a:r>
          </a:p>
          <a:p>
            <a:r>
              <a:rPr lang="hr-HR" sz="2400" dirty="0"/>
              <a:t>Planovi i ideje izvan okvira  </a:t>
            </a:r>
          </a:p>
          <a:p>
            <a:endParaRPr lang="hr-HR" sz="2400" dirty="0"/>
          </a:p>
          <a:p>
            <a:r>
              <a:rPr lang="hr-HR" sz="2400" dirty="0"/>
              <a:t>Izvori: strategija, evaluacije,</a:t>
            </a:r>
          </a:p>
          <a:p>
            <a:pPr marL="0" indent="0">
              <a:buNone/>
            </a:pPr>
            <a:r>
              <a:rPr lang="hr-HR" sz="2400" dirty="0"/>
              <a:t>Monitor EK 2019, TALIS, CEDEFOP…</a:t>
            </a:r>
          </a:p>
          <a:p>
            <a:pPr marL="0" indent="0">
              <a:buNone/>
            </a:pPr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1C637-B37B-46A9-A5A3-428CB0EC33C3}" type="slidenum">
              <a:rPr kumimoji="0" lang="hr-HR" altLang="sr-Latn-RS" sz="10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altLang="sr-Latn-RS" sz="10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Slikovni rezultat za out of the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98" y="3922829"/>
            <a:ext cx="3010038" cy="25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5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Udžbenici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04800" y="1423220"/>
            <a:ext cx="8593393" cy="4731774"/>
          </a:xfrm>
        </p:spPr>
        <p:txBody>
          <a:bodyPr/>
          <a:lstStyle/>
          <a:p>
            <a:r>
              <a:rPr lang="pl-PL" sz="2000" dirty="0"/>
              <a:t>Do sada je obrađeno 1.439  faktura ukupnog iznosa 112.599.179 kn. </a:t>
            </a:r>
          </a:p>
          <a:p>
            <a:r>
              <a:rPr lang="hr-HR" sz="2000" dirty="0"/>
              <a:t>Najčešći problem s kojim se susrećemo i zbog kojeg cijeli proces ide relativno sporo su krivo dostavljene fakture. Škole najčešće rade sljedeće greške:</a:t>
            </a:r>
          </a:p>
          <a:p>
            <a:pPr lvl="1"/>
            <a:r>
              <a:rPr lang="hr-HR" sz="2000" dirty="0"/>
              <a:t> Nepotpuno ispunjena tablica (nedostaju model i poziv na broj bez kojih ne može ići isplata)</a:t>
            </a:r>
          </a:p>
          <a:p>
            <a:pPr lvl="1"/>
            <a:r>
              <a:rPr lang="hr-HR" sz="2000" dirty="0"/>
              <a:t>Krivi iznosi upisani u tablicu (upisivanje cijena bez PDV-a, krivo zbrajanje računa)</a:t>
            </a:r>
          </a:p>
          <a:p>
            <a:pPr lvl="1"/>
            <a:r>
              <a:rPr lang="hr-HR" sz="2000" dirty="0"/>
              <a:t>Slanje neispravne i nepotpune dokumentacije (slanje samo dijela računa, slanje računa koji se ne odnose na udžbenike (HEP, vodovod, oprema škola…), slanje računa s radnim bilježnicama, mapama i drugim nastavnim materijalima)</a:t>
            </a:r>
          </a:p>
          <a:p>
            <a:r>
              <a:rPr lang="hr-HR" sz="2000" dirty="0"/>
              <a:t>Objavljen natječaj za udžbenike za sljedeće razrede u reformi za 2020/2021. </a:t>
            </a:r>
          </a:p>
          <a:p>
            <a:r>
              <a:rPr lang="hr-HR" sz="2000" dirty="0"/>
              <a:t>PITANJA?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55A97-B306-4FB4-B221-D8B8DF63EECC}" type="slidenum">
              <a:rPr lang="hr-HR" altLang="sr-Latn-RS" smtClean="0"/>
              <a:pPr/>
              <a:t>20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463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Oprema i lektira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304800" y="1423220"/>
            <a:ext cx="8681884" cy="4731774"/>
          </a:xfrm>
        </p:spPr>
        <p:txBody>
          <a:bodyPr/>
          <a:lstStyle/>
          <a:p>
            <a:r>
              <a:rPr lang="hr-HR" sz="2000" dirty="0"/>
              <a:t>Opremljeni kabineti 43 </a:t>
            </a:r>
            <a:r>
              <a:rPr lang="hr-HR" sz="2000" dirty="0" err="1"/>
              <a:t>mil</a:t>
            </a:r>
            <a:r>
              <a:rPr lang="hr-HR" sz="2000" dirty="0"/>
              <a:t> kn iz DP</a:t>
            </a:r>
          </a:p>
          <a:p>
            <a:r>
              <a:rPr lang="hr-HR" sz="2000" dirty="0"/>
              <a:t>Obavljena isporuka osobnih prijenosnih računala za škole – 26.500 E-škole</a:t>
            </a:r>
          </a:p>
          <a:p>
            <a:r>
              <a:rPr lang="hr-HR" sz="2000" dirty="0"/>
              <a:t>U tijeku isporuka projektora CKR II</a:t>
            </a:r>
          </a:p>
          <a:p>
            <a:r>
              <a:rPr lang="hr-HR" sz="2000" dirty="0"/>
              <a:t>Priprema se dodatna isporuka računala za </a:t>
            </a:r>
            <a:r>
              <a:rPr lang="hr-HR" sz="2000" dirty="0" err="1"/>
              <a:t>međupredmetne</a:t>
            </a:r>
            <a:r>
              <a:rPr lang="hr-HR" sz="2000" dirty="0"/>
              <a:t> teme CKR II</a:t>
            </a:r>
          </a:p>
          <a:p>
            <a:r>
              <a:rPr lang="hr-HR" sz="2000" dirty="0"/>
              <a:t>Isporuka tableti za učenike  od 16.prosinca - 91.500 iz CKR II</a:t>
            </a:r>
          </a:p>
          <a:p>
            <a:r>
              <a:rPr lang="hr-HR" sz="2000" dirty="0"/>
              <a:t>Dodatna oprema za kabinete – do kraja godine </a:t>
            </a:r>
          </a:p>
          <a:p>
            <a:r>
              <a:rPr lang="hr-HR" sz="2000" dirty="0"/>
              <a:t>Lektire 5,2 </a:t>
            </a:r>
            <a:r>
              <a:rPr lang="hr-HR" sz="2000" dirty="0" err="1"/>
              <a:t>mil</a:t>
            </a:r>
            <a:r>
              <a:rPr lang="hr-HR" sz="2000" dirty="0"/>
              <a:t> kn DP </a:t>
            </a:r>
          </a:p>
          <a:p>
            <a:r>
              <a:rPr lang="hr-HR" sz="2000" dirty="0"/>
              <a:t>Pokrenuta velika nabava za lektire 36 </a:t>
            </a:r>
            <a:r>
              <a:rPr lang="hr-HR" sz="2000" dirty="0" err="1"/>
              <a:t>mil</a:t>
            </a:r>
            <a:r>
              <a:rPr lang="hr-HR" sz="2000" dirty="0"/>
              <a:t> kn CKR II</a:t>
            </a:r>
          </a:p>
          <a:p>
            <a:r>
              <a:rPr lang="hr-HR" sz="2000" dirty="0"/>
              <a:t>Nabavljat će se i priručnici za nastavnike </a:t>
            </a:r>
          </a:p>
          <a:p>
            <a:r>
              <a:rPr lang="hr-HR" sz="2000" dirty="0"/>
              <a:t>Krenule pripreme za nabavu za sljedeće razrede u reformi za 2020/2021.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55A97-B306-4FB4-B221-D8B8DF63EECC}" type="slidenum">
              <a:rPr lang="hr-HR" altLang="sr-Latn-RS" smtClean="0"/>
              <a:pPr/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589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" y="695552"/>
            <a:ext cx="8229600" cy="741362"/>
          </a:xfrm>
        </p:spPr>
        <p:txBody>
          <a:bodyPr/>
          <a:lstStyle/>
          <a:p>
            <a:r>
              <a:rPr lang="hr-HR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 Press 2020 – učitelji i nastavnici budućnosti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i="1" dirty="0"/>
              <a:t>Učitelji i nastavnici budućnosti imaju važnu ulogu u pripremi pojedinaca za obavljanje i stvaranje poslova budućnosti. Zato je od ključne važnosti da budu na odgovarajući način osposobljeni za poučavanje znanja i razvijanje vještina budućnosti te pripremljeni za istodobno suočavanje s brojnim suvremenim izazovima. </a:t>
            </a:r>
            <a:endParaRPr lang="hr-HR" sz="2200" dirty="0"/>
          </a:p>
          <a:p>
            <a:r>
              <a:rPr lang="hr-HR" sz="2200" dirty="0"/>
              <a:t>Učitelji i nastavnici ključni su za razvoj kompetencija u skladu s potrebama tržišta rada, ali i društva, stoga su važan element u jačanju konkurentnosti i stvaranju novih poslova, kao i u promoviranju europskih vrijednosti i načela održivog razvoja. Prenoseći temeljne europske vrijednosti, doprinose i razvoju </a:t>
            </a:r>
            <a:r>
              <a:rPr lang="hr-HR" sz="2200" i="1" dirty="0"/>
              <a:t>Europe koja je otvorena i asertivna</a:t>
            </a:r>
            <a:r>
              <a:rPr lang="hr-HR" sz="2200" dirty="0"/>
              <a:t>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22</a:t>
            </a:fld>
            <a:endParaRPr lang="hr-HR" altLang="sr-Latn-R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77273" y="696913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Nastavnici i ravnatelji 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2621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948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616383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 Monitor Hrvatska –  kolovoz 2019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Glavne prednosti i nedostaci: </a:t>
            </a:r>
          </a:p>
          <a:p>
            <a:r>
              <a:rPr lang="hr-HR" sz="2000" dirty="0"/>
              <a:t> </a:t>
            </a:r>
            <a:r>
              <a:rPr lang="hr-HR" sz="2400" dirty="0"/>
              <a:t>U tijeku su pilot-projekt </a:t>
            </a:r>
            <a:r>
              <a:rPr lang="hr-HR" sz="2400" dirty="0" err="1"/>
              <a:t>kurikularne</a:t>
            </a:r>
            <a:r>
              <a:rPr lang="hr-HR" sz="2400" dirty="0"/>
              <a:t> reforme i ambiciozne pripreme za njezinu potpunu provedbu. </a:t>
            </a:r>
          </a:p>
          <a:p>
            <a:r>
              <a:rPr lang="hr-HR" sz="2400" dirty="0"/>
              <a:t>Provode se reforme strukovnog obrazovanja i osposobljavanja.</a:t>
            </a:r>
          </a:p>
          <a:p>
            <a:r>
              <a:rPr lang="hr-HR" sz="2400" dirty="0"/>
              <a:t> Sudjelovanje u ranom i predškolskom odgoju i obrazovanju teško je povećati zbog nedostatka osoblja i mjesta.</a:t>
            </a:r>
          </a:p>
          <a:p>
            <a:r>
              <a:rPr lang="hr-HR" sz="2400" dirty="0">
                <a:solidFill>
                  <a:srgbClr val="0070C0"/>
                </a:solidFill>
              </a:rPr>
              <a:t>Planovi za povećanje vrlo niskog prosječnog broja sati nastave mogli bi pridonijeti poboljšanju slabih ishoda obrazovanja.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8823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704296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Reformski procesi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25</a:t>
            </a:fld>
            <a:endParaRPr lang="hr-HR" altLang="sr-Latn-RS"/>
          </a:p>
        </p:txBody>
      </p:sp>
      <p:graphicFrame>
        <p:nvGraphicFramePr>
          <p:cNvPr id="6" name="Dij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72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26</a:t>
            </a:fld>
            <a:endParaRPr lang="hr-HR" altLang="sr-Latn-R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36"/>
            <a:ext cx="9144001" cy="57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1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0901"/>
            <a:ext cx="7005464" cy="858754"/>
          </a:xfrm>
        </p:spPr>
        <p:txBody>
          <a:bodyPr>
            <a:noAutofit/>
          </a:bodyPr>
          <a:lstStyle/>
          <a:p>
            <a:pPr algn="r"/>
            <a:r>
              <a:rPr lang="en-US" sz="1600" dirty="0"/>
              <a:t>Broj </a:t>
            </a:r>
            <a:r>
              <a:rPr lang="en-US" sz="1600" dirty="0" err="1"/>
              <a:t>godina</a:t>
            </a:r>
            <a:r>
              <a:rPr lang="en-US" sz="1600" dirty="0"/>
              <a:t> </a:t>
            </a:r>
            <a:r>
              <a:rPr lang="en-US" sz="1600" dirty="0" err="1"/>
              <a:t>redovnog</a:t>
            </a:r>
            <a:r>
              <a:rPr lang="en-US" sz="1600" dirty="0"/>
              <a:t> </a:t>
            </a:r>
            <a:r>
              <a:rPr lang="en-US" sz="1600" dirty="0" err="1"/>
              <a:t>obveznog</a:t>
            </a:r>
            <a:r>
              <a:rPr lang="en-US" sz="1600" dirty="0"/>
              <a:t> </a:t>
            </a:r>
            <a:r>
              <a:rPr lang="en-US" sz="1600" dirty="0" err="1"/>
              <a:t>obrazovanja</a:t>
            </a:r>
            <a:r>
              <a:rPr lang="en-US" sz="1600" dirty="0"/>
              <a:t> i </a:t>
            </a:r>
            <a:r>
              <a:rPr lang="en-US" sz="1600" dirty="0" err="1"/>
              <a:t>ukupan</a:t>
            </a:r>
            <a:r>
              <a:rPr lang="en-US" sz="1600" dirty="0"/>
              <a:t> </a:t>
            </a:r>
            <a:r>
              <a:rPr lang="en-US" sz="1600" dirty="0" err="1"/>
              <a:t>preporučeni</a:t>
            </a:r>
            <a:r>
              <a:rPr lang="en-US" sz="1600" dirty="0"/>
              <a:t> </a:t>
            </a:r>
            <a:r>
              <a:rPr lang="en-US" sz="1600" dirty="0" err="1"/>
              <a:t>broj</a:t>
            </a:r>
            <a:r>
              <a:rPr lang="en-US" sz="1600" dirty="0"/>
              <a:t> </a:t>
            </a:r>
            <a:r>
              <a:rPr lang="en-US" sz="1600" dirty="0" err="1"/>
              <a:t>nastavnih</a:t>
            </a:r>
            <a:r>
              <a:rPr lang="en-US" sz="1600" dirty="0"/>
              <a:t> sati za </a:t>
            </a:r>
            <a:r>
              <a:rPr lang="en-US" sz="1600" dirty="0" err="1"/>
              <a:t>obvezni</a:t>
            </a:r>
            <a:r>
              <a:rPr lang="en-US" sz="1600" dirty="0"/>
              <a:t> </a:t>
            </a:r>
            <a:r>
              <a:rPr lang="en-US" sz="1600" dirty="0" err="1"/>
              <a:t>kurikulum</a:t>
            </a:r>
            <a:r>
              <a:rPr lang="en-US" sz="1600" dirty="0"/>
              <a:t>, 2018./19. </a:t>
            </a:r>
            <a:r>
              <a:rPr lang="en-US" sz="1600" dirty="0" err="1"/>
              <a:t>godina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0892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Izvor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European Commission/EACEA/Eurydice, 2019.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Recommended Annual Instruction Time in Full-time Compulsory Education in Europe – 2018/19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Eurydice – Facts and Figures. Luxembourg: Publications Office of the European Union.</a:t>
            </a:r>
            <a:endParaRPr lang="hr-H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hr-HR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7" y="1645734"/>
            <a:ext cx="9026313" cy="421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899592" y="3716593"/>
            <a:ext cx="75608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4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90051" y="766251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nastavnih sati i broj godina redovnog obveznog obrazovanja obrazovanja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28</a:t>
            </a:fld>
            <a:endParaRPr lang="hr-HR" altLang="sr-Latn-RS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6832"/>
              </p:ext>
            </p:extLst>
          </p:nvPr>
        </p:nvGraphicFramePr>
        <p:xfrm>
          <a:off x="2" y="1995949"/>
          <a:ext cx="9143997" cy="3903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381">
                  <a:extLst>
                    <a:ext uri="{9D8B030D-6E8A-4147-A177-3AD203B41FA5}">
                      <a16:colId xmlns:a16="http://schemas.microsoft.com/office/drawing/2014/main" val="3337263709"/>
                    </a:ext>
                  </a:extLst>
                </a:gridCol>
                <a:gridCol w="217951">
                  <a:extLst>
                    <a:ext uri="{9D8B030D-6E8A-4147-A177-3AD203B41FA5}">
                      <a16:colId xmlns:a16="http://schemas.microsoft.com/office/drawing/2014/main" val="2620917802"/>
                    </a:ext>
                  </a:extLst>
                </a:gridCol>
                <a:gridCol w="1082272">
                  <a:extLst>
                    <a:ext uri="{9D8B030D-6E8A-4147-A177-3AD203B41FA5}">
                      <a16:colId xmlns:a16="http://schemas.microsoft.com/office/drawing/2014/main" val="2339929656"/>
                    </a:ext>
                  </a:extLst>
                </a:gridCol>
                <a:gridCol w="1278194">
                  <a:extLst>
                    <a:ext uri="{9D8B030D-6E8A-4147-A177-3AD203B41FA5}">
                      <a16:colId xmlns:a16="http://schemas.microsoft.com/office/drawing/2014/main" val="2516606170"/>
                    </a:ext>
                  </a:extLst>
                </a:gridCol>
                <a:gridCol w="345543">
                  <a:extLst>
                    <a:ext uri="{9D8B030D-6E8A-4147-A177-3AD203B41FA5}">
                      <a16:colId xmlns:a16="http://schemas.microsoft.com/office/drawing/2014/main" val="3466356159"/>
                    </a:ext>
                  </a:extLst>
                </a:gridCol>
                <a:gridCol w="726173">
                  <a:extLst>
                    <a:ext uri="{9D8B030D-6E8A-4147-A177-3AD203B41FA5}">
                      <a16:colId xmlns:a16="http://schemas.microsoft.com/office/drawing/2014/main" val="2463598744"/>
                    </a:ext>
                  </a:extLst>
                </a:gridCol>
                <a:gridCol w="164121">
                  <a:extLst>
                    <a:ext uri="{9D8B030D-6E8A-4147-A177-3AD203B41FA5}">
                      <a16:colId xmlns:a16="http://schemas.microsoft.com/office/drawing/2014/main" val="198394203"/>
                    </a:ext>
                  </a:extLst>
                </a:gridCol>
                <a:gridCol w="750279">
                  <a:extLst>
                    <a:ext uri="{9D8B030D-6E8A-4147-A177-3AD203B41FA5}">
                      <a16:colId xmlns:a16="http://schemas.microsoft.com/office/drawing/2014/main" val="198635862"/>
                    </a:ext>
                  </a:extLst>
                </a:gridCol>
                <a:gridCol w="140015">
                  <a:extLst>
                    <a:ext uri="{9D8B030D-6E8A-4147-A177-3AD203B41FA5}">
                      <a16:colId xmlns:a16="http://schemas.microsoft.com/office/drawing/2014/main" val="82291601"/>
                    </a:ext>
                  </a:extLst>
                </a:gridCol>
                <a:gridCol w="1141823">
                  <a:extLst>
                    <a:ext uri="{9D8B030D-6E8A-4147-A177-3AD203B41FA5}">
                      <a16:colId xmlns:a16="http://schemas.microsoft.com/office/drawing/2014/main" val="1084353487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4071324063"/>
                    </a:ext>
                  </a:extLst>
                </a:gridCol>
                <a:gridCol w="108951">
                  <a:extLst>
                    <a:ext uri="{9D8B030D-6E8A-4147-A177-3AD203B41FA5}">
                      <a16:colId xmlns:a16="http://schemas.microsoft.com/office/drawing/2014/main" val="1853260183"/>
                    </a:ext>
                  </a:extLst>
                </a:gridCol>
              </a:tblGrid>
              <a:tr h="97585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Država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Hrvatska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Slovenija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BiH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Crna Gora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Sjeverna Makedonija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70C0"/>
                          </a:solidFill>
                          <a:effectLst/>
                        </a:rPr>
                        <a:t>Srbija</a:t>
                      </a:r>
                      <a:endParaRPr lang="hr-HR" sz="1600" b="1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367400"/>
                  </a:ext>
                </a:extLst>
              </a:tr>
              <a:tr h="48792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Broj g. obveznog </a:t>
                      </a: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obrazovanja</a:t>
                      </a:r>
                      <a:endParaRPr lang="hr-HR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9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9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9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11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8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4170947"/>
                  </a:ext>
                </a:extLst>
              </a:tr>
              <a:tr h="487925">
                <a:tc gridSpan="1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Broj nastavnih sati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88357"/>
                  </a:ext>
                </a:extLst>
              </a:tr>
              <a:tr h="487925"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ISCED 1 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1890</a:t>
                      </a:r>
                      <a:endParaRPr lang="hr-HR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4091</a:t>
                      </a:r>
                      <a:endParaRPr lang="hr-HR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2700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2682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3096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2511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8316144"/>
                  </a:ext>
                </a:extLst>
              </a:tr>
              <a:tr h="487925"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ISCED 24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2651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2298</a:t>
                      </a:r>
                      <a:endParaRPr lang="hr-HR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3008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2698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2904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3314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296064"/>
                  </a:ext>
                </a:extLst>
              </a:tr>
              <a:tr h="487925"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ISCED 34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endParaRPr lang="hr-HR"/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r-H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hr-H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1620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endParaRPr lang="hr-HR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6856226"/>
                  </a:ext>
                </a:extLst>
              </a:tr>
              <a:tr h="487925">
                <a:tc gridSpan="2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Ukupno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</a:rPr>
                        <a:t>4541</a:t>
                      </a:r>
                      <a:endParaRPr lang="hr-HR" sz="1800" b="1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6389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5708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5380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7620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</a:rPr>
                        <a:t>5825</a:t>
                      </a:r>
                      <a:endParaRPr lang="hr-HR" sz="18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13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418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1026039"/>
            <a:ext cx="8229600" cy="857250"/>
          </a:xfrm>
        </p:spPr>
        <p:txBody>
          <a:bodyPr/>
          <a:lstStyle/>
          <a:p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- Ispodprosječni rezultati 2015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fld id="{D82B74E7-66B4-47B6-ADB7-392D254AC266}" type="slidenum">
              <a:rPr lang="hr-HR" altLang="en-US" sz="900" b="0">
                <a:solidFill>
                  <a:srgbClr val="1D538B"/>
                </a:solidFill>
                <a:latin typeface="Verdana" panose="020B0604030504040204" pitchFamily="34" charset="0"/>
              </a:rPr>
              <a:pPr defTabSz="685800">
                <a:defRPr/>
              </a:pPr>
              <a:t>29</a:t>
            </a:fld>
            <a:endParaRPr lang="hr-HR" altLang="en-US" sz="900" b="0">
              <a:solidFill>
                <a:srgbClr val="1D538B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4" y="2147290"/>
            <a:ext cx="7950452" cy="397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1730" y="3266983"/>
            <a:ext cx="17361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hr-HR" sz="1050" dirty="0">
                <a:solidFill>
                  <a:srgbClr val="000000"/>
                </a:solidFill>
                <a:latin typeface="Verdana" panose="020B0604030504040204" pitchFamily="34" charset="0"/>
              </a:rPr>
              <a:t>Croatia    EU </a:t>
            </a:r>
            <a:r>
              <a:rPr lang="hr-HR" sz="1050" dirty="0" err="1">
                <a:solidFill>
                  <a:srgbClr val="000000"/>
                </a:solidFill>
                <a:latin typeface="Verdana" panose="020B0604030504040204" pitchFamily="34" charset="0"/>
              </a:rPr>
              <a:t>average</a:t>
            </a:r>
            <a:endParaRPr lang="hr-HR" sz="105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724" y="3981652"/>
            <a:ext cx="17361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hr-HR" sz="1050" dirty="0">
                <a:solidFill>
                  <a:srgbClr val="000000"/>
                </a:solidFill>
                <a:latin typeface="Verdana" panose="020B0604030504040204" pitchFamily="34" charset="0"/>
              </a:rPr>
              <a:t>Croatia    EU </a:t>
            </a:r>
            <a:r>
              <a:rPr lang="hr-HR" sz="1050" dirty="0" err="1">
                <a:solidFill>
                  <a:srgbClr val="000000"/>
                </a:solidFill>
                <a:latin typeface="Verdana" panose="020B0604030504040204" pitchFamily="34" charset="0"/>
              </a:rPr>
              <a:t>average</a:t>
            </a:r>
            <a:endParaRPr lang="hr-HR" sz="105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4894" y="4706649"/>
            <a:ext cx="17361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hr-HR" sz="1050" dirty="0">
                <a:solidFill>
                  <a:srgbClr val="000000"/>
                </a:solidFill>
                <a:latin typeface="Verdana" panose="020B0604030504040204" pitchFamily="34" charset="0"/>
              </a:rPr>
              <a:t>Croatia    EU </a:t>
            </a:r>
            <a:r>
              <a:rPr lang="hr-HR" sz="1050" dirty="0" err="1">
                <a:solidFill>
                  <a:srgbClr val="000000"/>
                </a:solidFill>
                <a:latin typeface="Verdana" panose="020B0604030504040204" pitchFamily="34" charset="0"/>
              </a:rPr>
              <a:t>average</a:t>
            </a:r>
            <a:endParaRPr lang="hr-HR" sz="105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731" y="3461113"/>
            <a:ext cx="15279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hr-HR" sz="1350" dirty="0">
                <a:solidFill>
                  <a:srgbClr val="000000"/>
                </a:solidFill>
                <a:latin typeface="Verdana" panose="020B0604030504040204" pitchFamily="34" charset="0"/>
              </a:rPr>
              <a:t>24.6%   20.6%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5455" y="4167325"/>
            <a:ext cx="15279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hr-HR" sz="1350" dirty="0">
                <a:solidFill>
                  <a:srgbClr val="000000"/>
                </a:solidFill>
                <a:latin typeface="Verdana" panose="020B0604030504040204" pitchFamily="34" charset="0"/>
              </a:rPr>
              <a:t>32.0%   22.2%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1731" y="4893692"/>
            <a:ext cx="15279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hr-HR" sz="1350" dirty="0">
                <a:solidFill>
                  <a:srgbClr val="000000"/>
                </a:solidFill>
                <a:latin typeface="Verdana" panose="020B0604030504040204" pitchFamily="34" charset="0"/>
              </a:rPr>
              <a:t>19.9%   19.7%</a:t>
            </a:r>
          </a:p>
        </p:txBody>
      </p:sp>
    </p:spTree>
    <p:extLst>
      <p:ext uri="{BB962C8B-B14F-4D97-AF65-F5344CB8AC3E}">
        <p14:creationId xmlns:p14="http://schemas.microsoft.com/office/powerpoint/2010/main" val="31251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sada…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Dobro obavljen posao uvođenja reforme u škole – HVALA VAM </a:t>
            </a:r>
          </a:p>
          <a:p>
            <a:r>
              <a:rPr lang="hr-HR" sz="2000" dirty="0"/>
              <a:t>Koordinacije koje smo imali bile su neophodne i korisne</a:t>
            </a:r>
          </a:p>
          <a:p>
            <a:pPr lvl="1"/>
            <a:r>
              <a:rPr lang="hr-HR" sz="2000" dirty="0"/>
              <a:t>Pitanja i odgovori na brojne izazove iz svakodnevne prakse </a:t>
            </a:r>
          </a:p>
          <a:p>
            <a:r>
              <a:rPr lang="hr-HR" sz="2000" dirty="0"/>
              <a:t>Prva reforma sustava osnovnog i srednjeg obrazovanja koja ide istodobno i koordinirano </a:t>
            </a:r>
          </a:p>
          <a:p>
            <a:r>
              <a:rPr lang="hr-HR" sz="2000" dirty="0"/>
              <a:t>Pokazane snage našeg sustava, ali isplivale na površinu i slabosti </a:t>
            </a:r>
          </a:p>
          <a:p>
            <a:r>
              <a:rPr lang="hr-HR" sz="2000" dirty="0"/>
              <a:t>Plaće u fokusu ili kako raspravljati temeljem argumenata </a:t>
            </a:r>
          </a:p>
          <a:p>
            <a:r>
              <a:rPr lang="hr-HR" sz="2000" dirty="0"/>
              <a:t>Ravnatelji (i ministrica) između vođenja i usmjeravanja i svakodnevnih problema i  izazova 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3</a:t>
            </a:fld>
            <a:endParaRPr lang="hr-HR" altLang="sr-Latn-RS"/>
          </a:p>
        </p:txBody>
      </p:sp>
      <p:sp>
        <p:nvSpPr>
          <p:cNvPr id="5" name="TekstniOkvir 4"/>
          <p:cNvSpPr txBox="1"/>
          <p:nvPr/>
        </p:nvSpPr>
        <p:spPr>
          <a:xfrm>
            <a:off x="322216" y="5264727"/>
            <a:ext cx="8156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647AB4"/>
                </a:solidFill>
              </a:rPr>
              <a:t>Monitor EK: U 2019 izdanju poseban je naglasak na učiteljima i nastavnicima. </a:t>
            </a:r>
          </a:p>
          <a:p>
            <a:r>
              <a:rPr lang="hr-HR" dirty="0">
                <a:solidFill>
                  <a:srgbClr val="647AB4"/>
                </a:solidFill>
              </a:rPr>
              <a:t>Smatra se da oni imaju najveći utjecaj na učenje u školskom okruženju.</a:t>
            </a:r>
          </a:p>
        </p:txBody>
      </p:sp>
    </p:spTree>
    <p:extLst>
      <p:ext uri="{BB962C8B-B14F-4D97-AF65-F5344CB8AC3E}">
        <p14:creationId xmlns:p14="http://schemas.microsoft.com/office/powerpoint/2010/main" val="251328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599103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– po godinama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30</a:t>
            </a:fld>
            <a:endParaRPr lang="hr-HR" altLang="sr-Latn-RS"/>
          </a:p>
        </p:txBody>
      </p:sp>
      <p:graphicFrame>
        <p:nvGraphicFramePr>
          <p:cNvPr id="7" name="Chart 45">
            <a:extLst>
              <a:ext uri="{FF2B5EF4-FFF2-40B4-BE49-F238E27FC236}">
                <a16:creationId xmlns:a16="http://schemas.microsoft.com/office/drawing/2014/main" id="{76F750D2-465B-40FF-8C5E-BE5CBE38EA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802230"/>
              </p:ext>
            </p:extLst>
          </p:nvPr>
        </p:nvGraphicFramePr>
        <p:xfrm>
          <a:off x="147484" y="1071716"/>
          <a:ext cx="8849031" cy="578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858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6915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cjelodnevne nastave – zašto?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346474"/>
            <a:ext cx="9144000" cy="4525963"/>
          </a:xfrm>
        </p:spPr>
        <p:txBody>
          <a:bodyPr/>
          <a:lstStyle/>
          <a:p>
            <a:r>
              <a:rPr lang="hr-HR" sz="2000" dirty="0">
                <a:solidFill>
                  <a:srgbClr val="0070C0"/>
                </a:solidFill>
              </a:rPr>
              <a:t>Trajanje obveznog općeg obrazovanja u Hrvatskoj je najkraće od ukupno 43 promatrana sustava obveznog obrazovanja u Europi te obuhvaća najmanji broj nastavnih sati. </a:t>
            </a:r>
          </a:p>
          <a:p>
            <a:r>
              <a:rPr lang="hr-HR" sz="2000" dirty="0">
                <a:solidFill>
                  <a:srgbClr val="0070C0"/>
                </a:solidFill>
              </a:rPr>
              <a:t>Osim po godinama obrazovanja, broj nastavnih sati vrlo je nizak promatrano i po razinama obrazovanja u usporedbi s drugim promatranim sustavima. </a:t>
            </a:r>
          </a:p>
          <a:p>
            <a:r>
              <a:rPr lang="hr-HR" sz="2000" dirty="0">
                <a:solidFill>
                  <a:srgbClr val="0070C0"/>
                </a:solidFill>
              </a:rPr>
              <a:t>Hrvatska zaostaje za europskim prosjekom i kada se promatra broj nastavnih sati po odabranim područjima, čak i onima koja čine najveći dio kurikuluma (npr. čitanje, pisanje i književnost te matematika). </a:t>
            </a:r>
          </a:p>
          <a:p>
            <a:r>
              <a:rPr lang="hr-HR" sz="2000" dirty="0"/>
              <a:t>Jedna trećina škola u Hrvatskoj radi u smjenama, pohađa ih gotovo dvije trećine učenika.</a:t>
            </a:r>
          </a:p>
          <a:p>
            <a:pPr lvl="1"/>
            <a:r>
              <a:rPr lang="hr-HR" sz="1600" dirty="0"/>
              <a:t>kratka nastava i nemogućnost dobre organizacije izbornih predmeta, dopunske i dodatne nastave, izvannastavnih i izvanškolskih aktivnosti te osiguravanja prehrane svih učenicima</a:t>
            </a:r>
          </a:p>
          <a:p>
            <a:r>
              <a:rPr lang="hr-HR" sz="2000" dirty="0"/>
              <a:t>Međunarodna istraživanja pokazala su da najveću korist od dužeg boravka u školi imaju učenici slabijeg socioekonomskog statusa. </a:t>
            </a:r>
          </a:p>
          <a:p>
            <a:pPr lvl="1"/>
            <a:r>
              <a:rPr lang="hr-HR" sz="1600" dirty="0"/>
              <a:t>dodatnoj podršci roditelja ili privatnih instrukcija što učenike iz slabijih socioekonomskih uvjeta dodatno dovodi u nepovoljan položaj</a:t>
            </a: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C51C637-B37B-46A9-A5A3-428CB0EC33C3}" type="slidenum">
              <a:rPr lang="hr-HR" altLang="sr-Latn-RS" smtClean="0">
                <a:solidFill>
                  <a:srgbClr val="333399"/>
                </a:solidFill>
              </a:rPr>
              <a:pPr defTabSz="685800"/>
              <a:t>31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14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6915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cjelodnevne nastave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659" y="1710267"/>
            <a:ext cx="8878528" cy="4525963"/>
          </a:xfrm>
        </p:spPr>
        <p:txBody>
          <a:bodyPr/>
          <a:lstStyle/>
          <a:p>
            <a:r>
              <a:rPr lang="hr-HR" sz="2000" dirty="0">
                <a:solidFill>
                  <a:srgbClr val="0070C0"/>
                </a:solidFill>
              </a:rPr>
              <a:t>Cilj: Uvođenjem cjelodnevne nastave doprinijelo poboljšanju obrazovnih postignuća učenika, osiguravanju jednakih mogućnosti svim učenicima za cjelovit razvoj, poboljšanje dobrobiti učenika i njihovih obitelji te povećanju autonomije i odgovornosti škola i njihovih osnivača. </a:t>
            </a:r>
          </a:p>
          <a:p>
            <a:r>
              <a:rPr lang="hr-HR" sz="2000" dirty="0"/>
              <a:t>Svjetska banka + EU fondovi 2021.-2027.</a:t>
            </a:r>
          </a:p>
          <a:p>
            <a:r>
              <a:rPr lang="hr-HR" sz="2000" dirty="0"/>
              <a:t>Elementi: </a:t>
            </a:r>
            <a:r>
              <a:rPr lang="hr-HR" sz="2000" dirty="0" err="1"/>
              <a:t>kurikulumi</a:t>
            </a:r>
            <a:r>
              <a:rPr lang="hr-HR" sz="2000" dirty="0"/>
              <a:t> u cjelodnevnoj nastavi (počevši s osnovnom školom); infrastruktura; učinkovitost; </a:t>
            </a:r>
            <a:r>
              <a:rPr lang="hr-HR" sz="2000" dirty="0" err="1"/>
              <a:t>evalucija</a:t>
            </a:r>
            <a:r>
              <a:rPr lang="hr-HR" sz="2000" dirty="0"/>
              <a:t>  </a:t>
            </a:r>
          </a:p>
          <a:p>
            <a:r>
              <a:rPr lang="hr-HR" sz="2000" dirty="0"/>
              <a:t>I. faza – manji broj škola (eksperimentalne škole) i neki osnivači</a:t>
            </a:r>
          </a:p>
          <a:p>
            <a:pPr lvl="1"/>
            <a:r>
              <a:rPr lang="hr-HR" sz="1600" dirty="0"/>
              <a:t>2020. – 2022.?</a:t>
            </a:r>
          </a:p>
          <a:p>
            <a:r>
              <a:rPr lang="hr-HR" sz="2000" dirty="0"/>
              <a:t>II. Faza – svi uz osiguravanje uvjeta za jednu smjenu </a:t>
            </a:r>
          </a:p>
          <a:p>
            <a:pPr lvl="1"/>
            <a:r>
              <a:rPr lang="hr-HR" sz="1600" dirty="0"/>
              <a:t>2022 ? – 2027. </a:t>
            </a:r>
          </a:p>
          <a:p>
            <a:endParaRPr lang="hr-HR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4C51C637-B37B-46A9-A5A3-428CB0EC33C3}" type="slidenum">
              <a:rPr lang="hr-HR" altLang="sr-Latn-RS" smtClean="0">
                <a:solidFill>
                  <a:srgbClr val="333399"/>
                </a:solidFill>
              </a:rPr>
              <a:pPr defTabSz="685800"/>
              <a:t>32</a:t>
            </a:fld>
            <a:endParaRPr lang="hr-HR" altLang="sr-Latn-R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8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214746" y="779505"/>
            <a:ext cx="8735290" cy="85725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</a:rPr>
              <a:t>Moguća kompozicija cjelodnevne nastave - OŠ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CA6A0F73-5C57-4317-9EE3-EA46B1708A6B}" type="slidenum">
              <a:rPr lang="hr-HR" altLang="sr-Latn-RS">
                <a:solidFill>
                  <a:srgbClr val="333399"/>
                </a:solidFill>
              </a:rPr>
              <a:pPr defTabSz="685800"/>
              <a:t>33</a:t>
            </a:fld>
            <a:endParaRPr lang="hr-HR" altLang="sr-Latn-RS">
              <a:solidFill>
                <a:srgbClr val="333399"/>
              </a:solidFill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66845"/>
              </p:ext>
            </p:extLst>
          </p:nvPr>
        </p:nvGraphicFramePr>
        <p:xfrm>
          <a:off x="214746" y="1896341"/>
          <a:ext cx="8645236" cy="404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962">
                  <a:extLst>
                    <a:ext uri="{9D8B030D-6E8A-4147-A177-3AD203B41FA5}">
                      <a16:colId xmlns:a16="http://schemas.microsoft.com/office/drawing/2014/main" val="329692206"/>
                    </a:ext>
                  </a:extLst>
                </a:gridCol>
                <a:gridCol w="5315161">
                  <a:extLst>
                    <a:ext uri="{9D8B030D-6E8A-4147-A177-3AD203B41FA5}">
                      <a16:colId xmlns:a16="http://schemas.microsoft.com/office/drawing/2014/main" val="4057131165"/>
                    </a:ext>
                  </a:extLst>
                </a:gridCol>
                <a:gridCol w="1750113">
                  <a:extLst>
                    <a:ext uri="{9D8B030D-6E8A-4147-A177-3AD203B41FA5}">
                      <a16:colId xmlns:a16="http://schemas.microsoft.com/office/drawing/2014/main" val="1400349606"/>
                    </a:ext>
                  </a:extLst>
                </a:gridCol>
              </a:tblGrid>
              <a:tr h="1787236">
                <a:tc>
                  <a:txBody>
                    <a:bodyPr/>
                    <a:lstStyle/>
                    <a:p>
                      <a:r>
                        <a:rPr lang="hr-HR" sz="1500" dirty="0">
                          <a:solidFill>
                            <a:schemeClr val="tx1"/>
                          </a:solidFill>
                        </a:rPr>
                        <a:t>8.00 – 12.00</a:t>
                      </a:r>
                    </a:p>
                    <a:p>
                      <a:r>
                        <a:rPr lang="hr-HR" sz="1500" b="0" dirty="0">
                          <a:solidFill>
                            <a:schemeClr val="tx1"/>
                          </a:solidFill>
                        </a:rPr>
                        <a:t>(razredna</a:t>
                      </a:r>
                      <a:r>
                        <a:rPr lang="hr-HR" sz="1500" b="0" baseline="0" dirty="0">
                          <a:solidFill>
                            <a:schemeClr val="tx1"/>
                          </a:solidFill>
                        </a:rPr>
                        <a:t> nastava)</a:t>
                      </a:r>
                      <a:endParaRPr lang="hr-HR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>
                          <a:solidFill>
                            <a:srgbClr val="FF0000"/>
                          </a:solidFill>
                        </a:rPr>
                        <a:t>Redovita obavezna nastava </a:t>
                      </a:r>
                    </a:p>
                    <a:p>
                      <a:r>
                        <a:rPr lang="hr-HR" sz="1500" b="0" dirty="0">
                          <a:solidFill>
                            <a:srgbClr val="FF0000"/>
                          </a:solidFill>
                        </a:rPr>
                        <a:t>(ovisi o razredu i</a:t>
                      </a:r>
                      <a:r>
                        <a:rPr lang="hr-HR" sz="1500" b="0" baseline="0" dirty="0">
                          <a:solidFill>
                            <a:srgbClr val="FF0000"/>
                          </a:solidFill>
                        </a:rPr>
                        <a:t> dobi)</a:t>
                      </a:r>
                      <a:endParaRPr lang="hr-HR" sz="15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hr-H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Može se</a:t>
                      </a:r>
                      <a:r>
                        <a:rPr lang="hr-HR" sz="1500" baseline="0" dirty="0"/>
                        <a:t> regulirati početak i završetak pa nisu svi u isto vrijeme na ručku i odmoru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5251923"/>
                  </a:ext>
                </a:extLst>
              </a:tr>
              <a:tr h="422564">
                <a:tc>
                  <a:txBody>
                    <a:bodyPr/>
                    <a:lstStyle/>
                    <a:p>
                      <a:r>
                        <a:rPr lang="hr-HR" sz="1500" dirty="0"/>
                        <a:t>12.00</a:t>
                      </a:r>
                      <a:r>
                        <a:rPr lang="hr-HR" sz="1500" baseline="0" dirty="0"/>
                        <a:t> – 13.00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>
                          <a:solidFill>
                            <a:srgbClr val="0070C0"/>
                          </a:solidFill>
                        </a:rPr>
                        <a:t>Ručak,</a:t>
                      </a:r>
                      <a:r>
                        <a:rPr lang="hr-HR" sz="15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r-HR" sz="1500" dirty="0">
                          <a:solidFill>
                            <a:srgbClr val="0070C0"/>
                          </a:solidFill>
                        </a:rPr>
                        <a:t>odmor, igra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hr-HR" sz="15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8507612"/>
                  </a:ext>
                </a:extLst>
              </a:tr>
              <a:tr h="1036888">
                <a:tc>
                  <a:txBody>
                    <a:bodyPr/>
                    <a:lstStyle/>
                    <a:p>
                      <a:r>
                        <a:rPr lang="hr-HR" sz="1500" dirty="0"/>
                        <a:t>13.00 –15.00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Izborna</a:t>
                      </a:r>
                      <a:r>
                        <a:rPr lang="hr-HR" sz="1500" baseline="0" dirty="0"/>
                        <a:t> i d</a:t>
                      </a:r>
                      <a:r>
                        <a:rPr lang="hr-HR" sz="1500" dirty="0"/>
                        <a:t>opunska nastava –pojačana napredna ili temeljna nastava za osnovne pismenosti</a:t>
                      </a:r>
                      <a:r>
                        <a:rPr lang="hr-HR" sz="1500" baseline="0" dirty="0"/>
                        <a:t> (hrvatski i strani jezik, matematika, digitalne vještine), ali i tjelesna aktivnost i kreativan rad i igra 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U blokovima po danima,</a:t>
                      </a:r>
                      <a:r>
                        <a:rPr lang="hr-HR" sz="1500" baseline="0" dirty="0"/>
                        <a:t> ne po razrednim odjeljenjima 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2340424"/>
                  </a:ext>
                </a:extLst>
              </a:tr>
              <a:tr h="795751">
                <a:tc>
                  <a:txBody>
                    <a:bodyPr/>
                    <a:lstStyle/>
                    <a:p>
                      <a:r>
                        <a:rPr lang="hr-HR" sz="1500" dirty="0"/>
                        <a:t>15.00-17.00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500" dirty="0"/>
                        <a:t>Izborne</a:t>
                      </a:r>
                      <a:r>
                        <a:rPr lang="hr-HR" sz="1500" baseline="0" dirty="0"/>
                        <a:t> aktivnosti – Izvannastavne i izvanškolske aktivnosti u školi ili nekoj specijaliziranoj školi (umjetničke, sportske, istraživačke, volonterske…)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1500" dirty="0"/>
                        <a:t>Mogu i u Glazbenu koja nije u sastavu škole </a:t>
                      </a:r>
                      <a:r>
                        <a:rPr lang="hr-HR" sz="1500" baseline="0" dirty="0"/>
                        <a:t> </a:t>
                      </a:r>
                      <a:endParaRPr lang="hr-H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344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954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1855" y="696913"/>
            <a:ext cx="8229600" cy="114300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kraju – Kako prihvatiti promjene?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7133" y="1600200"/>
            <a:ext cx="8475134" cy="4525963"/>
          </a:xfrm>
        </p:spPr>
        <p:txBody>
          <a:bodyPr/>
          <a:lstStyle/>
          <a:p>
            <a:r>
              <a:rPr lang="hr-HR" sz="2000" dirty="0"/>
              <a:t>Tu smo jer tu želimo biti – nema izgovora </a:t>
            </a:r>
          </a:p>
          <a:p>
            <a:r>
              <a:rPr lang="hr-HR" sz="2000" dirty="0">
                <a:solidFill>
                  <a:srgbClr val="0070C0"/>
                </a:solidFill>
              </a:rPr>
              <a:t>Loš izgovor </a:t>
            </a:r>
            <a:r>
              <a:rPr lang="hr-HR" sz="2000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r>
              <a:rPr lang="hr-HR" sz="2000" dirty="0">
                <a:solidFill>
                  <a:srgbClr val="0070C0"/>
                </a:solidFill>
              </a:rPr>
              <a:t>:</a:t>
            </a:r>
            <a:r>
              <a:rPr lang="hr-HR" sz="2000" dirty="0"/>
              <a:t> ne možemo promijeniti sve pa ne mijenjamo ništa </a:t>
            </a:r>
          </a:p>
          <a:p>
            <a:r>
              <a:rPr lang="hr-HR" sz="2000" dirty="0">
                <a:solidFill>
                  <a:srgbClr val="0070C0"/>
                </a:solidFill>
              </a:rPr>
              <a:t>Dobar pristup </a:t>
            </a:r>
            <a:r>
              <a:rPr lang="hr-HR" sz="20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hr-HR" sz="2000" dirty="0"/>
              <a:t>: Malim, ali ustrajnim koracima naprijed; budimo agilni </a:t>
            </a:r>
          </a:p>
          <a:p>
            <a:r>
              <a:rPr lang="hr-HR" sz="2000" dirty="0"/>
              <a:t>Najbolji lideri - ravnatelji (i ministri) su </a:t>
            </a:r>
          </a:p>
          <a:p>
            <a:pPr lvl="1"/>
            <a:r>
              <a:rPr lang="hr-HR" sz="2000" dirty="0"/>
              <a:t>dobri učenici (stalno aktivno uče, rješavaju probleme, surađuju),  </a:t>
            </a:r>
          </a:p>
          <a:p>
            <a:pPr lvl="1"/>
            <a:r>
              <a:rPr lang="hr-HR" sz="2000" dirty="0"/>
              <a:t>dobri učitelji (strpljivi su i daju povratnu informaciju, podržavaju, inoviraju i inspiriraju)</a:t>
            </a:r>
          </a:p>
          <a:p>
            <a:pPr lvl="1"/>
            <a:r>
              <a:rPr lang="hr-HR" sz="2000" dirty="0"/>
              <a:t>dobri radnici (rade i poštuju rad drugih i svoj rad)</a:t>
            </a:r>
          </a:p>
          <a:p>
            <a:pPr lvl="1"/>
            <a:r>
              <a:rPr lang="hr-HR" sz="2000" dirty="0"/>
              <a:t>dobri menadžeri (odlučuju i preuzimaju odgovornost, komuniciraju)</a:t>
            </a:r>
          </a:p>
          <a:p>
            <a:pPr lvl="1"/>
            <a:r>
              <a:rPr lang="hr-HR" sz="2000" dirty="0"/>
              <a:t>kreativni i hrabri reformatori – promiču kulturu promjena </a:t>
            </a:r>
          </a:p>
          <a:p>
            <a:r>
              <a:rPr lang="hr-HR" sz="2000" dirty="0"/>
              <a:t>Zapamtimo: Učenici su u središtu našeg interesa i rada!</a:t>
            </a:r>
          </a:p>
          <a:p>
            <a:r>
              <a:rPr lang="hr-HR" sz="2000" dirty="0"/>
              <a:t>Povjerenje u sustav se lako gubi, a </a:t>
            </a:r>
            <a:r>
              <a:rPr lang="hr-HR" sz="2000"/>
              <a:t>teško vraća. </a:t>
            </a:r>
            <a:endParaRPr lang="hr-HR" sz="2000" dirty="0"/>
          </a:p>
          <a:p>
            <a:r>
              <a:rPr lang="hr-HR" sz="2000" dirty="0"/>
              <a:t>Sreća voli hrabre i spremne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34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4384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C00000"/>
                </a:solidFill>
              </a:rPr>
              <a:t>HVALA VAM NA STRPLJENJU I ZALAGANJU 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1189038" y="6242580"/>
            <a:ext cx="7161237" cy="381326"/>
          </a:xfrm>
        </p:spPr>
        <p:txBody>
          <a:bodyPr/>
          <a:lstStyle/>
          <a:p>
            <a:r>
              <a:rPr lang="hr-HR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35</a:t>
            </a:fld>
            <a:endParaRPr lang="hr-HR" altLang="sr-Latn-RS"/>
          </a:p>
        </p:txBody>
      </p:sp>
      <p:sp>
        <p:nvSpPr>
          <p:cNvPr id="2" name="AutoShape 2" descr="Slikovni rezultat za leadership"/>
          <p:cNvSpPr>
            <a:spLocks noChangeAspect="1" noChangeArrowheads="1"/>
          </p:cNvSpPr>
          <p:nvPr/>
        </p:nvSpPr>
        <p:spPr bwMode="auto">
          <a:xfrm>
            <a:off x="2212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32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6913"/>
            <a:ext cx="8229600" cy="1143000"/>
          </a:xfrm>
        </p:spPr>
        <p:txBody>
          <a:bodyPr/>
          <a:lstStyle/>
          <a:p>
            <a:r>
              <a:rPr lang="hr-H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 brzih promjena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4573" y="1454227"/>
            <a:ext cx="8560107" cy="4671937"/>
          </a:xfrm>
        </p:spPr>
        <p:txBody>
          <a:bodyPr/>
          <a:lstStyle/>
          <a:p>
            <a:r>
              <a:rPr lang="hr-HR" sz="2000" dirty="0"/>
              <a:t>IV. Industrijska revolucija: streloviti razvoj – tko to može slijediti? Kako?</a:t>
            </a:r>
          </a:p>
          <a:p>
            <a:r>
              <a:rPr lang="hr-HR" sz="2000" dirty="0"/>
              <a:t>Veliki društveni izazovi: klimatske promjene</a:t>
            </a:r>
            <a:r>
              <a:rPr lang="hr-HR" sz="2000"/>
              <a:t>, migracije</a:t>
            </a:r>
            <a:r>
              <a:rPr lang="hr-HR" sz="2000" dirty="0"/>
              <a:t>… </a:t>
            </a:r>
          </a:p>
          <a:p>
            <a:r>
              <a:rPr lang="hr-HR" sz="2000" dirty="0"/>
              <a:t>Ogromne promjene u sadašnjim i budućim potrebama tržišta rad</a:t>
            </a:r>
          </a:p>
          <a:p>
            <a:pPr lvl="1"/>
            <a:r>
              <a:rPr lang="en-US" sz="1600" dirty="0"/>
              <a:t>Carl </a:t>
            </a:r>
            <a:r>
              <a:rPr lang="en-US" sz="1600" dirty="0" err="1"/>
              <a:t>Benedikt</a:t>
            </a:r>
            <a:r>
              <a:rPr lang="en-US" sz="1600" dirty="0"/>
              <a:t> Frey</a:t>
            </a:r>
            <a:r>
              <a:rPr lang="hr-HR" sz="1600" dirty="0"/>
              <a:t>, </a:t>
            </a:r>
            <a:r>
              <a:rPr lang="en-US" sz="1600" dirty="0"/>
              <a:t>Michael A. Osborne</a:t>
            </a:r>
            <a:r>
              <a:rPr lang="hr-HR" sz="1600" dirty="0"/>
              <a:t>. </a:t>
            </a:r>
            <a:r>
              <a:rPr lang="en-US" sz="1600" dirty="0"/>
              <a:t>The future of employment: How susceptible are jobs to </a:t>
            </a:r>
            <a:r>
              <a:rPr lang="en-US" sz="1600" dirty="0" err="1"/>
              <a:t>computerisation</a:t>
            </a:r>
            <a:r>
              <a:rPr lang="en-US" sz="1600" dirty="0"/>
              <a:t>?</a:t>
            </a:r>
            <a:r>
              <a:rPr lang="hr-HR" sz="1600" dirty="0"/>
              <a:t> </a:t>
            </a:r>
            <a:r>
              <a:rPr lang="en-US" sz="1600" dirty="0"/>
              <a:t>Technological Forecasting and Social Change, 2017, vol. 114, issue C, 254-280 </a:t>
            </a:r>
            <a:endParaRPr lang="hr-HR" sz="1600" dirty="0"/>
          </a:p>
          <a:p>
            <a:pPr lvl="1"/>
            <a:r>
              <a:rPr lang="hr-HR" sz="2000" dirty="0" err="1"/>
              <a:t>Nerutinska</a:t>
            </a:r>
            <a:r>
              <a:rPr lang="hr-HR" sz="2000" dirty="0"/>
              <a:t> zanimanja (kognitivne i manualne vještine) </a:t>
            </a:r>
          </a:p>
          <a:p>
            <a:pPr lvl="1"/>
            <a:r>
              <a:rPr lang="hr-HR" sz="2000" dirty="0"/>
              <a:t>Temeljna znanja, socijalne vještine</a:t>
            </a:r>
          </a:p>
          <a:p>
            <a:r>
              <a:rPr lang="hr-HR" sz="2000" dirty="0"/>
              <a:t>Pobjednici: </a:t>
            </a:r>
          </a:p>
          <a:p>
            <a:pPr lvl="1"/>
            <a:r>
              <a:rPr lang="hr-HR" sz="2000" dirty="0"/>
              <a:t>Ulaganje u obrazovanje i znanosti</a:t>
            </a:r>
          </a:p>
          <a:p>
            <a:pPr lvl="1"/>
            <a:r>
              <a:rPr lang="hr-HR" sz="2000" dirty="0"/>
              <a:t>Razvoj ljudskih potencijala </a:t>
            </a:r>
          </a:p>
          <a:p>
            <a:pPr lvl="1"/>
            <a:r>
              <a:rPr lang="hr-HR" sz="2000" dirty="0"/>
              <a:t>Inovacije i kreativnost </a:t>
            </a:r>
          </a:p>
          <a:p>
            <a:r>
              <a:rPr lang="hr-HR" sz="2000" dirty="0"/>
              <a:t>Pritisak na sustav obrazovanja i znanosti</a:t>
            </a:r>
          </a:p>
          <a:p>
            <a:r>
              <a:rPr lang="hr-HR" sz="2000" dirty="0"/>
              <a:t>Prihvaćanje kulture stalnih promjena i njegovanje kvalitete u kojima je učenik u središtu procesa učenja i poučavanja, vještine 21. st.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901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365"/>
            <a:ext cx="8229600" cy="538298"/>
          </a:xfrm>
        </p:spPr>
        <p:txBody>
          <a:bodyPr/>
          <a:lstStyle/>
          <a:p>
            <a:r>
              <a:rPr lang="hr-HR" sz="3000" dirty="0">
                <a:solidFill>
                  <a:srgbClr val="647AB4"/>
                </a:solidFill>
              </a:rPr>
              <a:t>Cjelovita </a:t>
            </a:r>
            <a:r>
              <a:rPr lang="hr-HR" sz="3000" dirty="0" err="1">
                <a:solidFill>
                  <a:srgbClr val="647AB4"/>
                </a:solidFill>
              </a:rPr>
              <a:t>kurikularna</a:t>
            </a:r>
            <a:r>
              <a:rPr lang="hr-HR" sz="3000" dirty="0">
                <a:solidFill>
                  <a:srgbClr val="647AB4"/>
                </a:solidFill>
              </a:rPr>
              <a:t> reforma</a:t>
            </a:r>
            <a:endParaRPr lang="en-US" sz="3000" dirty="0">
              <a:solidFill>
                <a:srgbClr val="647A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16" y="1461063"/>
            <a:ext cx="8829367" cy="5128649"/>
          </a:xfrm>
        </p:spPr>
        <p:txBody>
          <a:bodyPr/>
          <a:lstStyle/>
          <a:p>
            <a:r>
              <a:rPr lang="en-US" sz="2200" dirty="0" err="1"/>
              <a:t>Učenicima</a:t>
            </a:r>
            <a:r>
              <a:rPr lang="en-US" sz="2200" dirty="0"/>
              <a:t> </a:t>
            </a:r>
            <a:r>
              <a:rPr lang="en-US" sz="2200" dirty="0" err="1"/>
              <a:t>osigura</a:t>
            </a:r>
            <a:r>
              <a:rPr lang="hr-HR" sz="2200" dirty="0"/>
              <a:t>ti</a:t>
            </a:r>
            <a:r>
              <a:rPr lang="en-US" sz="2200" dirty="0"/>
              <a:t> </a:t>
            </a:r>
            <a:r>
              <a:rPr lang="en-US" sz="2200" b="1" dirty="0" err="1"/>
              <a:t>korisnije</a:t>
            </a:r>
            <a:r>
              <a:rPr lang="en-US" sz="2200" b="1" dirty="0"/>
              <a:t> i </a:t>
            </a:r>
            <a:r>
              <a:rPr lang="en-US" sz="2200" b="1" dirty="0" err="1"/>
              <a:t>smislenije</a:t>
            </a:r>
            <a:r>
              <a:rPr lang="en-US" sz="2200" b="1" dirty="0"/>
              <a:t> obrazovanje</a:t>
            </a:r>
            <a:r>
              <a:rPr lang="en-US" sz="2200" dirty="0"/>
              <a:t>, </a:t>
            </a:r>
            <a:r>
              <a:rPr lang="en-US" sz="2200" dirty="0" err="1"/>
              <a:t>usklađeno</a:t>
            </a:r>
            <a:r>
              <a:rPr lang="en-US" sz="2200" dirty="0"/>
              <a:t> </a:t>
            </a:r>
            <a:r>
              <a:rPr lang="en-US" sz="2200" dirty="0" err="1"/>
              <a:t>njihovoj</a:t>
            </a:r>
            <a:r>
              <a:rPr lang="en-US" sz="2200" dirty="0"/>
              <a:t> </a:t>
            </a:r>
            <a:r>
              <a:rPr lang="en-US" sz="2200" dirty="0" err="1"/>
              <a:t>razvojnoj</a:t>
            </a:r>
            <a:r>
              <a:rPr lang="en-US" sz="2200" dirty="0"/>
              <a:t> </a:t>
            </a:r>
            <a:r>
              <a:rPr lang="en-US" sz="2200" dirty="0" err="1"/>
              <a:t>dobi</a:t>
            </a:r>
            <a:r>
              <a:rPr lang="en-US" sz="2200" dirty="0"/>
              <a:t> i </a:t>
            </a:r>
            <a:r>
              <a:rPr lang="en-US" sz="2200" dirty="0" err="1"/>
              <a:t>interesima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bliže</a:t>
            </a:r>
            <a:r>
              <a:rPr lang="en-US" sz="2200" dirty="0"/>
              <a:t> </a:t>
            </a:r>
            <a:r>
              <a:rPr lang="en-US" sz="2200" dirty="0" err="1"/>
              <a:t>svakodnevnom</a:t>
            </a:r>
            <a:r>
              <a:rPr lang="en-US" sz="2200" dirty="0"/>
              <a:t> </a:t>
            </a:r>
            <a:r>
              <a:rPr lang="en-US" sz="2200" dirty="0" err="1"/>
              <a:t>životu</a:t>
            </a:r>
            <a:r>
              <a:rPr lang="en-US" sz="2200" dirty="0"/>
              <a:t>, obrazovanje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će</a:t>
            </a:r>
            <a:r>
              <a:rPr lang="en-US" sz="2200" dirty="0"/>
              <a:t> </a:t>
            </a:r>
            <a:r>
              <a:rPr lang="en-US" sz="2200" dirty="0" err="1"/>
              <a:t>ih</a:t>
            </a:r>
            <a:r>
              <a:rPr lang="en-US" sz="2200" dirty="0"/>
              <a:t> </a:t>
            </a:r>
            <a:r>
              <a:rPr lang="en-US" sz="2200" dirty="0" err="1"/>
              <a:t>osposobiti</a:t>
            </a:r>
            <a:r>
              <a:rPr lang="en-US" sz="2200" dirty="0"/>
              <a:t> za </a:t>
            </a:r>
            <a:r>
              <a:rPr lang="en-US" sz="2200" b="1" dirty="0" err="1"/>
              <a:t>suvremeni</a:t>
            </a:r>
            <a:r>
              <a:rPr lang="en-US" sz="2200" b="1" dirty="0"/>
              <a:t> </a:t>
            </a:r>
            <a:r>
              <a:rPr lang="en-US" sz="2200" b="1" dirty="0" err="1"/>
              <a:t>život</a:t>
            </a:r>
            <a:r>
              <a:rPr lang="en-US" sz="2200" b="1" dirty="0"/>
              <a:t>, </a:t>
            </a:r>
            <a:r>
              <a:rPr lang="en-US" sz="2200" b="1" dirty="0" err="1"/>
              <a:t>svijet</a:t>
            </a:r>
            <a:r>
              <a:rPr lang="en-US" sz="2200" b="1" dirty="0"/>
              <a:t> </a:t>
            </a:r>
            <a:r>
              <a:rPr lang="en-US" sz="2200" b="1" dirty="0" err="1"/>
              <a:t>rada</a:t>
            </a:r>
            <a:r>
              <a:rPr lang="en-US" sz="2200" b="1" dirty="0"/>
              <a:t> i </a:t>
            </a:r>
            <a:r>
              <a:rPr lang="en-US" sz="2200" b="1" dirty="0" err="1"/>
              <a:t>nastavak</a:t>
            </a:r>
            <a:r>
              <a:rPr lang="en-US" sz="2200" b="1" dirty="0"/>
              <a:t> </a:t>
            </a:r>
            <a:r>
              <a:rPr lang="en-US" sz="2200" b="1" dirty="0" err="1"/>
              <a:t>obrazovanja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Učiteljima</a:t>
            </a:r>
            <a:r>
              <a:rPr lang="en-US" sz="2200" dirty="0"/>
              <a:t>, </a:t>
            </a:r>
            <a:r>
              <a:rPr lang="en-US" sz="2200" dirty="0" err="1"/>
              <a:t>nastavnicima</a:t>
            </a:r>
            <a:r>
              <a:rPr lang="en-US" sz="2200" dirty="0"/>
              <a:t> i </a:t>
            </a:r>
            <a:r>
              <a:rPr lang="en-US" sz="2200" dirty="0" err="1"/>
              <a:t>ostalim</a:t>
            </a:r>
            <a:r>
              <a:rPr lang="en-US" sz="2200" dirty="0"/>
              <a:t> </a:t>
            </a:r>
            <a:r>
              <a:rPr lang="en-US" sz="2200" dirty="0" err="1"/>
              <a:t>djelatnicima</a:t>
            </a:r>
            <a:r>
              <a:rPr lang="en-US" sz="2200" dirty="0"/>
              <a:t> </a:t>
            </a:r>
            <a:r>
              <a:rPr lang="en-US" sz="2200" dirty="0" err="1"/>
              <a:t>odgojno-obrazovnih</a:t>
            </a:r>
            <a:r>
              <a:rPr lang="en-US" sz="2200" dirty="0"/>
              <a:t> </a:t>
            </a:r>
            <a:r>
              <a:rPr lang="en-US" sz="2200" dirty="0" err="1"/>
              <a:t>ustanova</a:t>
            </a:r>
            <a:r>
              <a:rPr lang="en-US" sz="2200" dirty="0"/>
              <a:t> </a:t>
            </a:r>
            <a:r>
              <a:rPr lang="en-US" sz="2200" dirty="0" err="1"/>
              <a:t>osigura</a:t>
            </a:r>
            <a:r>
              <a:rPr lang="hr-HR" sz="2200" dirty="0"/>
              <a:t>ti</a:t>
            </a:r>
            <a:r>
              <a:rPr lang="en-US" sz="2200" dirty="0"/>
              <a:t> </a:t>
            </a:r>
            <a:r>
              <a:rPr lang="en-US" sz="2200" b="1" dirty="0" err="1"/>
              <a:t>osnaživanje</a:t>
            </a:r>
            <a:r>
              <a:rPr lang="en-US" sz="2200" b="1" dirty="0"/>
              <a:t> </a:t>
            </a:r>
            <a:r>
              <a:rPr lang="en-US" sz="2200" b="1" dirty="0" err="1"/>
              <a:t>uloge</a:t>
            </a:r>
            <a:r>
              <a:rPr lang="en-US" sz="2200" b="1" dirty="0"/>
              <a:t> </a:t>
            </a:r>
            <a:r>
              <a:rPr lang="en-US" sz="2200" dirty="0"/>
              <a:t>i </a:t>
            </a:r>
            <a:r>
              <a:rPr lang="en-US" sz="2200" dirty="0" err="1"/>
              <a:t>jačanje</a:t>
            </a:r>
            <a:r>
              <a:rPr lang="en-US" sz="2200" dirty="0"/>
              <a:t> </a:t>
            </a:r>
            <a:r>
              <a:rPr lang="en-US" sz="2200" dirty="0" err="1"/>
              <a:t>profesionalnosti</a:t>
            </a:r>
            <a:r>
              <a:rPr lang="en-US" sz="2200" dirty="0"/>
              <a:t>, </a:t>
            </a:r>
            <a:r>
              <a:rPr lang="en-US" sz="2200" dirty="0" err="1"/>
              <a:t>veću</a:t>
            </a:r>
            <a:r>
              <a:rPr lang="en-US" sz="2200" dirty="0"/>
              <a:t> </a:t>
            </a:r>
            <a:r>
              <a:rPr lang="en-US" sz="2200" dirty="0" err="1"/>
              <a:t>autonomiju</a:t>
            </a:r>
            <a:r>
              <a:rPr lang="en-US" sz="2200" dirty="0"/>
              <a:t> u </a:t>
            </a:r>
            <a:r>
              <a:rPr lang="en-US" sz="2200" dirty="0" err="1"/>
              <a:t>radu</a:t>
            </a:r>
            <a:r>
              <a:rPr lang="en-US" sz="2200" dirty="0"/>
              <a:t>, </a:t>
            </a:r>
            <a:r>
              <a:rPr lang="en-US" sz="2200" b="1" dirty="0" err="1"/>
              <a:t>kreativniji</a:t>
            </a:r>
            <a:r>
              <a:rPr lang="en-US" sz="2200" b="1" dirty="0"/>
              <a:t> rad</a:t>
            </a:r>
            <a:r>
              <a:rPr lang="en-US" sz="2200" dirty="0"/>
              <a:t>, </a:t>
            </a:r>
            <a:r>
              <a:rPr lang="en-US" sz="2200" dirty="0" err="1"/>
              <a:t>smanjenje</a:t>
            </a:r>
            <a:r>
              <a:rPr lang="en-US" sz="2200" dirty="0"/>
              <a:t> </a:t>
            </a:r>
            <a:r>
              <a:rPr lang="en-US" sz="2200" dirty="0" err="1"/>
              <a:t>administrativnih</a:t>
            </a:r>
            <a:r>
              <a:rPr lang="en-US" sz="2200" dirty="0"/>
              <a:t> </a:t>
            </a:r>
            <a:r>
              <a:rPr lang="en-US" sz="2200" dirty="0" err="1"/>
              <a:t>obveza</a:t>
            </a:r>
            <a:r>
              <a:rPr lang="en-US" sz="2200" dirty="0"/>
              <a:t>, </a:t>
            </a:r>
            <a:r>
              <a:rPr lang="en-US" sz="2200" dirty="0" err="1"/>
              <a:t>motiviranije</a:t>
            </a:r>
            <a:r>
              <a:rPr lang="en-US" sz="2200" dirty="0"/>
              <a:t> </a:t>
            </a:r>
            <a:r>
              <a:rPr lang="en-US" sz="2200" dirty="0" err="1"/>
              <a:t>učenike</a:t>
            </a:r>
            <a:r>
              <a:rPr lang="en-US" sz="2200" dirty="0"/>
              <a:t> i </a:t>
            </a:r>
            <a:r>
              <a:rPr lang="en-US" sz="2200" dirty="0" err="1"/>
              <a:t>smanjivanje</a:t>
            </a:r>
            <a:r>
              <a:rPr lang="en-US" sz="2200" dirty="0"/>
              <a:t> </a:t>
            </a:r>
            <a:r>
              <a:rPr lang="en-US" sz="2200" dirty="0" err="1"/>
              <a:t>vanjskih</a:t>
            </a:r>
            <a:r>
              <a:rPr lang="en-US" sz="2200" dirty="0"/>
              <a:t> </a:t>
            </a:r>
            <a:r>
              <a:rPr lang="en-US" sz="2200" dirty="0" err="1"/>
              <a:t>pritisaka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hr-HR" sz="2200" b="1" dirty="0">
                <a:solidFill>
                  <a:srgbClr val="0070C0"/>
                </a:solidFill>
              </a:rPr>
              <a:t>Ukupno ulaganje CKR: oko 2 milijarde kuna kroz 3 godine (2017-2020) - </a:t>
            </a:r>
            <a:r>
              <a:rPr lang="hr-HR" sz="2200" b="1" dirty="0"/>
              <a:t>U prosjeku 1,5 milijuna kn po školi za edukaciju, udžbenike i opremu  </a:t>
            </a:r>
            <a:r>
              <a:rPr lang="hr-HR" sz="2200" b="1" dirty="0">
                <a:solidFill>
                  <a:srgbClr val="0070C0"/>
                </a:solidFill>
              </a:rPr>
              <a:t>+ 1,6 milijardi samo za strukovno obrazovanje  </a:t>
            </a:r>
          </a:p>
          <a:p>
            <a:pPr marL="0" indent="0">
              <a:buNone/>
            </a:pPr>
            <a:r>
              <a:rPr lang="hr-HR" sz="2200" b="1" dirty="0">
                <a:solidFill>
                  <a:srgbClr val="C00000"/>
                </a:solidFill>
              </a:rPr>
              <a:t>Od toga 80% iz EU fondova  </a:t>
            </a:r>
          </a:p>
          <a:p>
            <a:pPr marL="0" indent="0">
              <a:buNone/>
            </a:pP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9652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53879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r-HR" sz="3000" dirty="0"/>
              <a:t>Plan </a:t>
            </a:r>
            <a:br>
              <a:rPr lang="hr-HR" sz="3000" dirty="0"/>
            </a:br>
            <a:r>
              <a:rPr lang="hr-HR" sz="3000" dirty="0"/>
              <a:t>uvođenja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637752" y="741975"/>
          <a:ext cx="7506248" cy="6007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146">
                  <a:extLst>
                    <a:ext uri="{9D8B030D-6E8A-4147-A177-3AD203B41FA5}">
                      <a16:colId xmlns:a16="http://schemas.microsoft.com/office/drawing/2014/main" val="3154391926"/>
                    </a:ext>
                  </a:extLst>
                </a:gridCol>
                <a:gridCol w="1946532">
                  <a:extLst>
                    <a:ext uri="{9D8B030D-6E8A-4147-A177-3AD203B41FA5}">
                      <a16:colId xmlns:a16="http://schemas.microsoft.com/office/drawing/2014/main" val="556443646"/>
                    </a:ext>
                  </a:extLst>
                </a:gridCol>
                <a:gridCol w="1679044">
                  <a:extLst>
                    <a:ext uri="{9D8B030D-6E8A-4147-A177-3AD203B41FA5}">
                      <a16:colId xmlns:a16="http://schemas.microsoft.com/office/drawing/2014/main" val="2648805021"/>
                    </a:ext>
                  </a:extLst>
                </a:gridCol>
                <a:gridCol w="2192593">
                  <a:extLst>
                    <a:ext uri="{9D8B030D-6E8A-4147-A177-3AD203B41FA5}">
                      <a16:colId xmlns:a16="http://schemas.microsoft.com/office/drawing/2014/main" val="54217264"/>
                    </a:ext>
                  </a:extLst>
                </a:gridCol>
                <a:gridCol w="1252933">
                  <a:extLst>
                    <a:ext uri="{9D8B030D-6E8A-4147-A177-3AD203B41FA5}">
                      <a16:colId xmlns:a16="http://schemas.microsoft.com/office/drawing/2014/main" val="76947321"/>
                    </a:ext>
                  </a:extLst>
                </a:gridCol>
              </a:tblGrid>
              <a:tr h="469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 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 dirty="0">
                          <a:effectLst/>
                        </a:rPr>
                        <a:t>2019./20.</a:t>
                      </a:r>
                      <a:endParaRPr lang="hr-H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 dirty="0">
                          <a:effectLst/>
                        </a:rPr>
                        <a:t>2020./21.</a:t>
                      </a:r>
                      <a:endParaRPr lang="hr-H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 dirty="0">
                          <a:effectLst/>
                        </a:rPr>
                        <a:t>2021./22.</a:t>
                      </a:r>
                      <a:endParaRPr lang="hr-H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2022./23.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269714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1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59667947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2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51807202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3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79174903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4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92038737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5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4081141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6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91069279"/>
                  </a:ext>
                </a:extLst>
              </a:tr>
              <a:tr h="75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7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B,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K, F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hr-HR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Uvedeni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B, K F 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</a:rPr>
                        <a:t>GEO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94642987"/>
                  </a:ext>
                </a:extLst>
              </a:tr>
              <a:tr h="750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8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</a:rPr>
                        <a:t>B, K, F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b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r-HR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Uvedeni</a:t>
                      </a: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B, K, F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52286437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1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 </a:t>
                      </a: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076060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2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24454"/>
                  </a:ext>
                </a:extLst>
              </a:tr>
              <a:tr h="375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>
                          <a:effectLst/>
                        </a:rPr>
                        <a:t>3</a:t>
                      </a:r>
                      <a:endParaRPr lang="hr-HR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Uvedeni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5768"/>
                  </a:ext>
                </a:extLst>
              </a:tr>
              <a:tr h="66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100" dirty="0">
                          <a:effectLst/>
                        </a:rPr>
                        <a:t>4</a:t>
                      </a:r>
                      <a:endParaRPr lang="hr-H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Svi</a:t>
                      </a:r>
                      <a:r>
                        <a:rPr lang="hr-HR" sz="20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predmeti +DM</a:t>
                      </a:r>
                      <a:endParaRPr lang="hr-HR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23156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0" y="3417185"/>
            <a:ext cx="18779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Novi </a:t>
            </a:r>
            <a:r>
              <a:rPr lang="hr-HR" sz="2000" i="1" dirty="0" err="1"/>
              <a:t>kurikulumi</a:t>
            </a:r>
            <a:r>
              <a:rPr lang="hr-HR" sz="2000" i="1" dirty="0"/>
              <a:t> informatike </a:t>
            </a:r>
          </a:p>
          <a:p>
            <a:r>
              <a:rPr lang="hr-HR" sz="2000" i="1" dirty="0"/>
              <a:t>od 2018!</a:t>
            </a:r>
          </a:p>
          <a:p>
            <a:r>
              <a:rPr lang="hr-H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Strukovne škole,</a:t>
            </a:r>
          </a:p>
          <a:p>
            <a:r>
              <a:rPr lang="hr-H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razina 4.2.</a:t>
            </a:r>
            <a:br>
              <a:rPr lang="hr-HR" sz="2000" dirty="0"/>
            </a:br>
            <a:r>
              <a:rPr lang="hr-HR" sz="2000" dirty="0"/>
              <a:t>Matematika, </a:t>
            </a:r>
          </a:p>
          <a:p>
            <a:r>
              <a:rPr lang="hr-HR" sz="2000" dirty="0"/>
              <a:t>Hrvatski jezik, </a:t>
            </a:r>
          </a:p>
          <a:p>
            <a:r>
              <a:rPr lang="hr-HR" sz="2000" dirty="0"/>
              <a:t>Engleski jezik, </a:t>
            </a:r>
          </a:p>
          <a:p>
            <a:r>
              <a:rPr lang="hr-HR" sz="2000" dirty="0"/>
              <a:t>Njemački jezik</a:t>
            </a:r>
          </a:p>
        </p:txBody>
      </p:sp>
    </p:spTree>
    <p:extLst>
      <p:ext uri="{BB962C8B-B14F-4D97-AF65-F5344CB8AC3E}">
        <p14:creationId xmlns:p14="http://schemas.microsoft.com/office/powerpoint/2010/main" val="140024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699511"/>
            <a:ext cx="8229600" cy="999980"/>
          </a:xfrm>
        </p:spPr>
        <p:txBody>
          <a:bodyPr/>
          <a:lstStyle/>
          <a:p>
            <a:r>
              <a:rPr lang="hr-H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do toga došlo?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7</a:t>
            </a:fld>
            <a:endParaRPr lang="hr-HR" altLang="sr-Latn-RS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191935042"/>
              </p:ext>
            </p:extLst>
          </p:nvPr>
        </p:nvGraphicFramePr>
        <p:xfrm>
          <a:off x="1" y="1246909"/>
          <a:ext cx="8885382" cy="521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66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399" y="662565"/>
            <a:ext cx="8602133" cy="1143000"/>
          </a:xfrm>
        </p:spPr>
        <p:txBody>
          <a:bodyPr/>
          <a:lstStyle/>
          <a:p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Teoretski pristup - </a:t>
            </a:r>
            <a:r>
              <a:rPr lang="hr-HR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Demingov</a:t>
            </a:r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ciklus - modifikacija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55A97-B306-4FB4-B221-D8B8DF63EECC}" type="slidenum">
              <a:rPr lang="hr-HR" altLang="sr-Latn-RS" smtClean="0"/>
              <a:pPr/>
              <a:t>8</a:t>
            </a:fld>
            <a:endParaRPr lang="hr-HR" altLang="sr-Latn-RS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735639961"/>
              </p:ext>
            </p:extLst>
          </p:nvPr>
        </p:nvGraphicFramePr>
        <p:xfrm>
          <a:off x="-1" y="951345"/>
          <a:ext cx="9772074" cy="6003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 4"/>
          <p:cNvSpPr/>
          <p:nvPr/>
        </p:nvSpPr>
        <p:spPr>
          <a:xfrm>
            <a:off x="-1" y="59808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400" dirty="0"/>
              <a:t>Divjak, </a:t>
            </a:r>
            <a:r>
              <a:rPr lang="hr-HR" sz="1400" dirty="0" err="1"/>
              <a:t>Pažur</a:t>
            </a:r>
            <a:r>
              <a:rPr lang="hr-HR" sz="1400" dirty="0"/>
              <a:t> Aničić (2019)</a:t>
            </a:r>
          </a:p>
          <a:p>
            <a:r>
              <a:rPr lang="hr-HR" sz="1400" dirty="0"/>
              <a:t>https://skolazazivot.hr/priprema-pracenje-i-evaluacija-eksperimentalnog-programa-cjelovite-kurikularne-reforme-skola-za-zivot/</a:t>
            </a:r>
          </a:p>
        </p:txBody>
      </p:sp>
    </p:spTree>
    <p:extLst>
      <p:ext uri="{BB962C8B-B14F-4D97-AF65-F5344CB8AC3E}">
        <p14:creationId xmlns:p14="http://schemas.microsoft.com/office/powerpoint/2010/main" val="161168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616600"/>
            <a:ext cx="7384473" cy="479304"/>
          </a:xfrm>
        </p:spPr>
        <p:txBody>
          <a:bodyPr/>
          <a:lstStyle/>
          <a:p>
            <a:r>
              <a:rPr lang="hr-H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Ključni faktori uspjeha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72473" y="1095904"/>
            <a:ext cx="8414327" cy="5362046"/>
          </a:xfrm>
        </p:spPr>
        <p:txBody>
          <a:bodyPr/>
          <a:lstStyle/>
          <a:p>
            <a:r>
              <a:rPr lang="hr-HR" sz="1800" dirty="0"/>
              <a:t>Reforma je </a:t>
            </a:r>
            <a:r>
              <a:rPr lang="hr-HR" sz="1800" dirty="0">
                <a:solidFill>
                  <a:srgbClr val="C00000"/>
                </a:solidFill>
              </a:rPr>
              <a:t>maraton </a:t>
            </a:r>
          </a:p>
          <a:p>
            <a:pPr lvl="1"/>
            <a:r>
              <a:rPr lang="hr-HR" sz="1800" dirty="0"/>
              <a:t>Uvodi se strateški, ali i primjenjuje agilne pristupe</a:t>
            </a:r>
          </a:p>
          <a:p>
            <a:pPr lvl="1"/>
            <a:r>
              <a:rPr lang="hr-HR" sz="1800" dirty="0"/>
              <a:t>Mora biti institucionalizirana, ali i </a:t>
            </a:r>
            <a:r>
              <a:rPr lang="hr-HR" sz="1800" dirty="0" err="1"/>
              <a:t>uključiva</a:t>
            </a:r>
            <a:r>
              <a:rPr lang="hr-HR" sz="1800" dirty="0"/>
              <a:t> </a:t>
            </a:r>
          </a:p>
          <a:p>
            <a:pPr lvl="1"/>
            <a:r>
              <a:rPr lang="hr-HR" sz="1800" dirty="0"/>
              <a:t>Ide najduljim mogućim koracima, ali ne duljim</a:t>
            </a:r>
          </a:p>
          <a:p>
            <a:pPr lvl="1"/>
            <a:r>
              <a:rPr lang="hr-HR" sz="1800" dirty="0"/>
              <a:t>Prati se i vrednuje </a:t>
            </a:r>
            <a:r>
              <a:rPr lang="hr-HR" sz="1800" dirty="0">
                <a:solidFill>
                  <a:srgbClr val="0070C0"/>
                </a:solidFill>
              </a:rPr>
              <a:t>i reagira odmah</a:t>
            </a:r>
            <a:r>
              <a:rPr lang="hr-HR" sz="1800" dirty="0"/>
              <a:t>, a ne robuje linearnom pristupu </a:t>
            </a:r>
          </a:p>
          <a:p>
            <a:pPr marL="342900" lvl="1" indent="-342900">
              <a:buFontTx/>
              <a:buChar char="•"/>
            </a:pPr>
            <a:r>
              <a:rPr lang="hr-HR" sz="1800" dirty="0"/>
              <a:t> </a:t>
            </a:r>
            <a:r>
              <a:rPr lang="hr-HR" sz="1800" dirty="0">
                <a:solidFill>
                  <a:srgbClr val="C00000"/>
                </a:solidFill>
              </a:rPr>
              <a:t>Uključuje</a:t>
            </a:r>
            <a:r>
              <a:rPr lang="hr-HR" sz="1800" dirty="0"/>
              <a:t> različite dionike</a:t>
            </a:r>
          </a:p>
          <a:p>
            <a:pPr lvl="1"/>
            <a:r>
              <a:rPr lang="hr-HR" sz="1800" dirty="0"/>
              <a:t>Stručna javnost daje konačne prijedloge </a:t>
            </a:r>
          </a:p>
          <a:p>
            <a:pPr lvl="1"/>
            <a:r>
              <a:rPr lang="hr-HR" sz="1800" dirty="0"/>
              <a:t>Javnost treba biti upoznata i sudjelovati</a:t>
            </a:r>
          </a:p>
          <a:p>
            <a:pPr lvl="1"/>
            <a:r>
              <a:rPr lang="hr-HR" sz="1800" dirty="0"/>
              <a:t>Ključne odluke donose oni koji </a:t>
            </a:r>
            <a:r>
              <a:rPr lang="hr-HR" sz="1800" dirty="0">
                <a:solidFill>
                  <a:srgbClr val="0070C0"/>
                </a:solidFill>
              </a:rPr>
              <a:t>preuzimaju odgovornost </a:t>
            </a:r>
          </a:p>
          <a:p>
            <a:r>
              <a:rPr lang="hr-HR" sz="1800" dirty="0">
                <a:solidFill>
                  <a:srgbClr val="C00000"/>
                </a:solidFill>
              </a:rPr>
              <a:t>Učiti</a:t>
            </a:r>
            <a:r>
              <a:rPr lang="hr-HR" sz="1800" dirty="0"/>
              <a:t> tijekom cijelog procesa </a:t>
            </a:r>
            <a:endParaRPr lang="hr-HR" sz="1400" dirty="0"/>
          </a:p>
          <a:p>
            <a:pPr lvl="1"/>
            <a:r>
              <a:rPr lang="hr-HR" sz="1800" dirty="0"/>
              <a:t>Paradigma učenja kroz rad i rješavanje problema na djelu</a:t>
            </a:r>
          </a:p>
          <a:p>
            <a:pPr lvl="1"/>
            <a:r>
              <a:rPr lang="hr-HR" sz="1800" dirty="0"/>
              <a:t>Primjeri dobre prakse, domaći i vanjski eksperti  </a:t>
            </a:r>
          </a:p>
          <a:p>
            <a:pPr lvl="1"/>
            <a:r>
              <a:rPr lang="hr-HR" sz="1800" dirty="0" err="1">
                <a:solidFill>
                  <a:srgbClr val="0070C0"/>
                </a:solidFill>
              </a:rPr>
              <a:t>Sukreacija</a:t>
            </a:r>
            <a:r>
              <a:rPr lang="hr-HR" sz="1800" dirty="0"/>
              <a:t> reforme u školama </a:t>
            </a:r>
          </a:p>
          <a:p>
            <a:r>
              <a:rPr lang="hr-HR" sz="1800" dirty="0">
                <a:solidFill>
                  <a:srgbClr val="C00000"/>
                </a:solidFill>
              </a:rPr>
              <a:t>Osiguravati resurse </a:t>
            </a:r>
            <a:r>
              <a:rPr lang="hr-HR" sz="1800" dirty="0"/>
              <a:t>i projektno pristupati </a:t>
            </a:r>
          </a:p>
          <a:p>
            <a:pPr lvl="1"/>
            <a:r>
              <a:rPr lang="hr-HR" sz="1800" dirty="0"/>
              <a:t>I cvrčak i mrav – </a:t>
            </a:r>
            <a:r>
              <a:rPr lang="hr-HR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ljudi su ključni</a:t>
            </a:r>
            <a:r>
              <a:rPr lang="hr-HR" sz="1800" dirty="0">
                <a:solidFill>
                  <a:srgbClr val="0070C0"/>
                </a:solidFill>
              </a:rPr>
              <a:t>!</a:t>
            </a:r>
          </a:p>
          <a:p>
            <a:pPr lvl="1"/>
            <a:r>
              <a:rPr lang="hr-HR" sz="1800" dirty="0"/>
              <a:t>Plan i financiranje 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55A97-B306-4FB4-B221-D8B8DF63EECC}" type="slidenum">
              <a:rPr lang="hr-HR" altLang="sr-Latn-RS" smtClean="0"/>
              <a:pPr/>
              <a:t>9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93123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37567</TotalTime>
  <Words>2615</Words>
  <Application>Microsoft Office PowerPoint</Application>
  <PresentationFormat>On-screen Show (4:3)</PresentationFormat>
  <Paragraphs>419</Paragraphs>
  <Slides>35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Book Antiqua</vt:lpstr>
      <vt:lpstr>Calibri</vt:lpstr>
      <vt:lpstr>Calibri Light</vt:lpstr>
      <vt:lpstr>Segoe UI Semilight</vt:lpstr>
      <vt:lpstr>Tahoma</vt:lpstr>
      <vt:lpstr>Verdana</vt:lpstr>
      <vt:lpstr>Wingdings</vt:lpstr>
      <vt:lpstr>Default Design</vt:lpstr>
      <vt:lpstr>1_Office Theme</vt:lpstr>
      <vt:lpstr>Izazovi osnovnoškolskog odgoja i obrazovanja u RH ili kako prihvatiti promjene</vt:lpstr>
      <vt:lpstr>Okvir</vt:lpstr>
      <vt:lpstr>Do sada…</vt:lpstr>
      <vt:lpstr>Vrijeme brzih promjena</vt:lpstr>
      <vt:lpstr>Cjelovita kurikularna reforma</vt:lpstr>
      <vt:lpstr>Plan  uvođenja</vt:lpstr>
      <vt:lpstr>Kako je do toga došlo?</vt:lpstr>
      <vt:lpstr>Teoretski pristup - Demingov ciklus - modifikacija</vt:lpstr>
      <vt:lpstr>Ključni faktori uspjeha </vt:lpstr>
      <vt:lpstr>Kako se to vidi izvana? </vt:lpstr>
      <vt:lpstr>EK Monitor Hrvatska do kolovoza 2019.</vt:lpstr>
      <vt:lpstr>Četiri reformska procesa </vt:lpstr>
      <vt:lpstr>Odnos reformskih procesa</vt:lpstr>
      <vt:lpstr>Odnos reformskih procesa</vt:lpstr>
      <vt:lpstr>Izazovi </vt:lpstr>
      <vt:lpstr>Dinamika sudjelovanja u edukacijama - CKR</vt:lpstr>
      <vt:lpstr>EK Monitor 2019 – o stručnom usavršavanju</vt:lpstr>
      <vt:lpstr>Stručno usavršavanje  za obrazovnu reformu  u svim školama</vt:lpstr>
      <vt:lpstr>1. savjetnički posjet u tijeku u svim školama – prve evaluacije</vt:lpstr>
      <vt:lpstr>Udžbenici </vt:lpstr>
      <vt:lpstr>Oprema i lektira </vt:lpstr>
      <vt:lpstr>HR Press 2020 – učitelji i nastavnici budućnosti</vt:lpstr>
      <vt:lpstr>Nastavnici i ravnatelji </vt:lpstr>
      <vt:lpstr>EK Monitor Hrvatska –  kolovoz 2019</vt:lpstr>
      <vt:lpstr>Reformski procesi </vt:lpstr>
      <vt:lpstr>PowerPoint Presentation</vt:lpstr>
      <vt:lpstr>Broj godina redovnog obveznog obrazovanja i ukupan preporučeni broj nastavnih sati za obvezni kurikulum, 2018./19. godina</vt:lpstr>
      <vt:lpstr>Broj nastavnih sati i broj godina redovnog obveznog obrazovanja obrazovanja </vt:lpstr>
      <vt:lpstr>PISA - Ispodprosječni rezultati 2015 </vt:lpstr>
      <vt:lpstr>PISA – po godinama</vt:lpstr>
      <vt:lpstr>Projekt cjelodnevne nastave – zašto?</vt:lpstr>
      <vt:lpstr>Projekt cjelodnevne nastave</vt:lpstr>
      <vt:lpstr>Moguća kompozicija cjelodnevne nastave - OŠ </vt:lpstr>
      <vt:lpstr>Na kraju – Kako prihvatiti promjene? </vt:lpstr>
      <vt:lpstr>HVALA VAM NA STRPLJENJU I ZALAGANJU </vt:lpstr>
    </vt:vector>
  </TitlesOfParts>
  <Company>MZT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azurirano 17-1-2018</dc:creator>
  <cp:lastModifiedBy>KONGRES</cp:lastModifiedBy>
  <cp:revision>319</cp:revision>
  <dcterms:created xsi:type="dcterms:W3CDTF">2004-06-15T07:55:20Z</dcterms:created>
  <dcterms:modified xsi:type="dcterms:W3CDTF">2019-11-11T08:32:54Z</dcterms:modified>
</cp:coreProperties>
</file>