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304" r:id="rId3"/>
    <p:sldId id="277" r:id="rId4"/>
    <p:sldId id="299" r:id="rId5"/>
    <p:sldId id="300" r:id="rId6"/>
    <p:sldId id="305" r:id="rId7"/>
    <p:sldId id="297" r:id="rId8"/>
    <p:sldId id="276" r:id="rId9"/>
    <p:sldId id="291" r:id="rId10"/>
    <p:sldId id="278" r:id="rId11"/>
    <p:sldId id="292" r:id="rId12"/>
    <p:sldId id="307" r:id="rId13"/>
    <p:sldId id="257" r:id="rId14"/>
    <p:sldId id="303" r:id="rId15"/>
    <p:sldId id="306" r:id="rId16"/>
    <p:sldId id="262" r:id="rId17"/>
    <p:sldId id="287" r:id="rId18"/>
    <p:sldId id="298" r:id="rId19"/>
    <p:sldId id="295" r:id="rId20"/>
    <p:sldId id="29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B6012C-605E-47BD-8223-30853FA535A0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59526E-3D73-48E1-A841-1134B344675D}">
      <dgm:prSet phldrT="[Text]"/>
      <dgm:spPr/>
      <dgm:t>
        <a:bodyPr/>
        <a:lstStyle/>
        <a:p>
          <a:r>
            <a:rPr lang="hr-HR" dirty="0" smtClean="0"/>
            <a:t>RAVNATELJI</a:t>
          </a:r>
          <a:endParaRPr lang="en-US" dirty="0"/>
        </a:p>
      </dgm:t>
    </dgm:pt>
    <dgm:pt modelId="{B025094A-47BB-420F-AF37-5813DC32C17D}" type="parTrans" cxnId="{2980B320-0FA6-4122-866A-2C8DB6B3F7B4}">
      <dgm:prSet/>
      <dgm:spPr/>
      <dgm:t>
        <a:bodyPr/>
        <a:lstStyle/>
        <a:p>
          <a:endParaRPr lang="en-US"/>
        </a:p>
      </dgm:t>
    </dgm:pt>
    <dgm:pt modelId="{A097A785-379B-4A1C-B865-AAAAC149D17B}" type="sibTrans" cxnId="{2980B320-0FA6-4122-866A-2C8DB6B3F7B4}">
      <dgm:prSet/>
      <dgm:spPr/>
      <dgm:t>
        <a:bodyPr/>
        <a:lstStyle/>
        <a:p>
          <a:endParaRPr lang="en-US"/>
        </a:p>
      </dgm:t>
    </dgm:pt>
    <dgm:pt modelId="{BCAF3935-43B1-4CD5-B517-893854B5C847}">
      <dgm:prSet phldrT="[Text]" custT="1"/>
      <dgm:spPr/>
      <dgm:t>
        <a:bodyPr/>
        <a:lstStyle/>
        <a:p>
          <a:pPr algn="ctr"/>
          <a:r>
            <a:rPr lang="hr-HR" sz="1200" dirty="0" smtClean="0"/>
            <a:t>Oko 96% ravnatelja nije završilo osposobljavanje namijenjeno ravnateljima za administrativno i instrukcijsko vođenje škole prije dolaska na poziciju</a:t>
          </a:r>
          <a:endParaRPr lang="en-US" sz="1200" dirty="0"/>
        </a:p>
      </dgm:t>
    </dgm:pt>
    <dgm:pt modelId="{0EB9350B-7CE2-4C03-B69F-AEE64574BF9F}" type="parTrans" cxnId="{251F293D-3297-40C4-B316-3C856E59E1BD}">
      <dgm:prSet/>
      <dgm:spPr/>
      <dgm:t>
        <a:bodyPr/>
        <a:lstStyle/>
        <a:p>
          <a:endParaRPr lang="en-US"/>
        </a:p>
      </dgm:t>
    </dgm:pt>
    <dgm:pt modelId="{5FCCABB7-388A-425F-A41F-A3235B0F331F}" type="sibTrans" cxnId="{251F293D-3297-40C4-B316-3C856E59E1BD}">
      <dgm:prSet/>
      <dgm:spPr/>
      <dgm:t>
        <a:bodyPr/>
        <a:lstStyle/>
        <a:p>
          <a:endParaRPr lang="en-US"/>
        </a:p>
      </dgm:t>
    </dgm:pt>
    <dgm:pt modelId="{4A2147D6-4BB9-4143-9B2E-9BC53402DDC4}">
      <dgm:prSet phldrT="[Text]" custT="1"/>
      <dgm:spPr/>
      <dgm:t>
        <a:bodyPr/>
        <a:lstStyle/>
        <a:p>
          <a:r>
            <a:rPr lang="hr-HR" sz="1200" dirty="0" smtClean="0"/>
            <a:t>Velike potrebe ravnatelja za stručnim usavršavanjem u području upravljanja ljudskim resursima (oko 50% ravnatelja), upravljanje financijama, razvoj školskog kurikuluma i razvoj suradnje među učiteljima (oko 40% ravnatelja)</a:t>
          </a:r>
          <a:endParaRPr lang="en-US" sz="1200" dirty="0"/>
        </a:p>
      </dgm:t>
    </dgm:pt>
    <dgm:pt modelId="{4AD212AE-A0B9-456E-9EF3-4386BF24666A}" type="parTrans" cxnId="{8C2C4256-BFC8-42F1-B163-38740CC35ABC}">
      <dgm:prSet/>
      <dgm:spPr/>
      <dgm:t>
        <a:bodyPr/>
        <a:lstStyle/>
        <a:p>
          <a:endParaRPr lang="en-US"/>
        </a:p>
      </dgm:t>
    </dgm:pt>
    <dgm:pt modelId="{CDDFCD5B-A28D-44AC-A527-0A8E244B850F}" type="sibTrans" cxnId="{8C2C4256-BFC8-42F1-B163-38740CC35ABC}">
      <dgm:prSet/>
      <dgm:spPr/>
      <dgm:t>
        <a:bodyPr/>
        <a:lstStyle/>
        <a:p>
          <a:endParaRPr lang="en-US"/>
        </a:p>
      </dgm:t>
    </dgm:pt>
    <dgm:pt modelId="{2CE4C0D3-EA07-4AA6-A8CC-B25E961E00BB}">
      <dgm:prSet phldrT="[Text]"/>
      <dgm:spPr/>
      <dgm:t>
        <a:bodyPr/>
        <a:lstStyle/>
        <a:p>
          <a:r>
            <a:rPr lang="hr-HR" dirty="0" smtClean="0"/>
            <a:t>SUSTAV</a:t>
          </a:r>
        </a:p>
        <a:p>
          <a:r>
            <a:rPr lang="hr-HR" dirty="0" smtClean="0"/>
            <a:t>(SVE RAZINE)</a:t>
          </a:r>
          <a:endParaRPr lang="en-US" dirty="0"/>
        </a:p>
      </dgm:t>
    </dgm:pt>
    <dgm:pt modelId="{4B18A30F-0671-4C37-ABB9-1DC357318419}" type="parTrans" cxnId="{A19E2AD6-BB54-4F14-B679-F6AD1E948CE7}">
      <dgm:prSet/>
      <dgm:spPr/>
      <dgm:t>
        <a:bodyPr/>
        <a:lstStyle/>
        <a:p>
          <a:endParaRPr lang="en-US"/>
        </a:p>
      </dgm:t>
    </dgm:pt>
    <dgm:pt modelId="{324F4D95-D111-4808-8794-6762E4220A85}" type="sibTrans" cxnId="{A19E2AD6-BB54-4F14-B679-F6AD1E948CE7}">
      <dgm:prSet/>
      <dgm:spPr/>
      <dgm:t>
        <a:bodyPr/>
        <a:lstStyle/>
        <a:p>
          <a:endParaRPr lang="en-US"/>
        </a:p>
      </dgm:t>
    </dgm:pt>
    <dgm:pt modelId="{C1982E6D-173F-49A0-BF75-D14F0057C01C}">
      <dgm:prSet phldrT="[Text]" custT="1"/>
      <dgm:spPr/>
      <dgm:t>
        <a:bodyPr/>
        <a:lstStyle/>
        <a:p>
          <a:r>
            <a:rPr lang="hr-HR" sz="1200" dirty="0" smtClean="0"/>
            <a:t>Nepostojanje sustavnog i objektivnog prikupljanja podataka na nacionalnoj razini o učinkovitosti sustava i kvalitete poučavanja</a:t>
          </a:r>
          <a:endParaRPr lang="en-US" sz="1200" dirty="0"/>
        </a:p>
      </dgm:t>
    </dgm:pt>
    <dgm:pt modelId="{EB304CB2-B8E0-4B9E-90C1-0173E5B785C3}" type="parTrans" cxnId="{FC1DEFF2-4F35-4BE9-ACE3-6FB61829A314}">
      <dgm:prSet/>
      <dgm:spPr/>
      <dgm:t>
        <a:bodyPr/>
        <a:lstStyle/>
        <a:p>
          <a:endParaRPr lang="en-US"/>
        </a:p>
      </dgm:t>
    </dgm:pt>
    <dgm:pt modelId="{BC5F4D5E-4A01-4E62-B9F1-EB87DA2E2D92}" type="sibTrans" cxnId="{FC1DEFF2-4F35-4BE9-ACE3-6FB61829A314}">
      <dgm:prSet/>
      <dgm:spPr/>
      <dgm:t>
        <a:bodyPr/>
        <a:lstStyle/>
        <a:p>
          <a:endParaRPr lang="en-US"/>
        </a:p>
      </dgm:t>
    </dgm:pt>
    <dgm:pt modelId="{7EF73E36-6EDF-4EE6-A31E-4EFCAF816A6F}">
      <dgm:prSet custT="1"/>
      <dgm:spPr/>
      <dgm:t>
        <a:bodyPr/>
        <a:lstStyle/>
        <a:p>
          <a:r>
            <a:rPr lang="hr-HR" sz="1200" dirty="0" smtClean="0"/>
            <a:t>Premali udio radnog vremena ravnatelja (17%) posvećen unapređenju učenja i poučavanja te razvoju školskog kurikuluma zbog administrativnih poslova</a:t>
          </a:r>
          <a:endParaRPr lang="en-US" sz="1200" dirty="0"/>
        </a:p>
      </dgm:t>
    </dgm:pt>
    <dgm:pt modelId="{D5C67B01-7C3C-438F-A531-CACB37B20313}" type="parTrans" cxnId="{532C382E-535A-4AC1-8AAE-6764163ACEFF}">
      <dgm:prSet/>
      <dgm:spPr/>
      <dgm:t>
        <a:bodyPr/>
        <a:lstStyle/>
        <a:p>
          <a:endParaRPr lang="en-US"/>
        </a:p>
      </dgm:t>
    </dgm:pt>
    <dgm:pt modelId="{AE2845A5-BD26-48A9-8DFE-CA031E26F1CF}" type="sibTrans" cxnId="{532C382E-535A-4AC1-8AAE-6764163ACEFF}">
      <dgm:prSet/>
      <dgm:spPr/>
      <dgm:t>
        <a:bodyPr/>
        <a:lstStyle/>
        <a:p>
          <a:endParaRPr lang="en-US"/>
        </a:p>
      </dgm:t>
    </dgm:pt>
    <dgm:pt modelId="{5B810B0B-C430-4BA0-8293-E7D43C0357A1}" type="pres">
      <dgm:prSet presAssocID="{02B6012C-605E-47BD-8223-30853FA535A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393477C-BC73-4582-96B6-163293F2A758}" type="pres">
      <dgm:prSet presAssocID="{D859526E-3D73-48E1-A841-1134B344675D}" presName="root" presStyleCnt="0"/>
      <dgm:spPr/>
    </dgm:pt>
    <dgm:pt modelId="{C87F0B2D-3C6F-4F6C-85A2-54042C122B2F}" type="pres">
      <dgm:prSet presAssocID="{D859526E-3D73-48E1-A841-1134B344675D}" presName="rootComposite" presStyleCnt="0"/>
      <dgm:spPr/>
    </dgm:pt>
    <dgm:pt modelId="{E6FBEABA-1A75-4032-9CA7-044C692D11EF}" type="pres">
      <dgm:prSet presAssocID="{D859526E-3D73-48E1-A841-1134B344675D}" presName="rootText" presStyleLbl="node1" presStyleIdx="0" presStyleCnt="2"/>
      <dgm:spPr/>
      <dgm:t>
        <a:bodyPr/>
        <a:lstStyle/>
        <a:p>
          <a:endParaRPr lang="en-US"/>
        </a:p>
      </dgm:t>
    </dgm:pt>
    <dgm:pt modelId="{777F20D9-8DDA-4792-9DD8-9776871CB203}" type="pres">
      <dgm:prSet presAssocID="{D859526E-3D73-48E1-A841-1134B344675D}" presName="rootConnector" presStyleLbl="node1" presStyleIdx="0" presStyleCnt="2"/>
      <dgm:spPr/>
      <dgm:t>
        <a:bodyPr/>
        <a:lstStyle/>
        <a:p>
          <a:endParaRPr lang="en-US"/>
        </a:p>
      </dgm:t>
    </dgm:pt>
    <dgm:pt modelId="{B2CF1AAE-0B60-451B-822A-3C94633E2DCB}" type="pres">
      <dgm:prSet presAssocID="{D859526E-3D73-48E1-A841-1134B344675D}" presName="childShape" presStyleCnt="0"/>
      <dgm:spPr/>
    </dgm:pt>
    <dgm:pt modelId="{A733670C-33F0-4662-927B-EBA794A66487}" type="pres">
      <dgm:prSet presAssocID="{0EB9350B-7CE2-4C03-B69F-AEE64574BF9F}" presName="Name13" presStyleLbl="parChTrans1D2" presStyleIdx="0" presStyleCnt="4"/>
      <dgm:spPr/>
      <dgm:t>
        <a:bodyPr/>
        <a:lstStyle/>
        <a:p>
          <a:endParaRPr lang="en-US"/>
        </a:p>
      </dgm:t>
    </dgm:pt>
    <dgm:pt modelId="{A8D4B508-E54B-414D-B43F-4DFB9945133A}" type="pres">
      <dgm:prSet presAssocID="{BCAF3935-43B1-4CD5-B517-893854B5C847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ABDA3-9D19-4285-825F-F1511A6BA5AD}" type="pres">
      <dgm:prSet presAssocID="{4AD212AE-A0B9-456E-9EF3-4386BF24666A}" presName="Name13" presStyleLbl="parChTrans1D2" presStyleIdx="1" presStyleCnt="4"/>
      <dgm:spPr/>
      <dgm:t>
        <a:bodyPr/>
        <a:lstStyle/>
        <a:p>
          <a:endParaRPr lang="en-US"/>
        </a:p>
      </dgm:t>
    </dgm:pt>
    <dgm:pt modelId="{0D63B5CB-10EA-4466-942D-D192BF5C1F31}" type="pres">
      <dgm:prSet presAssocID="{4A2147D6-4BB9-4143-9B2E-9BC53402DDC4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D05F8A-4599-4610-B4BA-9298DC65A299}" type="pres">
      <dgm:prSet presAssocID="{D5C67B01-7C3C-438F-A531-CACB37B20313}" presName="Name13" presStyleLbl="parChTrans1D2" presStyleIdx="2" presStyleCnt="4"/>
      <dgm:spPr/>
      <dgm:t>
        <a:bodyPr/>
        <a:lstStyle/>
        <a:p>
          <a:endParaRPr lang="en-US"/>
        </a:p>
      </dgm:t>
    </dgm:pt>
    <dgm:pt modelId="{41647AF9-CF9F-4D87-B34A-E355F6027F4C}" type="pres">
      <dgm:prSet presAssocID="{7EF73E36-6EDF-4EE6-A31E-4EFCAF816A6F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45B5C5-609E-4F39-8FD3-680396AC752F}" type="pres">
      <dgm:prSet presAssocID="{2CE4C0D3-EA07-4AA6-A8CC-B25E961E00BB}" presName="root" presStyleCnt="0"/>
      <dgm:spPr/>
    </dgm:pt>
    <dgm:pt modelId="{E583A4DD-0B72-46FE-A3E4-C6790787FBBC}" type="pres">
      <dgm:prSet presAssocID="{2CE4C0D3-EA07-4AA6-A8CC-B25E961E00BB}" presName="rootComposite" presStyleCnt="0"/>
      <dgm:spPr/>
    </dgm:pt>
    <dgm:pt modelId="{02F45550-0549-4670-B35F-2C98C5840298}" type="pres">
      <dgm:prSet presAssocID="{2CE4C0D3-EA07-4AA6-A8CC-B25E961E00BB}" presName="rootText" presStyleLbl="node1" presStyleIdx="1" presStyleCnt="2"/>
      <dgm:spPr/>
      <dgm:t>
        <a:bodyPr/>
        <a:lstStyle/>
        <a:p>
          <a:endParaRPr lang="en-US"/>
        </a:p>
      </dgm:t>
    </dgm:pt>
    <dgm:pt modelId="{A9D6B825-36BF-44B8-BFF3-64C6772CEF8B}" type="pres">
      <dgm:prSet presAssocID="{2CE4C0D3-EA07-4AA6-A8CC-B25E961E00BB}" presName="rootConnector" presStyleLbl="node1" presStyleIdx="1" presStyleCnt="2"/>
      <dgm:spPr/>
      <dgm:t>
        <a:bodyPr/>
        <a:lstStyle/>
        <a:p>
          <a:endParaRPr lang="en-US"/>
        </a:p>
      </dgm:t>
    </dgm:pt>
    <dgm:pt modelId="{A3C78641-7BB3-49AF-9FAD-72B829D5672F}" type="pres">
      <dgm:prSet presAssocID="{2CE4C0D3-EA07-4AA6-A8CC-B25E961E00BB}" presName="childShape" presStyleCnt="0"/>
      <dgm:spPr/>
    </dgm:pt>
    <dgm:pt modelId="{90110389-8B0A-4A71-B606-26C8413C5DB8}" type="pres">
      <dgm:prSet presAssocID="{EB304CB2-B8E0-4B9E-90C1-0173E5B785C3}" presName="Name13" presStyleLbl="parChTrans1D2" presStyleIdx="3" presStyleCnt="4"/>
      <dgm:spPr/>
      <dgm:t>
        <a:bodyPr/>
        <a:lstStyle/>
        <a:p>
          <a:endParaRPr lang="en-US"/>
        </a:p>
      </dgm:t>
    </dgm:pt>
    <dgm:pt modelId="{28B626A3-7D24-4D9B-A828-007475F4C1BD}" type="pres">
      <dgm:prSet presAssocID="{C1982E6D-173F-49A0-BF75-D14F0057C01C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DDACF0-E591-4AE6-8C59-31F5E8E5FF48}" type="presOf" srcId="{2CE4C0D3-EA07-4AA6-A8CC-B25E961E00BB}" destId="{A9D6B825-36BF-44B8-BFF3-64C6772CEF8B}" srcOrd="1" destOrd="0" presId="urn:microsoft.com/office/officeart/2005/8/layout/hierarchy3"/>
    <dgm:cxn modelId="{532C382E-535A-4AC1-8AAE-6764163ACEFF}" srcId="{D859526E-3D73-48E1-A841-1134B344675D}" destId="{7EF73E36-6EDF-4EE6-A31E-4EFCAF816A6F}" srcOrd="2" destOrd="0" parTransId="{D5C67B01-7C3C-438F-A531-CACB37B20313}" sibTransId="{AE2845A5-BD26-48A9-8DFE-CA031E26F1CF}"/>
    <dgm:cxn modelId="{4585A231-F5D8-423A-A6AC-BF2B3E853BB8}" type="presOf" srcId="{D859526E-3D73-48E1-A841-1134B344675D}" destId="{777F20D9-8DDA-4792-9DD8-9776871CB203}" srcOrd="1" destOrd="0" presId="urn:microsoft.com/office/officeart/2005/8/layout/hierarchy3"/>
    <dgm:cxn modelId="{A2DF52BD-5F97-4F99-A180-2BC276710782}" type="presOf" srcId="{4A2147D6-4BB9-4143-9B2E-9BC53402DDC4}" destId="{0D63B5CB-10EA-4466-942D-D192BF5C1F31}" srcOrd="0" destOrd="0" presId="urn:microsoft.com/office/officeart/2005/8/layout/hierarchy3"/>
    <dgm:cxn modelId="{283AFE58-8162-4A81-BEF7-E4FC5EE63538}" type="presOf" srcId="{02B6012C-605E-47BD-8223-30853FA535A0}" destId="{5B810B0B-C430-4BA0-8293-E7D43C0357A1}" srcOrd="0" destOrd="0" presId="urn:microsoft.com/office/officeart/2005/8/layout/hierarchy3"/>
    <dgm:cxn modelId="{A81992D3-E4DD-47CE-AB5D-771621F0EDE0}" type="presOf" srcId="{0EB9350B-7CE2-4C03-B69F-AEE64574BF9F}" destId="{A733670C-33F0-4662-927B-EBA794A66487}" srcOrd="0" destOrd="0" presId="urn:microsoft.com/office/officeart/2005/8/layout/hierarchy3"/>
    <dgm:cxn modelId="{B2C02CF2-3381-4C88-BF76-C3494F3A4761}" type="presOf" srcId="{D5C67B01-7C3C-438F-A531-CACB37B20313}" destId="{CBD05F8A-4599-4610-B4BA-9298DC65A299}" srcOrd="0" destOrd="0" presId="urn:microsoft.com/office/officeart/2005/8/layout/hierarchy3"/>
    <dgm:cxn modelId="{FC1DEFF2-4F35-4BE9-ACE3-6FB61829A314}" srcId="{2CE4C0D3-EA07-4AA6-A8CC-B25E961E00BB}" destId="{C1982E6D-173F-49A0-BF75-D14F0057C01C}" srcOrd="0" destOrd="0" parTransId="{EB304CB2-B8E0-4B9E-90C1-0173E5B785C3}" sibTransId="{BC5F4D5E-4A01-4E62-B9F1-EB87DA2E2D92}"/>
    <dgm:cxn modelId="{87BE59D8-CCE8-40AD-90BD-ADDFCD60F46D}" type="presOf" srcId="{C1982E6D-173F-49A0-BF75-D14F0057C01C}" destId="{28B626A3-7D24-4D9B-A828-007475F4C1BD}" srcOrd="0" destOrd="0" presId="urn:microsoft.com/office/officeart/2005/8/layout/hierarchy3"/>
    <dgm:cxn modelId="{251F293D-3297-40C4-B316-3C856E59E1BD}" srcId="{D859526E-3D73-48E1-A841-1134B344675D}" destId="{BCAF3935-43B1-4CD5-B517-893854B5C847}" srcOrd="0" destOrd="0" parTransId="{0EB9350B-7CE2-4C03-B69F-AEE64574BF9F}" sibTransId="{5FCCABB7-388A-425F-A41F-A3235B0F331F}"/>
    <dgm:cxn modelId="{273A36D4-E0CC-47F8-B4CB-18BB5F74D1B0}" type="presOf" srcId="{4AD212AE-A0B9-456E-9EF3-4386BF24666A}" destId="{138ABDA3-9D19-4285-825F-F1511A6BA5AD}" srcOrd="0" destOrd="0" presId="urn:microsoft.com/office/officeart/2005/8/layout/hierarchy3"/>
    <dgm:cxn modelId="{11522F38-9FDA-469F-B079-33CC336E7BCA}" type="presOf" srcId="{2CE4C0D3-EA07-4AA6-A8CC-B25E961E00BB}" destId="{02F45550-0549-4670-B35F-2C98C5840298}" srcOrd="0" destOrd="0" presId="urn:microsoft.com/office/officeart/2005/8/layout/hierarchy3"/>
    <dgm:cxn modelId="{CBF311C5-0097-49D2-8EC5-596E7757209A}" type="presOf" srcId="{D859526E-3D73-48E1-A841-1134B344675D}" destId="{E6FBEABA-1A75-4032-9CA7-044C692D11EF}" srcOrd="0" destOrd="0" presId="urn:microsoft.com/office/officeart/2005/8/layout/hierarchy3"/>
    <dgm:cxn modelId="{2980B320-0FA6-4122-866A-2C8DB6B3F7B4}" srcId="{02B6012C-605E-47BD-8223-30853FA535A0}" destId="{D859526E-3D73-48E1-A841-1134B344675D}" srcOrd="0" destOrd="0" parTransId="{B025094A-47BB-420F-AF37-5813DC32C17D}" sibTransId="{A097A785-379B-4A1C-B865-AAAAC149D17B}"/>
    <dgm:cxn modelId="{CA657D76-918B-42B5-A4BB-9E9866E502AA}" type="presOf" srcId="{EB304CB2-B8E0-4B9E-90C1-0173E5B785C3}" destId="{90110389-8B0A-4A71-B606-26C8413C5DB8}" srcOrd="0" destOrd="0" presId="urn:microsoft.com/office/officeart/2005/8/layout/hierarchy3"/>
    <dgm:cxn modelId="{3FBF0803-9B07-4284-8F4B-E1989D17F0FE}" type="presOf" srcId="{7EF73E36-6EDF-4EE6-A31E-4EFCAF816A6F}" destId="{41647AF9-CF9F-4D87-B34A-E355F6027F4C}" srcOrd="0" destOrd="0" presId="urn:microsoft.com/office/officeart/2005/8/layout/hierarchy3"/>
    <dgm:cxn modelId="{A19E2AD6-BB54-4F14-B679-F6AD1E948CE7}" srcId="{02B6012C-605E-47BD-8223-30853FA535A0}" destId="{2CE4C0D3-EA07-4AA6-A8CC-B25E961E00BB}" srcOrd="1" destOrd="0" parTransId="{4B18A30F-0671-4C37-ABB9-1DC357318419}" sibTransId="{324F4D95-D111-4808-8794-6762E4220A85}"/>
    <dgm:cxn modelId="{B398035C-2A86-419F-B059-48B85DF43ED3}" type="presOf" srcId="{BCAF3935-43B1-4CD5-B517-893854B5C847}" destId="{A8D4B508-E54B-414D-B43F-4DFB9945133A}" srcOrd="0" destOrd="0" presId="urn:microsoft.com/office/officeart/2005/8/layout/hierarchy3"/>
    <dgm:cxn modelId="{8C2C4256-BFC8-42F1-B163-38740CC35ABC}" srcId="{D859526E-3D73-48E1-A841-1134B344675D}" destId="{4A2147D6-4BB9-4143-9B2E-9BC53402DDC4}" srcOrd="1" destOrd="0" parTransId="{4AD212AE-A0B9-456E-9EF3-4386BF24666A}" sibTransId="{CDDFCD5B-A28D-44AC-A527-0A8E244B850F}"/>
    <dgm:cxn modelId="{6C4B29D4-45F3-490F-8CD7-7ADF37184A0F}" type="presParOf" srcId="{5B810B0B-C430-4BA0-8293-E7D43C0357A1}" destId="{5393477C-BC73-4582-96B6-163293F2A758}" srcOrd="0" destOrd="0" presId="urn:microsoft.com/office/officeart/2005/8/layout/hierarchy3"/>
    <dgm:cxn modelId="{CEEB94F3-4B38-4C0F-9A0B-2A4C44FCA76F}" type="presParOf" srcId="{5393477C-BC73-4582-96B6-163293F2A758}" destId="{C87F0B2D-3C6F-4F6C-85A2-54042C122B2F}" srcOrd="0" destOrd="0" presId="urn:microsoft.com/office/officeart/2005/8/layout/hierarchy3"/>
    <dgm:cxn modelId="{952A9C6B-A27A-44E2-AA26-C7FDD0981688}" type="presParOf" srcId="{C87F0B2D-3C6F-4F6C-85A2-54042C122B2F}" destId="{E6FBEABA-1A75-4032-9CA7-044C692D11EF}" srcOrd="0" destOrd="0" presId="urn:microsoft.com/office/officeart/2005/8/layout/hierarchy3"/>
    <dgm:cxn modelId="{3E935FF3-A368-4FA5-902C-94B137A976E3}" type="presParOf" srcId="{C87F0B2D-3C6F-4F6C-85A2-54042C122B2F}" destId="{777F20D9-8DDA-4792-9DD8-9776871CB203}" srcOrd="1" destOrd="0" presId="urn:microsoft.com/office/officeart/2005/8/layout/hierarchy3"/>
    <dgm:cxn modelId="{385CE498-2FAB-433A-A598-724910765999}" type="presParOf" srcId="{5393477C-BC73-4582-96B6-163293F2A758}" destId="{B2CF1AAE-0B60-451B-822A-3C94633E2DCB}" srcOrd="1" destOrd="0" presId="urn:microsoft.com/office/officeart/2005/8/layout/hierarchy3"/>
    <dgm:cxn modelId="{74F3D1B0-0FF1-4E0D-93A8-D4BC45C3E6AE}" type="presParOf" srcId="{B2CF1AAE-0B60-451B-822A-3C94633E2DCB}" destId="{A733670C-33F0-4662-927B-EBA794A66487}" srcOrd="0" destOrd="0" presId="urn:microsoft.com/office/officeart/2005/8/layout/hierarchy3"/>
    <dgm:cxn modelId="{3D4E9621-404B-4E61-A4EB-8E66E8003AC7}" type="presParOf" srcId="{B2CF1AAE-0B60-451B-822A-3C94633E2DCB}" destId="{A8D4B508-E54B-414D-B43F-4DFB9945133A}" srcOrd="1" destOrd="0" presId="urn:microsoft.com/office/officeart/2005/8/layout/hierarchy3"/>
    <dgm:cxn modelId="{7A2B5CA6-6603-4474-89DB-7C62BA4A72FB}" type="presParOf" srcId="{B2CF1AAE-0B60-451B-822A-3C94633E2DCB}" destId="{138ABDA3-9D19-4285-825F-F1511A6BA5AD}" srcOrd="2" destOrd="0" presId="urn:microsoft.com/office/officeart/2005/8/layout/hierarchy3"/>
    <dgm:cxn modelId="{5D1C6241-C867-4D1B-A7B3-55E69AD7839A}" type="presParOf" srcId="{B2CF1AAE-0B60-451B-822A-3C94633E2DCB}" destId="{0D63B5CB-10EA-4466-942D-D192BF5C1F31}" srcOrd="3" destOrd="0" presId="urn:microsoft.com/office/officeart/2005/8/layout/hierarchy3"/>
    <dgm:cxn modelId="{1B8A8EB6-2B8C-4E52-8E3A-13F02FE7C9F2}" type="presParOf" srcId="{B2CF1AAE-0B60-451B-822A-3C94633E2DCB}" destId="{CBD05F8A-4599-4610-B4BA-9298DC65A299}" srcOrd="4" destOrd="0" presId="urn:microsoft.com/office/officeart/2005/8/layout/hierarchy3"/>
    <dgm:cxn modelId="{AFE44DDF-40E8-4BBF-9CA1-2C3584AEB04A}" type="presParOf" srcId="{B2CF1AAE-0B60-451B-822A-3C94633E2DCB}" destId="{41647AF9-CF9F-4D87-B34A-E355F6027F4C}" srcOrd="5" destOrd="0" presId="urn:microsoft.com/office/officeart/2005/8/layout/hierarchy3"/>
    <dgm:cxn modelId="{AA767C53-3152-4EC6-9F85-89483B366279}" type="presParOf" srcId="{5B810B0B-C430-4BA0-8293-E7D43C0357A1}" destId="{6745B5C5-609E-4F39-8FD3-680396AC752F}" srcOrd="1" destOrd="0" presId="urn:microsoft.com/office/officeart/2005/8/layout/hierarchy3"/>
    <dgm:cxn modelId="{16BD3284-F9F4-4CBB-BD4C-8B1A30D4DCBA}" type="presParOf" srcId="{6745B5C5-609E-4F39-8FD3-680396AC752F}" destId="{E583A4DD-0B72-46FE-A3E4-C6790787FBBC}" srcOrd="0" destOrd="0" presId="urn:microsoft.com/office/officeart/2005/8/layout/hierarchy3"/>
    <dgm:cxn modelId="{D2A606C1-EBDC-4039-8E62-22ECB1EB25E6}" type="presParOf" srcId="{E583A4DD-0B72-46FE-A3E4-C6790787FBBC}" destId="{02F45550-0549-4670-B35F-2C98C5840298}" srcOrd="0" destOrd="0" presId="urn:microsoft.com/office/officeart/2005/8/layout/hierarchy3"/>
    <dgm:cxn modelId="{87DFE90B-293F-4D6A-9E6C-A11192B153EA}" type="presParOf" srcId="{E583A4DD-0B72-46FE-A3E4-C6790787FBBC}" destId="{A9D6B825-36BF-44B8-BFF3-64C6772CEF8B}" srcOrd="1" destOrd="0" presId="urn:microsoft.com/office/officeart/2005/8/layout/hierarchy3"/>
    <dgm:cxn modelId="{55E3298C-572C-43D5-A0AE-697FA525088F}" type="presParOf" srcId="{6745B5C5-609E-4F39-8FD3-680396AC752F}" destId="{A3C78641-7BB3-49AF-9FAD-72B829D5672F}" srcOrd="1" destOrd="0" presId="urn:microsoft.com/office/officeart/2005/8/layout/hierarchy3"/>
    <dgm:cxn modelId="{A0E382E7-73FD-490B-9CA9-2EFAB9C19CF9}" type="presParOf" srcId="{A3C78641-7BB3-49AF-9FAD-72B829D5672F}" destId="{90110389-8B0A-4A71-B606-26C8413C5DB8}" srcOrd="0" destOrd="0" presId="urn:microsoft.com/office/officeart/2005/8/layout/hierarchy3"/>
    <dgm:cxn modelId="{CC71348D-2C08-4677-BB9C-5D5B78D09150}" type="presParOf" srcId="{A3C78641-7BB3-49AF-9FAD-72B829D5672F}" destId="{28B626A3-7D24-4D9B-A828-007475F4C1B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B96DEFE-714B-4442-8B4E-B8494E190569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3EFBBE-F7B4-4F5B-BF99-E56422E51BB2}">
      <dgm:prSet phldrT="[Text]"/>
      <dgm:spPr/>
      <dgm:t>
        <a:bodyPr/>
        <a:lstStyle/>
        <a:p>
          <a:r>
            <a:rPr lang="hr-HR" dirty="0" smtClean="0"/>
            <a:t>SUSTAVI PODRŠKE ŠKOLAMA</a:t>
          </a:r>
          <a:endParaRPr lang="en-US" dirty="0"/>
        </a:p>
      </dgm:t>
    </dgm:pt>
    <dgm:pt modelId="{8AD4C6E4-8DBD-4FFB-9ED2-C83426315ABE}" type="parTrans" cxnId="{076771F7-9C43-475B-B958-17EB6D90F901}">
      <dgm:prSet/>
      <dgm:spPr/>
      <dgm:t>
        <a:bodyPr/>
        <a:lstStyle/>
        <a:p>
          <a:endParaRPr lang="en-US"/>
        </a:p>
      </dgm:t>
    </dgm:pt>
    <dgm:pt modelId="{6F9883DE-C6D2-4861-AD51-88CC291866CB}" type="sibTrans" cxnId="{076771F7-9C43-475B-B958-17EB6D90F901}">
      <dgm:prSet/>
      <dgm:spPr/>
      <dgm:t>
        <a:bodyPr/>
        <a:lstStyle/>
        <a:p>
          <a:endParaRPr lang="en-US"/>
        </a:p>
      </dgm:t>
    </dgm:pt>
    <dgm:pt modelId="{DDE095E5-C49F-4382-B97C-C8216A95BB76}">
      <dgm:prSet phldrT="[Text]"/>
      <dgm:spPr/>
      <dgm:t>
        <a:bodyPr/>
        <a:lstStyle/>
        <a:p>
          <a:r>
            <a:rPr lang="hr-HR" dirty="0" smtClean="0"/>
            <a:t>VEZA S REZULTATIMA EVALUACIJA I VANJSKOG VREDNOVANJA</a:t>
          </a:r>
          <a:endParaRPr lang="en-US" dirty="0"/>
        </a:p>
      </dgm:t>
    </dgm:pt>
    <dgm:pt modelId="{FC7EC675-1B57-4EAA-98AA-E3C78E7B00D0}" type="parTrans" cxnId="{2D30D283-09F5-4037-AC91-61E5BD054C07}">
      <dgm:prSet/>
      <dgm:spPr/>
      <dgm:t>
        <a:bodyPr/>
        <a:lstStyle/>
        <a:p>
          <a:endParaRPr lang="en-US"/>
        </a:p>
      </dgm:t>
    </dgm:pt>
    <dgm:pt modelId="{82ADCE95-C541-4C8B-8B6B-0ED01340D923}" type="sibTrans" cxnId="{2D30D283-09F5-4037-AC91-61E5BD054C07}">
      <dgm:prSet/>
      <dgm:spPr/>
      <dgm:t>
        <a:bodyPr/>
        <a:lstStyle/>
        <a:p>
          <a:endParaRPr lang="en-US"/>
        </a:p>
      </dgm:t>
    </dgm:pt>
    <dgm:pt modelId="{94737231-61B2-4FEF-9BC3-A4095ABE78A1}">
      <dgm:prSet phldrT="[Text]"/>
      <dgm:spPr/>
      <dgm:t>
        <a:bodyPr/>
        <a:lstStyle/>
        <a:p>
          <a:r>
            <a:rPr lang="hr-HR" dirty="0" smtClean="0"/>
            <a:t>STRUČNI SAVJETI ŠKOLAMA ZA UNAPREĐENJE I POBOLJŠANJE</a:t>
          </a:r>
          <a:endParaRPr lang="en-US" dirty="0"/>
        </a:p>
      </dgm:t>
    </dgm:pt>
    <dgm:pt modelId="{4CF3D5CC-A110-4D20-A27F-2F167B3D0D6E}" type="parTrans" cxnId="{BBFF7BA0-C754-4A5B-A69F-FD61E57E23C7}">
      <dgm:prSet/>
      <dgm:spPr/>
      <dgm:t>
        <a:bodyPr/>
        <a:lstStyle/>
        <a:p>
          <a:endParaRPr lang="en-US"/>
        </a:p>
      </dgm:t>
    </dgm:pt>
    <dgm:pt modelId="{3DA46178-C417-40E7-83FC-83F1C292D07B}" type="sibTrans" cxnId="{BBFF7BA0-C754-4A5B-A69F-FD61E57E23C7}">
      <dgm:prSet/>
      <dgm:spPr/>
      <dgm:t>
        <a:bodyPr/>
        <a:lstStyle/>
        <a:p>
          <a:endParaRPr lang="en-US"/>
        </a:p>
      </dgm:t>
    </dgm:pt>
    <dgm:pt modelId="{D2CF156C-6EE2-4ECF-B6B7-C552115AE91D}">
      <dgm:prSet phldrT="[Text]"/>
      <dgm:spPr/>
      <dgm:t>
        <a:bodyPr/>
        <a:lstStyle/>
        <a:p>
          <a:r>
            <a:rPr lang="hr-HR" dirty="0" smtClean="0"/>
            <a:t>ČVRST SUSTAV INSPEKCIJSKIH NADZORA</a:t>
          </a:r>
          <a:endParaRPr lang="en-US" dirty="0"/>
        </a:p>
      </dgm:t>
    </dgm:pt>
    <dgm:pt modelId="{DE7F8F82-8D4A-424B-AEB7-783C0CB32ECA}" type="parTrans" cxnId="{4E4276CE-093D-4AEA-8F6D-4C665F063902}">
      <dgm:prSet/>
      <dgm:spPr/>
      <dgm:t>
        <a:bodyPr/>
        <a:lstStyle/>
        <a:p>
          <a:endParaRPr lang="en-US"/>
        </a:p>
      </dgm:t>
    </dgm:pt>
    <dgm:pt modelId="{D43BD44A-93B1-480D-B9C6-75421893720B}" type="sibTrans" cxnId="{4E4276CE-093D-4AEA-8F6D-4C665F063902}">
      <dgm:prSet/>
      <dgm:spPr/>
      <dgm:t>
        <a:bodyPr/>
        <a:lstStyle/>
        <a:p>
          <a:endParaRPr lang="en-US"/>
        </a:p>
      </dgm:t>
    </dgm:pt>
    <dgm:pt modelId="{A04F4114-A4EC-45E9-863B-433B8653D630}">
      <dgm:prSet phldrT="[Text]"/>
      <dgm:spPr/>
      <dgm:t>
        <a:bodyPr/>
        <a:lstStyle/>
        <a:p>
          <a:r>
            <a:rPr lang="hr-HR" dirty="0" smtClean="0"/>
            <a:t>UMREŽAVANJE ŠKOLA I ŠIRENJE ISKUSTVA</a:t>
          </a:r>
          <a:endParaRPr lang="en-US" dirty="0"/>
        </a:p>
      </dgm:t>
    </dgm:pt>
    <dgm:pt modelId="{F1186090-B827-46FB-80D1-F09A4A3CA2C9}" type="parTrans" cxnId="{A48AC1EC-1786-4C1C-BE83-A36644510092}">
      <dgm:prSet/>
      <dgm:spPr/>
      <dgm:t>
        <a:bodyPr/>
        <a:lstStyle/>
        <a:p>
          <a:endParaRPr lang="en-US"/>
        </a:p>
      </dgm:t>
    </dgm:pt>
    <dgm:pt modelId="{D5AF6769-C78B-4D32-B9D4-798537296DCE}" type="sibTrans" cxnId="{A48AC1EC-1786-4C1C-BE83-A36644510092}">
      <dgm:prSet/>
      <dgm:spPr/>
      <dgm:t>
        <a:bodyPr/>
        <a:lstStyle/>
        <a:p>
          <a:endParaRPr lang="en-US"/>
        </a:p>
      </dgm:t>
    </dgm:pt>
    <dgm:pt modelId="{5BED197A-C971-4750-9AB9-93008599936F}" type="pres">
      <dgm:prSet presAssocID="{0B96DEFE-714B-4442-8B4E-B8494E19056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8A6570-03B5-44FF-9E38-AB13B63F5FAD}" type="pres">
      <dgm:prSet presAssocID="{993EFBBE-F7B4-4F5B-BF99-E56422E51BB2}" presName="centerShape" presStyleLbl="node0" presStyleIdx="0" presStyleCnt="1"/>
      <dgm:spPr/>
      <dgm:t>
        <a:bodyPr/>
        <a:lstStyle/>
        <a:p>
          <a:endParaRPr lang="en-US"/>
        </a:p>
      </dgm:t>
    </dgm:pt>
    <dgm:pt modelId="{15F26D19-A687-41A9-8793-CBEEFA96DB3C}" type="pres">
      <dgm:prSet presAssocID="{FC7EC675-1B57-4EAA-98AA-E3C78E7B00D0}" presName="parTrans" presStyleLbl="sibTrans2D1" presStyleIdx="0" presStyleCnt="4"/>
      <dgm:spPr/>
      <dgm:t>
        <a:bodyPr/>
        <a:lstStyle/>
        <a:p>
          <a:endParaRPr lang="en-US"/>
        </a:p>
      </dgm:t>
    </dgm:pt>
    <dgm:pt modelId="{7767E93F-012E-4E0A-A022-F531458EDAD6}" type="pres">
      <dgm:prSet presAssocID="{FC7EC675-1B57-4EAA-98AA-E3C78E7B00D0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144BF1EF-4851-409A-9ED2-0D4B1A2606DF}" type="pres">
      <dgm:prSet presAssocID="{DDE095E5-C49F-4382-B97C-C8216A95BB7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CE30EC-FE75-45B7-905E-DE2112DA2EC0}" type="pres">
      <dgm:prSet presAssocID="{4CF3D5CC-A110-4D20-A27F-2F167B3D0D6E}" presName="parTrans" presStyleLbl="sibTrans2D1" presStyleIdx="1" presStyleCnt="4"/>
      <dgm:spPr/>
      <dgm:t>
        <a:bodyPr/>
        <a:lstStyle/>
        <a:p>
          <a:endParaRPr lang="en-US"/>
        </a:p>
      </dgm:t>
    </dgm:pt>
    <dgm:pt modelId="{90581306-64E6-4DA5-8BCB-DA0F713A95EE}" type="pres">
      <dgm:prSet presAssocID="{4CF3D5CC-A110-4D20-A27F-2F167B3D0D6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6A5A848F-63D4-49C5-AE53-4E9991E99359}" type="pres">
      <dgm:prSet presAssocID="{94737231-61B2-4FEF-9BC3-A4095ABE78A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B20DF5-1DE0-469D-A7AE-072B0A314782}" type="pres">
      <dgm:prSet presAssocID="{DE7F8F82-8D4A-424B-AEB7-783C0CB32ECA}" presName="parTrans" presStyleLbl="sibTrans2D1" presStyleIdx="2" presStyleCnt="4"/>
      <dgm:spPr/>
      <dgm:t>
        <a:bodyPr/>
        <a:lstStyle/>
        <a:p>
          <a:endParaRPr lang="en-US"/>
        </a:p>
      </dgm:t>
    </dgm:pt>
    <dgm:pt modelId="{8D427558-328F-4D14-A111-9783B66CA281}" type="pres">
      <dgm:prSet presAssocID="{DE7F8F82-8D4A-424B-AEB7-783C0CB32ECA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9808D00-5C06-4ADC-B249-A6473A920E03}" type="pres">
      <dgm:prSet presAssocID="{D2CF156C-6EE2-4ECF-B6B7-C552115AE91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EE695-1B69-4C0E-ABE8-D822252DEE06}" type="pres">
      <dgm:prSet presAssocID="{F1186090-B827-46FB-80D1-F09A4A3CA2C9}" presName="parTrans" presStyleLbl="sibTrans2D1" presStyleIdx="3" presStyleCnt="4"/>
      <dgm:spPr/>
      <dgm:t>
        <a:bodyPr/>
        <a:lstStyle/>
        <a:p>
          <a:endParaRPr lang="en-US"/>
        </a:p>
      </dgm:t>
    </dgm:pt>
    <dgm:pt modelId="{4D75C923-3393-4255-B532-0F33AC24EEF0}" type="pres">
      <dgm:prSet presAssocID="{F1186090-B827-46FB-80D1-F09A4A3CA2C9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57B336DE-BCE4-4785-B17B-6E48C6499CD8}" type="pres">
      <dgm:prSet presAssocID="{A04F4114-A4EC-45E9-863B-433B8653D63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3AAE5C-9CA3-467B-B5DB-587E89178C21}" type="presOf" srcId="{A04F4114-A4EC-45E9-863B-433B8653D630}" destId="{57B336DE-BCE4-4785-B17B-6E48C6499CD8}" srcOrd="0" destOrd="0" presId="urn:microsoft.com/office/officeart/2005/8/layout/radial5"/>
    <dgm:cxn modelId="{EEF7D440-75AE-451D-AD1B-42CD394C546A}" type="presOf" srcId="{4CF3D5CC-A110-4D20-A27F-2F167B3D0D6E}" destId="{DCCE30EC-FE75-45B7-905E-DE2112DA2EC0}" srcOrd="0" destOrd="0" presId="urn:microsoft.com/office/officeart/2005/8/layout/radial5"/>
    <dgm:cxn modelId="{4612CFF2-21C2-4886-ADE2-9B2CBCD32FCB}" type="presOf" srcId="{DE7F8F82-8D4A-424B-AEB7-783C0CB32ECA}" destId="{ACB20DF5-1DE0-469D-A7AE-072B0A314782}" srcOrd="0" destOrd="0" presId="urn:microsoft.com/office/officeart/2005/8/layout/radial5"/>
    <dgm:cxn modelId="{C163CE82-DFED-4559-913F-B0BE51B8618D}" type="presOf" srcId="{0B96DEFE-714B-4442-8B4E-B8494E190569}" destId="{5BED197A-C971-4750-9AB9-93008599936F}" srcOrd="0" destOrd="0" presId="urn:microsoft.com/office/officeart/2005/8/layout/radial5"/>
    <dgm:cxn modelId="{E57548B2-647B-477A-9107-56F15356D583}" type="presOf" srcId="{D2CF156C-6EE2-4ECF-B6B7-C552115AE91D}" destId="{29808D00-5C06-4ADC-B249-A6473A920E03}" srcOrd="0" destOrd="0" presId="urn:microsoft.com/office/officeart/2005/8/layout/radial5"/>
    <dgm:cxn modelId="{96DC470A-A96C-4F46-B3A1-797CF8FBD91A}" type="presOf" srcId="{4CF3D5CC-A110-4D20-A27F-2F167B3D0D6E}" destId="{90581306-64E6-4DA5-8BCB-DA0F713A95EE}" srcOrd="1" destOrd="0" presId="urn:microsoft.com/office/officeart/2005/8/layout/radial5"/>
    <dgm:cxn modelId="{2D30D283-09F5-4037-AC91-61E5BD054C07}" srcId="{993EFBBE-F7B4-4F5B-BF99-E56422E51BB2}" destId="{DDE095E5-C49F-4382-B97C-C8216A95BB76}" srcOrd="0" destOrd="0" parTransId="{FC7EC675-1B57-4EAA-98AA-E3C78E7B00D0}" sibTransId="{82ADCE95-C541-4C8B-8B6B-0ED01340D923}"/>
    <dgm:cxn modelId="{196D1788-153D-40B1-ABA1-CE56FEF23410}" type="presOf" srcId="{F1186090-B827-46FB-80D1-F09A4A3CA2C9}" destId="{C82EE695-1B69-4C0E-ABE8-D822252DEE06}" srcOrd="0" destOrd="0" presId="urn:microsoft.com/office/officeart/2005/8/layout/radial5"/>
    <dgm:cxn modelId="{8D33B167-29BE-4385-BFFC-621BE1FCD676}" type="presOf" srcId="{DDE095E5-C49F-4382-B97C-C8216A95BB76}" destId="{144BF1EF-4851-409A-9ED2-0D4B1A2606DF}" srcOrd="0" destOrd="0" presId="urn:microsoft.com/office/officeart/2005/8/layout/radial5"/>
    <dgm:cxn modelId="{592D2E22-6D59-4793-A68E-168CBB0E40A2}" type="presOf" srcId="{DE7F8F82-8D4A-424B-AEB7-783C0CB32ECA}" destId="{8D427558-328F-4D14-A111-9783B66CA281}" srcOrd="1" destOrd="0" presId="urn:microsoft.com/office/officeart/2005/8/layout/radial5"/>
    <dgm:cxn modelId="{E0BEDF9F-6A10-429D-9EED-D8944C7CCA69}" type="presOf" srcId="{F1186090-B827-46FB-80D1-F09A4A3CA2C9}" destId="{4D75C923-3393-4255-B532-0F33AC24EEF0}" srcOrd="1" destOrd="0" presId="urn:microsoft.com/office/officeart/2005/8/layout/radial5"/>
    <dgm:cxn modelId="{AF3F2730-FA40-4B39-A41F-CBA89A4CAF75}" type="presOf" srcId="{94737231-61B2-4FEF-9BC3-A4095ABE78A1}" destId="{6A5A848F-63D4-49C5-AE53-4E9991E99359}" srcOrd="0" destOrd="0" presId="urn:microsoft.com/office/officeart/2005/8/layout/radial5"/>
    <dgm:cxn modelId="{CC11C9C5-55F3-4716-9408-12CAF7294E3E}" type="presOf" srcId="{FC7EC675-1B57-4EAA-98AA-E3C78E7B00D0}" destId="{15F26D19-A687-41A9-8793-CBEEFA96DB3C}" srcOrd="0" destOrd="0" presId="urn:microsoft.com/office/officeart/2005/8/layout/radial5"/>
    <dgm:cxn modelId="{076771F7-9C43-475B-B958-17EB6D90F901}" srcId="{0B96DEFE-714B-4442-8B4E-B8494E190569}" destId="{993EFBBE-F7B4-4F5B-BF99-E56422E51BB2}" srcOrd="0" destOrd="0" parTransId="{8AD4C6E4-8DBD-4FFB-9ED2-C83426315ABE}" sibTransId="{6F9883DE-C6D2-4861-AD51-88CC291866CB}"/>
    <dgm:cxn modelId="{BBFF7BA0-C754-4A5B-A69F-FD61E57E23C7}" srcId="{993EFBBE-F7B4-4F5B-BF99-E56422E51BB2}" destId="{94737231-61B2-4FEF-9BC3-A4095ABE78A1}" srcOrd="1" destOrd="0" parTransId="{4CF3D5CC-A110-4D20-A27F-2F167B3D0D6E}" sibTransId="{3DA46178-C417-40E7-83FC-83F1C292D07B}"/>
    <dgm:cxn modelId="{4289B6D9-81D7-4C6D-A71B-4DD4DAAFF59A}" type="presOf" srcId="{FC7EC675-1B57-4EAA-98AA-E3C78E7B00D0}" destId="{7767E93F-012E-4E0A-A022-F531458EDAD6}" srcOrd="1" destOrd="0" presId="urn:microsoft.com/office/officeart/2005/8/layout/radial5"/>
    <dgm:cxn modelId="{A48AC1EC-1786-4C1C-BE83-A36644510092}" srcId="{993EFBBE-F7B4-4F5B-BF99-E56422E51BB2}" destId="{A04F4114-A4EC-45E9-863B-433B8653D630}" srcOrd="3" destOrd="0" parTransId="{F1186090-B827-46FB-80D1-F09A4A3CA2C9}" sibTransId="{D5AF6769-C78B-4D32-B9D4-798537296DCE}"/>
    <dgm:cxn modelId="{4E4276CE-093D-4AEA-8F6D-4C665F063902}" srcId="{993EFBBE-F7B4-4F5B-BF99-E56422E51BB2}" destId="{D2CF156C-6EE2-4ECF-B6B7-C552115AE91D}" srcOrd="2" destOrd="0" parTransId="{DE7F8F82-8D4A-424B-AEB7-783C0CB32ECA}" sibTransId="{D43BD44A-93B1-480D-B9C6-75421893720B}"/>
    <dgm:cxn modelId="{3AF32B23-89D9-451A-B2F7-ECA276110876}" type="presOf" srcId="{993EFBBE-F7B4-4F5B-BF99-E56422E51BB2}" destId="{3C8A6570-03B5-44FF-9E38-AB13B63F5FAD}" srcOrd="0" destOrd="0" presId="urn:microsoft.com/office/officeart/2005/8/layout/radial5"/>
    <dgm:cxn modelId="{896E2B30-D92B-4F80-B622-0498976FFF49}" type="presParOf" srcId="{5BED197A-C971-4750-9AB9-93008599936F}" destId="{3C8A6570-03B5-44FF-9E38-AB13B63F5FAD}" srcOrd="0" destOrd="0" presId="urn:microsoft.com/office/officeart/2005/8/layout/radial5"/>
    <dgm:cxn modelId="{FE74F23D-4772-4921-A4B9-CAC3E8B699D3}" type="presParOf" srcId="{5BED197A-C971-4750-9AB9-93008599936F}" destId="{15F26D19-A687-41A9-8793-CBEEFA96DB3C}" srcOrd="1" destOrd="0" presId="urn:microsoft.com/office/officeart/2005/8/layout/radial5"/>
    <dgm:cxn modelId="{BD5D1F3C-538F-4961-BD9C-533A95D60E96}" type="presParOf" srcId="{15F26D19-A687-41A9-8793-CBEEFA96DB3C}" destId="{7767E93F-012E-4E0A-A022-F531458EDAD6}" srcOrd="0" destOrd="0" presId="urn:microsoft.com/office/officeart/2005/8/layout/radial5"/>
    <dgm:cxn modelId="{DCB43808-DEA6-4A24-8093-F12593BF3335}" type="presParOf" srcId="{5BED197A-C971-4750-9AB9-93008599936F}" destId="{144BF1EF-4851-409A-9ED2-0D4B1A2606DF}" srcOrd="2" destOrd="0" presId="urn:microsoft.com/office/officeart/2005/8/layout/radial5"/>
    <dgm:cxn modelId="{A5F27BE1-33AC-43FA-9E3D-B56E36BD2FD3}" type="presParOf" srcId="{5BED197A-C971-4750-9AB9-93008599936F}" destId="{DCCE30EC-FE75-45B7-905E-DE2112DA2EC0}" srcOrd="3" destOrd="0" presId="urn:microsoft.com/office/officeart/2005/8/layout/radial5"/>
    <dgm:cxn modelId="{0B115FCA-1FBD-492D-A033-A65B5ED25665}" type="presParOf" srcId="{DCCE30EC-FE75-45B7-905E-DE2112DA2EC0}" destId="{90581306-64E6-4DA5-8BCB-DA0F713A95EE}" srcOrd="0" destOrd="0" presId="urn:microsoft.com/office/officeart/2005/8/layout/radial5"/>
    <dgm:cxn modelId="{DB93CFB1-65C0-4919-BA2C-6B0410F7ECA1}" type="presParOf" srcId="{5BED197A-C971-4750-9AB9-93008599936F}" destId="{6A5A848F-63D4-49C5-AE53-4E9991E99359}" srcOrd="4" destOrd="0" presId="urn:microsoft.com/office/officeart/2005/8/layout/radial5"/>
    <dgm:cxn modelId="{597AA844-0A6A-4A77-96BF-E92786E3F9C2}" type="presParOf" srcId="{5BED197A-C971-4750-9AB9-93008599936F}" destId="{ACB20DF5-1DE0-469D-A7AE-072B0A314782}" srcOrd="5" destOrd="0" presId="urn:microsoft.com/office/officeart/2005/8/layout/radial5"/>
    <dgm:cxn modelId="{A26B0D1F-A060-44BC-8911-46A216ABB098}" type="presParOf" srcId="{ACB20DF5-1DE0-469D-A7AE-072B0A314782}" destId="{8D427558-328F-4D14-A111-9783B66CA281}" srcOrd="0" destOrd="0" presId="urn:microsoft.com/office/officeart/2005/8/layout/radial5"/>
    <dgm:cxn modelId="{BFC9B7EF-5D47-41C0-96DF-6222B9C041B4}" type="presParOf" srcId="{5BED197A-C971-4750-9AB9-93008599936F}" destId="{29808D00-5C06-4ADC-B249-A6473A920E03}" srcOrd="6" destOrd="0" presId="urn:microsoft.com/office/officeart/2005/8/layout/radial5"/>
    <dgm:cxn modelId="{16CE568D-DDAB-481E-BC1E-9C952049EEA9}" type="presParOf" srcId="{5BED197A-C971-4750-9AB9-93008599936F}" destId="{C82EE695-1B69-4C0E-ABE8-D822252DEE06}" srcOrd="7" destOrd="0" presId="urn:microsoft.com/office/officeart/2005/8/layout/radial5"/>
    <dgm:cxn modelId="{61100E85-495D-4E54-8B13-26BDEE1F8BCE}" type="presParOf" srcId="{C82EE695-1B69-4C0E-ABE8-D822252DEE06}" destId="{4D75C923-3393-4255-B532-0F33AC24EEF0}" srcOrd="0" destOrd="0" presId="urn:microsoft.com/office/officeart/2005/8/layout/radial5"/>
    <dgm:cxn modelId="{42EA6C11-6E24-46B0-8EB7-9CEF9CA8649E}" type="presParOf" srcId="{5BED197A-C971-4750-9AB9-93008599936F}" destId="{57B336DE-BCE4-4785-B17B-6E48C6499CD8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57C63C6-1BB2-4798-99B9-D62200E6C29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45E7AE-5FFE-4ADB-BDF4-51AEEE3B1E51}">
      <dgm:prSet phldrT="[Text]"/>
      <dgm:spPr/>
      <dgm:t>
        <a:bodyPr/>
        <a:lstStyle/>
        <a:p>
          <a:r>
            <a:rPr lang="hr-HR" dirty="0" smtClean="0"/>
            <a:t>RAVNATELJI</a:t>
          </a:r>
          <a:endParaRPr lang="en-US" dirty="0"/>
        </a:p>
      </dgm:t>
    </dgm:pt>
    <dgm:pt modelId="{069C8987-5C9F-4F90-961B-624F229B397D}" type="parTrans" cxnId="{765C8F37-26AC-4581-8D09-C7BDAA170E71}">
      <dgm:prSet/>
      <dgm:spPr/>
      <dgm:t>
        <a:bodyPr/>
        <a:lstStyle/>
        <a:p>
          <a:endParaRPr lang="en-US"/>
        </a:p>
      </dgm:t>
    </dgm:pt>
    <dgm:pt modelId="{F347A8FE-2AD8-4A9A-9468-94E1A80A3443}" type="sibTrans" cxnId="{765C8F37-26AC-4581-8D09-C7BDAA170E71}">
      <dgm:prSet/>
      <dgm:spPr/>
      <dgm:t>
        <a:bodyPr/>
        <a:lstStyle/>
        <a:p>
          <a:endParaRPr lang="en-US"/>
        </a:p>
      </dgm:t>
    </dgm:pt>
    <dgm:pt modelId="{2E36E0CF-C57E-4B08-9C0D-6EDAA2380F4D}">
      <dgm:prSet phldrT="[Text]" custT="1"/>
      <dgm:spPr/>
      <dgm:t>
        <a:bodyPr anchor="t" anchorCtr="0"/>
        <a:lstStyle/>
        <a:p>
          <a:pPr algn="ctr"/>
          <a:r>
            <a:rPr lang="hr-HR" sz="1800" b="1" dirty="0" smtClean="0">
              <a:solidFill>
                <a:srgbClr val="FF0000"/>
              </a:solidFill>
            </a:rPr>
            <a:t>CILJ</a:t>
          </a:r>
        </a:p>
        <a:p>
          <a:pPr algn="ctr"/>
          <a:endParaRPr lang="hr-HR" sz="1300" dirty="0" smtClean="0"/>
        </a:p>
        <a:p>
          <a:pPr algn="l"/>
          <a:r>
            <a:rPr lang="hr-HR" sz="1300" dirty="0" smtClean="0"/>
            <a:t>Unaprijediti vođenje škole, kvalitetu učenja i poučavanja i obrazovne ishode.</a:t>
          </a:r>
          <a:endParaRPr lang="en-US" sz="1300" dirty="0"/>
        </a:p>
      </dgm:t>
    </dgm:pt>
    <dgm:pt modelId="{DD462FDB-F9EF-4D8B-908E-0AFB4D6DDFCF}" type="parTrans" cxnId="{D03AB869-4F8E-4071-AA59-CDDDCF02C90A}">
      <dgm:prSet/>
      <dgm:spPr/>
      <dgm:t>
        <a:bodyPr/>
        <a:lstStyle/>
        <a:p>
          <a:endParaRPr lang="en-US"/>
        </a:p>
      </dgm:t>
    </dgm:pt>
    <dgm:pt modelId="{C39B198D-1F7F-44E8-8240-B65DC59605DD}" type="sibTrans" cxnId="{D03AB869-4F8E-4071-AA59-CDDDCF02C90A}">
      <dgm:prSet/>
      <dgm:spPr/>
      <dgm:t>
        <a:bodyPr/>
        <a:lstStyle/>
        <a:p>
          <a:endParaRPr lang="en-US"/>
        </a:p>
      </dgm:t>
    </dgm:pt>
    <dgm:pt modelId="{BB4EA695-2302-4D89-8D9F-BA527858664C}">
      <dgm:prSet phldrT="[Text]" custT="1"/>
      <dgm:spPr/>
      <dgm:t>
        <a:bodyPr anchor="t" anchorCtr="0"/>
        <a:lstStyle/>
        <a:p>
          <a:pPr algn="ctr"/>
          <a:r>
            <a:rPr lang="hr-HR" sz="1800" dirty="0" smtClean="0"/>
            <a:t>POKAZATELJI</a:t>
          </a:r>
        </a:p>
        <a:p>
          <a:pPr algn="ctr"/>
          <a:endParaRPr lang="hr-HR" sz="1300" dirty="0" smtClean="0"/>
        </a:p>
        <a:p>
          <a:pPr algn="l"/>
          <a:r>
            <a:rPr lang="hr-HR" sz="1300" dirty="0" smtClean="0"/>
            <a:t>Pokazatelj: OECD-ovo istraživanje TALIS 2018</a:t>
          </a:r>
        </a:p>
        <a:p>
          <a:pPr algn="l"/>
          <a:r>
            <a:rPr lang="hr-HR" sz="1300" dirty="0" smtClean="0"/>
            <a:t>Oko 96% ravnatelja nije završilo osposobljavanje namijenjeno ravnateljima za administrativno i instrukcijsko vođenje škole prije dolaska na poziciju.</a:t>
          </a:r>
        </a:p>
        <a:p>
          <a:pPr algn="l"/>
          <a:r>
            <a:rPr lang="hr-HR" sz="1300" dirty="0" smtClean="0"/>
            <a:t>Velike potrebe ravnatelja za stručnim usavršavanjem u području upravljanja ljudskim resursima (oko 50% ravnatelja), upravljanje financijama, razvoj školskog kurikuluma i razvoj suradnje među učiteljima (oko 40% ravnatelja).</a:t>
          </a:r>
        </a:p>
        <a:p>
          <a:pPr algn="l"/>
          <a:r>
            <a:rPr lang="hr-HR" sz="1300" dirty="0" smtClean="0"/>
            <a:t>Premali udio radnog vremena ravnatelja (17%) posvećen unapređenju učenja i poučavanja te razvoju školskog kurikuluma zbog administrativnih poslova.</a:t>
          </a:r>
          <a:endParaRPr lang="en-US" sz="1300" dirty="0"/>
        </a:p>
      </dgm:t>
    </dgm:pt>
    <dgm:pt modelId="{DFE1FC94-3B52-4E1F-8E8C-A2DE677D0E71}" type="parTrans" cxnId="{11F529A6-0D23-4FF8-80CB-A63C844659ED}">
      <dgm:prSet/>
      <dgm:spPr/>
      <dgm:t>
        <a:bodyPr/>
        <a:lstStyle/>
        <a:p>
          <a:endParaRPr lang="en-US"/>
        </a:p>
      </dgm:t>
    </dgm:pt>
    <dgm:pt modelId="{2BFA8105-2EC6-458A-BC01-807D6D46B9EB}" type="sibTrans" cxnId="{11F529A6-0D23-4FF8-80CB-A63C844659ED}">
      <dgm:prSet/>
      <dgm:spPr/>
      <dgm:t>
        <a:bodyPr/>
        <a:lstStyle/>
        <a:p>
          <a:endParaRPr lang="en-US"/>
        </a:p>
      </dgm:t>
    </dgm:pt>
    <dgm:pt modelId="{4230E68E-8046-4FC3-8BD9-9AD677CEB235}">
      <dgm:prSet phldrT="[Text]" custT="1"/>
      <dgm:spPr/>
      <dgm:t>
        <a:bodyPr anchor="t" anchorCtr="0"/>
        <a:lstStyle/>
        <a:p>
          <a:pPr algn="ctr"/>
          <a:r>
            <a:rPr lang="hr-HR" sz="1800" b="1" dirty="0" smtClean="0">
              <a:solidFill>
                <a:srgbClr val="FF0000"/>
              </a:solidFill>
            </a:rPr>
            <a:t>PRIJEDLOG</a:t>
          </a:r>
        </a:p>
        <a:p>
          <a:pPr algn="ctr"/>
          <a:endParaRPr lang="hr-HR" sz="1600" dirty="0" smtClean="0"/>
        </a:p>
        <a:p>
          <a:pPr algn="l"/>
          <a:r>
            <a:rPr lang="hr-HR" sz="1600" dirty="0" smtClean="0"/>
            <a:t>Osigurati primjenu standarda kvalifikacija za ravnatelje, što podrazumijeva i osposobljavanje ravnatelja za instrukcijsko i organizacijsko vođenje škole prije dolaska na ravnateljsku poziciju.</a:t>
          </a:r>
        </a:p>
        <a:p>
          <a:pPr algn="l"/>
          <a:endParaRPr lang="hr-HR" sz="1600" dirty="0" smtClean="0"/>
        </a:p>
        <a:p>
          <a:pPr algn="l"/>
          <a:endParaRPr lang="hr-HR" sz="1600" dirty="0" smtClean="0"/>
        </a:p>
        <a:p>
          <a:pPr algn="l"/>
          <a:r>
            <a:rPr lang="hr-HR" sz="1600" dirty="0" smtClean="0"/>
            <a:t>Osigurati bolju relevantnost stručnog usavršavanja ravnatelja u skladu s potrebama i zahtjevima posla ravnatelja.</a:t>
          </a:r>
          <a:endParaRPr lang="en-US" sz="1600" dirty="0"/>
        </a:p>
      </dgm:t>
    </dgm:pt>
    <dgm:pt modelId="{C659D947-4482-404B-8865-8F826777DEAE}" type="parTrans" cxnId="{A755EA0B-E416-4852-A614-BA7B0633ECD4}">
      <dgm:prSet/>
      <dgm:spPr/>
      <dgm:t>
        <a:bodyPr/>
        <a:lstStyle/>
        <a:p>
          <a:endParaRPr lang="en-US"/>
        </a:p>
      </dgm:t>
    </dgm:pt>
    <dgm:pt modelId="{2350670F-AF45-4AEF-8F27-87CECB70A40B}" type="sibTrans" cxnId="{A755EA0B-E416-4852-A614-BA7B0633ECD4}">
      <dgm:prSet/>
      <dgm:spPr/>
      <dgm:t>
        <a:bodyPr/>
        <a:lstStyle/>
        <a:p>
          <a:endParaRPr lang="en-US"/>
        </a:p>
      </dgm:t>
    </dgm:pt>
    <dgm:pt modelId="{36E40C4B-2911-4061-9E0B-F91F03BC12E7}" type="pres">
      <dgm:prSet presAssocID="{B57C63C6-1BB2-4798-99B9-D62200E6C29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9A55F9-AACC-4EC7-BC8E-54FE7325065B}" type="pres">
      <dgm:prSet presAssocID="{EF45E7AE-5FFE-4ADB-BDF4-51AEEE3B1E51}" presName="roof" presStyleLbl="dkBgShp" presStyleIdx="0" presStyleCnt="2" custLinFactNeighborY="-7658"/>
      <dgm:spPr/>
      <dgm:t>
        <a:bodyPr/>
        <a:lstStyle/>
        <a:p>
          <a:endParaRPr lang="en-US"/>
        </a:p>
      </dgm:t>
    </dgm:pt>
    <dgm:pt modelId="{33B4F51A-26C8-4393-85CD-99353590D1C7}" type="pres">
      <dgm:prSet presAssocID="{EF45E7AE-5FFE-4ADB-BDF4-51AEEE3B1E51}" presName="pillars" presStyleCnt="0"/>
      <dgm:spPr/>
    </dgm:pt>
    <dgm:pt modelId="{46F19B75-8DE2-4F0D-AE3F-6CC09DAF020C}" type="pres">
      <dgm:prSet presAssocID="{EF45E7AE-5FFE-4ADB-BDF4-51AEEE3B1E51}" presName="pillar1" presStyleLbl="node1" presStyleIdx="0" presStyleCnt="3" custLinFactNeighborX="-1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D2F2BE-2FE1-468C-9EEE-BF0923BA0607}" type="pres">
      <dgm:prSet presAssocID="{BB4EA695-2302-4D89-8D9F-BA527858664C}" presName="pillarX" presStyleLbl="node1" presStyleIdx="1" presStyleCnt="3" custLinFactNeighborX="2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CBAC52-3342-40EE-86B2-7D616118AF83}" type="pres">
      <dgm:prSet presAssocID="{4230E68E-8046-4FC3-8BD9-9AD677CEB235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D7733-A902-4208-B908-B253B267A454}" type="pres">
      <dgm:prSet presAssocID="{EF45E7AE-5FFE-4ADB-BDF4-51AEEE3B1E51}" presName="base" presStyleLbl="dkBgShp" presStyleIdx="1" presStyleCnt="2"/>
      <dgm:spPr/>
    </dgm:pt>
  </dgm:ptLst>
  <dgm:cxnLst>
    <dgm:cxn modelId="{D67D9B3F-4DD3-4AA5-B625-29A40E321598}" type="presOf" srcId="{2E36E0CF-C57E-4B08-9C0D-6EDAA2380F4D}" destId="{46F19B75-8DE2-4F0D-AE3F-6CC09DAF020C}" srcOrd="0" destOrd="0" presId="urn:microsoft.com/office/officeart/2005/8/layout/hList3"/>
    <dgm:cxn modelId="{AC2BFDA6-3B7D-4AD3-ADB2-CB14CA4C967A}" type="presOf" srcId="{BB4EA695-2302-4D89-8D9F-BA527858664C}" destId="{96D2F2BE-2FE1-468C-9EEE-BF0923BA0607}" srcOrd="0" destOrd="0" presId="urn:microsoft.com/office/officeart/2005/8/layout/hList3"/>
    <dgm:cxn modelId="{36BDB122-ECBB-4058-AA5B-9FF37C31B3E0}" type="presOf" srcId="{EF45E7AE-5FFE-4ADB-BDF4-51AEEE3B1E51}" destId="{F49A55F9-AACC-4EC7-BC8E-54FE7325065B}" srcOrd="0" destOrd="0" presId="urn:microsoft.com/office/officeart/2005/8/layout/hList3"/>
    <dgm:cxn modelId="{A755EA0B-E416-4852-A614-BA7B0633ECD4}" srcId="{EF45E7AE-5FFE-4ADB-BDF4-51AEEE3B1E51}" destId="{4230E68E-8046-4FC3-8BD9-9AD677CEB235}" srcOrd="2" destOrd="0" parTransId="{C659D947-4482-404B-8865-8F826777DEAE}" sibTransId="{2350670F-AF45-4AEF-8F27-87CECB70A40B}"/>
    <dgm:cxn modelId="{765C8F37-26AC-4581-8D09-C7BDAA170E71}" srcId="{B57C63C6-1BB2-4798-99B9-D62200E6C29A}" destId="{EF45E7AE-5FFE-4ADB-BDF4-51AEEE3B1E51}" srcOrd="0" destOrd="0" parTransId="{069C8987-5C9F-4F90-961B-624F229B397D}" sibTransId="{F347A8FE-2AD8-4A9A-9468-94E1A80A3443}"/>
    <dgm:cxn modelId="{D62F67C1-1AF0-4C84-80BC-012799516ECE}" type="presOf" srcId="{4230E68E-8046-4FC3-8BD9-9AD677CEB235}" destId="{BCCBAC52-3342-40EE-86B2-7D616118AF83}" srcOrd="0" destOrd="0" presId="urn:microsoft.com/office/officeart/2005/8/layout/hList3"/>
    <dgm:cxn modelId="{D694138E-A4C7-4011-9D05-14EB2957D07C}" type="presOf" srcId="{B57C63C6-1BB2-4798-99B9-D62200E6C29A}" destId="{36E40C4B-2911-4061-9E0B-F91F03BC12E7}" srcOrd="0" destOrd="0" presId="urn:microsoft.com/office/officeart/2005/8/layout/hList3"/>
    <dgm:cxn modelId="{D03AB869-4F8E-4071-AA59-CDDDCF02C90A}" srcId="{EF45E7AE-5FFE-4ADB-BDF4-51AEEE3B1E51}" destId="{2E36E0CF-C57E-4B08-9C0D-6EDAA2380F4D}" srcOrd="0" destOrd="0" parTransId="{DD462FDB-F9EF-4D8B-908E-0AFB4D6DDFCF}" sibTransId="{C39B198D-1F7F-44E8-8240-B65DC59605DD}"/>
    <dgm:cxn modelId="{11F529A6-0D23-4FF8-80CB-A63C844659ED}" srcId="{EF45E7AE-5FFE-4ADB-BDF4-51AEEE3B1E51}" destId="{BB4EA695-2302-4D89-8D9F-BA527858664C}" srcOrd="1" destOrd="0" parTransId="{DFE1FC94-3B52-4E1F-8E8C-A2DE677D0E71}" sibTransId="{2BFA8105-2EC6-458A-BC01-807D6D46B9EB}"/>
    <dgm:cxn modelId="{47BB21AD-8A43-46B5-88C9-51CE1E2F0A63}" type="presParOf" srcId="{36E40C4B-2911-4061-9E0B-F91F03BC12E7}" destId="{F49A55F9-AACC-4EC7-BC8E-54FE7325065B}" srcOrd="0" destOrd="0" presId="urn:microsoft.com/office/officeart/2005/8/layout/hList3"/>
    <dgm:cxn modelId="{E9016213-3828-4310-927A-3C9B6FDAFA9E}" type="presParOf" srcId="{36E40C4B-2911-4061-9E0B-F91F03BC12E7}" destId="{33B4F51A-26C8-4393-85CD-99353590D1C7}" srcOrd="1" destOrd="0" presId="urn:microsoft.com/office/officeart/2005/8/layout/hList3"/>
    <dgm:cxn modelId="{4076EC0E-9759-4367-90FA-278BF81508D3}" type="presParOf" srcId="{33B4F51A-26C8-4393-85CD-99353590D1C7}" destId="{46F19B75-8DE2-4F0D-AE3F-6CC09DAF020C}" srcOrd="0" destOrd="0" presId="urn:microsoft.com/office/officeart/2005/8/layout/hList3"/>
    <dgm:cxn modelId="{2946E9C2-7265-4A8E-BBD6-94ED70E61D72}" type="presParOf" srcId="{33B4F51A-26C8-4393-85CD-99353590D1C7}" destId="{96D2F2BE-2FE1-468C-9EEE-BF0923BA0607}" srcOrd="1" destOrd="0" presId="urn:microsoft.com/office/officeart/2005/8/layout/hList3"/>
    <dgm:cxn modelId="{0DA3D497-B8AB-43D9-8678-03088F06819F}" type="presParOf" srcId="{33B4F51A-26C8-4393-85CD-99353590D1C7}" destId="{BCCBAC52-3342-40EE-86B2-7D616118AF83}" srcOrd="2" destOrd="0" presId="urn:microsoft.com/office/officeart/2005/8/layout/hList3"/>
    <dgm:cxn modelId="{897A6653-717E-43B8-8C21-AE8A0103B8FC}" type="presParOf" srcId="{36E40C4B-2911-4061-9E0B-F91F03BC12E7}" destId="{410D7733-A902-4208-B908-B253B267A45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3F6FE6A-B842-4FA2-8CDF-2AD5AA0AE81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7FE52E-D8E1-479D-A53A-5CA26AC1C30B}">
      <dgm:prSet phldrT="[Text]"/>
      <dgm:spPr/>
      <dgm:t>
        <a:bodyPr/>
        <a:lstStyle/>
        <a:p>
          <a:r>
            <a:rPr lang="hr-HR" dirty="0" smtClean="0"/>
            <a:t>SUSTAV</a:t>
          </a:r>
        </a:p>
        <a:p>
          <a:r>
            <a:rPr lang="hr-HR" dirty="0" smtClean="0"/>
            <a:t>(SVE RAZINE)</a:t>
          </a:r>
          <a:endParaRPr lang="en-US" dirty="0"/>
        </a:p>
      </dgm:t>
    </dgm:pt>
    <dgm:pt modelId="{6E59F08A-A1AE-47BA-9E47-513DA842166A}" type="parTrans" cxnId="{597CD6CD-B8A7-434C-A8DA-69EAFF5BC58A}">
      <dgm:prSet/>
      <dgm:spPr/>
      <dgm:t>
        <a:bodyPr/>
        <a:lstStyle/>
        <a:p>
          <a:endParaRPr lang="en-US"/>
        </a:p>
      </dgm:t>
    </dgm:pt>
    <dgm:pt modelId="{438397CC-A358-4D76-9FFC-E58E5A0C6140}" type="sibTrans" cxnId="{597CD6CD-B8A7-434C-A8DA-69EAFF5BC58A}">
      <dgm:prSet/>
      <dgm:spPr/>
      <dgm:t>
        <a:bodyPr/>
        <a:lstStyle/>
        <a:p>
          <a:endParaRPr lang="en-US"/>
        </a:p>
      </dgm:t>
    </dgm:pt>
    <dgm:pt modelId="{46F3887A-4235-4FAA-916C-80B1D730ACC5}">
      <dgm:prSet phldrT="[Text]" custT="1"/>
      <dgm:spPr/>
      <dgm:t>
        <a:bodyPr anchor="t" anchorCtr="0"/>
        <a:lstStyle/>
        <a:p>
          <a:pPr algn="ctr"/>
          <a:r>
            <a:rPr lang="hr-HR" sz="1800" b="1" dirty="0" smtClean="0">
              <a:solidFill>
                <a:srgbClr val="FF0000"/>
              </a:solidFill>
            </a:rPr>
            <a:t>CILJ</a:t>
          </a:r>
        </a:p>
        <a:p>
          <a:pPr algn="l"/>
          <a:r>
            <a:rPr lang="hr-HR" sz="1600" dirty="0" smtClean="0"/>
            <a:t>Prikupljati podatke o učinkovitosti učenja i poučavanja te postizanju obrazovnih ishoda radi:</a:t>
          </a:r>
        </a:p>
        <a:p>
          <a:pPr algn="l"/>
          <a:r>
            <a:rPr lang="hr-HR" sz="1600" dirty="0" smtClean="0"/>
            <a:t>- daljeg unapređenja kurikuluma, ciljeva učenja te politika i praksi vezanih uz učenje i poučavanje</a:t>
          </a:r>
        </a:p>
        <a:p>
          <a:pPr algn="l"/>
          <a:r>
            <a:rPr lang="hr-HR" sz="1600" dirty="0" smtClean="0"/>
            <a:t>- davanja povratnih informacija učenicima, učiteljima, školama, roditeljima, obrazovnim vlastima i javnosti</a:t>
          </a:r>
        </a:p>
        <a:p>
          <a:pPr algn="l"/>
          <a:r>
            <a:rPr lang="hr-HR" sz="1600" dirty="0" smtClean="0"/>
            <a:t>- povećanja odgovornosti za rezultate, nagrađivanja najučinkovitijih škola/učitelja/ravnatelja i intervencija u problematičnim područjima/školama.</a:t>
          </a:r>
          <a:endParaRPr lang="en-US" sz="1600" dirty="0"/>
        </a:p>
      </dgm:t>
    </dgm:pt>
    <dgm:pt modelId="{9ED1075F-9E5A-4DDD-9ECC-AF4C9B93D4B2}" type="parTrans" cxnId="{E2BDD04A-CC07-4A8F-9471-35A862CF1EB0}">
      <dgm:prSet/>
      <dgm:spPr/>
      <dgm:t>
        <a:bodyPr/>
        <a:lstStyle/>
        <a:p>
          <a:endParaRPr lang="en-US"/>
        </a:p>
      </dgm:t>
    </dgm:pt>
    <dgm:pt modelId="{C25E309C-9E23-4C23-8F4B-6E7D53B9966F}" type="sibTrans" cxnId="{E2BDD04A-CC07-4A8F-9471-35A862CF1EB0}">
      <dgm:prSet/>
      <dgm:spPr/>
      <dgm:t>
        <a:bodyPr/>
        <a:lstStyle/>
        <a:p>
          <a:endParaRPr lang="en-US"/>
        </a:p>
      </dgm:t>
    </dgm:pt>
    <dgm:pt modelId="{AB189D33-A4F0-4F99-8D2C-A2BB292CD315}">
      <dgm:prSet phldrT="[Text]" custT="1"/>
      <dgm:spPr/>
      <dgm:t>
        <a:bodyPr anchor="t" anchorCtr="0"/>
        <a:lstStyle/>
        <a:p>
          <a:pPr algn="ctr"/>
          <a:r>
            <a:rPr lang="hr-HR" sz="1800" dirty="0" smtClean="0"/>
            <a:t>POKAZATELJI</a:t>
          </a:r>
        </a:p>
        <a:p>
          <a:pPr algn="l"/>
          <a:r>
            <a:rPr lang="hr-HR" sz="1600" dirty="0" smtClean="0"/>
            <a:t>Nepostojanje sustavnog i objektivnog prikupljanja podataka na nacionalnoj razini o učinkovitosti sustava i kvalitete poučavanja.</a:t>
          </a:r>
          <a:endParaRPr lang="en-US" sz="1600" dirty="0"/>
        </a:p>
      </dgm:t>
    </dgm:pt>
    <dgm:pt modelId="{DB473AB1-E3E5-4549-859A-5D32CEB8DBC2}" type="parTrans" cxnId="{E0299780-3271-4C7D-A8BC-50A3178F5BE1}">
      <dgm:prSet/>
      <dgm:spPr/>
      <dgm:t>
        <a:bodyPr/>
        <a:lstStyle/>
        <a:p>
          <a:endParaRPr lang="en-US"/>
        </a:p>
      </dgm:t>
    </dgm:pt>
    <dgm:pt modelId="{3F6A5F1F-4294-4066-8280-9C170D3EF0D0}" type="sibTrans" cxnId="{E0299780-3271-4C7D-A8BC-50A3178F5BE1}">
      <dgm:prSet/>
      <dgm:spPr/>
      <dgm:t>
        <a:bodyPr/>
        <a:lstStyle/>
        <a:p>
          <a:endParaRPr lang="en-US"/>
        </a:p>
      </dgm:t>
    </dgm:pt>
    <dgm:pt modelId="{3A5953A8-53F1-4190-8696-669A02A7979B}">
      <dgm:prSet phldrT="[Text]" custT="1"/>
      <dgm:spPr/>
      <dgm:t>
        <a:bodyPr anchor="t" anchorCtr="0"/>
        <a:lstStyle/>
        <a:p>
          <a:pPr algn="ctr"/>
          <a:r>
            <a:rPr lang="hr-HR" sz="1800" b="1" dirty="0" smtClean="0">
              <a:solidFill>
                <a:srgbClr val="FF0000"/>
              </a:solidFill>
            </a:rPr>
            <a:t>PRIJEDLOG</a:t>
          </a:r>
        </a:p>
        <a:p>
          <a:pPr algn="l"/>
          <a:r>
            <a:rPr lang="hr-HR" sz="1600" dirty="0" smtClean="0"/>
            <a:t>Donijeti nacionalni okvir i standarde vrednovanja za različite razine sustava (učenici, razredi, učitelji, ravnatelji, škole, regije, obrazovni sustav u cijelosti).</a:t>
          </a:r>
        </a:p>
        <a:p>
          <a:pPr algn="l"/>
          <a:r>
            <a:rPr lang="hr-HR" sz="1600" dirty="0" smtClean="0"/>
            <a:t>Uvesti sveobuhvatni sustav evaluacije na temelju rezultata i ishoda učenja umjesto „ulaza” i procedura.</a:t>
          </a:r>
        </a:p>
        <a:p>
          <a:pPr algn="l"/>
          <a:r>
            <a:rPr lang="hr-HR" sz="1600" dirty="0" smtClean="0"/>
            <a:t>Razviti kapacitete za provedbu vrednovanja i korištenje rezultata na svim razinama.</a:t>
          </a:r>
        </a:p>
        <a:p>
          <a:pPr algn="l"/>
          <a:r>
            <a:rPr lang="hr-HR" sz="1600" dirty="0" smtClean="0"/>
            <a:t>Koristiti rezultate evaluacija za planiranje i unapređenje obrazovnih politika i prakse.</a:t>
          </a:r>
          <a:endParaRPr lang="en-US" sz="1600" dirty="0"/>
        </a:p>
      </dgm:t>
    </dgm:pt>
    <dgm:pt modelId="{A4459712-B410-4779-9606-2D04D57FF5F8}" type="parTrans" cxnId="{18E09114-63CE-4D6C-869B-931792FCFAFF}">
      <dgm:prSet/>
      <dgm:spPr/>
      <dgm:t>
        <a:bodyPr/>
        <a:lstStyle/>
        <a:p>
          <a:endParaRPr lang="en-US"/>
        </a:p>
      </dgm:t>
    </dgm:pt>
    <dgm:pt modelId="{503C312C-6B90-42D8-8A2C-0E61E68797EE}" type="sibTrans" cxnId="{18E09114-63CE-4D6C-869B-931792FCFAFF}">
      <dgm:prSet/>
      <dgm:spPr/>
      <dgm:t>
        <a:bodyPr/>
        <a:lstStyle/>
        <a:p>
          <a:endParaRPr lang="en-US"/>
        </a:p>
      </dgm:t>
    </dgm:pt>
    <dgm:pt modelId="{97E896BA-BC52-4C47-96FF-1D01EB0F6DDD}" type="pres">
      <dgm:prSet presAssocID="{63F6FE6A-B842-4FA2-8CDF-2AD5AA0AE81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EB4698-631A-4C23-A844-3307CAF6131C}" type="pres">
      <dgm:prSet presAssocID="{857FE52E-D8E1-479D-A53A-5CA26AC1C30B}" presName="roof" presStyleLbl="dkBgShp" presStyleIdx="0" presStyleCnt="2"/>
      <dgm:spPr/>
      <dgm:t>
        <a:bodyPr/>
        <a:lstStyle/>
        <a:p>
          <a:endParaRPr lang="en-US"/>
        </a:p>
      </dgm:t>
    </dgm:pt>
    <dgm:pt modelId="{973E8A71-B116-4A1A-B400-742C342CBF2D}" type="pres">
      <dgm:prSet presAssocID="{857FE52E-D8E1-479D-A53A-5CA26AC1C30B}" presName="pillars" presStyleCnt="0"/>
      <dgm:spPr/>
    </dgm:pt>
    <dgm:pt modelId="{317DD7FE-34F5-4273-B700-40C023B6EE9B}" type="pres">
      <dgm:prSet presAssocID="{857FE52E-D8E1-479D-A53A-5CA26AC1C30B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0057C7-112F-4361-A654-C9A7CB777169}" type="pres">
      <dgm:prSet presAssocID="{AB189D33-A4F0-4F99-8D2C-A2BB292CD315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859F02-579D-4074-A076-514AABC80D5B}" type="pres">
      <dgm:prSet presAssocID="{3A5953A8-53F1-4190-8696-669A02A7979B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3CB931-9EC4-4343-93F9-7EF51D5A7BF8}" type="pres">
      <dgm:prSet presAssocID="{857FE52E-D8E1-479D-A53A-5CA26AC1C30B}" presName="base" presStyleLbl="dkBgShp" presStyleIdx="1" presStyleCnt="2"/>
      <dgm:spPr/>
    </dgm:pt>
  </dgm:ptLst>
  <dgm:cxnLst>
    <dgm:cxn modelId="{99491C65-0F97-43F3-9AB9-B291B19C3115}" type="presOf" srcId="{63F6FE6A-B842-4FA2-8CDF-2AD5AA0AE810}" destId="{97E896BA-BC52-4C47-96FF-1D01EB0F6DDD}" srcOrd="0" destOrd="0" presId="urn:microsoft.com/office/officeart/2005/8/layout/hList3"/>
    <dgm:cxn modelId="{E0299780-3271-4C7D-A8BC-50A3178F5BE1}" srcId="{857FE52E-D8E1-479D-A53A-5CA26AC1C30B}" destId="{AB189D33-A4F0-4F99-8D2C-A2BB292CD315}" srcOrd="1" destOrd="0" parTransId="{DB473AB1-E3E5-4549-859A-5D32CEB8DBC2}" sibTransId="{3F6A5F1F-4294-4066-8280-9C170D3EF0D0}"/>
    <dgm:cxn modelId="{18E09114-63CE-4D6C-869B-931792FCFAFF}" srcId="{857FE52E-D8E1-479D-A53A-5CA26AC1C30B}" destId="{3A5953A8-53F1-4190-8696-669A02A7979B}" srcOrd="2" destOrd="0" parTransId="{A4459712-B410-4779-9606-2D04D57FF5F8}" sibTransId="{503C312C-6B90-42D8-8A2C-0E61E68797EE}"/>
    <dgm:cxn modelId="{597CD6CD-B8A7-434C-A8DA-69EAFF5BC58A}" srcId="{63F6FE6A-B842-4FA2-8CDF-2AD5AA0AE810}" destId="{857FE52E-D8E1-479D-A53A-5CA26AC1C30B}" srcOrd="0" destOrd="0" parTransId="{6E59F08A-A1AE-47BA-9E47-513DA842166A}" sibTransId="{438397CC-A358-4D76-9FFC-E58E5A0C6140}"/>
    <dgm:cxn modelId="{E2BDD04A-CC07-4A8F-9471-35A862CF1EB0}" srcId="{857FE52E-D8E1-479D-A53A-5CA26AC1C30B}" destId="{46F3887A-4235-4FAA-916C-80B1D730ACC5}" srcOrd="0" destOrd="0" parTransId="{9ED1075F-9E5A-4DDD-9ECC-AF4C9B93D4B2}" sibTransId="{C25E309C-9E23-4C23-8F4B-6E7D53B9966F}"/>
    <dgm:cxn modelId="{3D494271-0AF1-4111-8760-1F4C6F6716D0}" type="presOf" srcId="{857FE52E-D8E1-479D-A53A-5CA26AC1C30B}" destId="{15EB4698-631A-4C23-A844-3307CAF6131C}" srcOrd="0" destOrd="0" presId="urn:microsoft.com/office/officeart/2005/8/layout/hList3"/>
    <dgm:cxn modelId="{8A9F8C12-B72F-4B3E-898D-F90928E74F5F}" type="presOf" srcId="{3A5953A8-53F1-4190-8696-669A02A7979B}" destId="{55859F02-579D-4074-A076-514AABC80D5B}" srcOrd="0" destOrd="0" presId="urn:microsoft.com/office/officeart/2005/8/layout/hList3"/>
    <dgm:cxn modelId="{7A0316C7-F7B0-491D-B193-8B4AEC582AAD}" type="presOf" srcId="{46F3887A-4235-4FAA-916C-80B1D730ACC5}" destId="{317DD7FE-34F5-4273-B700-40C023B6EE9B}" srcOrd="0" destOrd="0" presId="urn:microsoft.com/office/officeart/2005/8/layout/hList3"/>
    <dgm:cxn modelId="{13AA47F8-7B76-4515-978B-D9CF2E760DEC}" type="presOf" srcId="{AB189D33-A4F0-4F99-8D2C-A2BB292CD315}" destId="{870057C7-112F-4361-A654-C9A7CB777169}" srcOrd="0" destOrd="0" presId="urn:microsoft.com/office/officeart/2005/8/layout/hList3"/>
    <dgm:cxn modelId="{834FFAD4-8230-43A9-A9D4-69E6D90063F2}" type="presParOf" srcId="{97E896BA-BC52-4C47-96FF-1D01EB0F6DDD}" destId="{15EB4698-631A-4C23-A844-3307CAF6131C}" srcOrd="0" destOrd="0" presId="urn:microsoft.com/office/officeart/2005/8/layout/hList3"/>
    <dgm:cxn modelId="{8BC11E97-3988-43E0-837E-D8FB1D8E00D1}" type="presParOf" srcId="{97E896BA-BC52-4C47-96FF-1D01EB0F6DDD}" destId="{973E8A71-B116-4A1A-B400-742C342CBF2D}" srcOrd="1" destOrd="0" presId="urn:microsoft.com/office/officeart/2005/8/layout/hList3"/>
    <dgm:cxn modelId="{C3FD7DBE-9F53-407D-B2D8-CB2B64B30A79}" type="presParOf" srcId="{973E8A71-B116-4A1A-B400-742C342CBF2D}" destId="{317DD7FE-34F5-4273-B700-40C023B6EE9B}" srcOrd="0" destOrd="0" presId="urn:microsoft.com/office/officeart/2005/8/layout/hList3"/>
    <dgm:cxn modelId="{12CFABF8-C614-4EA6-A656-DF9A935F9FF3}" type="presParOf" srcId="{973E8A71-B116-4A1A-B400-742C342CBF2D}" destId="{870057C7-112F-4361-A654-C9A7CB777169}" srcOrd="1" destOrd="0" presId="urn:microsoft.com/office/officeart/2005/8/layout/hList3"/>
    <dgm:cxn modelId="{5C89DE0E-6E86-40C0-B618-9A03A30B52C1}" type="presParOf" srcId="{973E8A71-B116-4A1A-B400-742C342CBF2D}" destId="{55859F02-579D-4074-A076-514AABC80D5B}" srcOrd="2" destOrd="0" presId="urn:microsoft.com/office/officeart/2005/8/layout/hList3"/>
    <dgm:cxn modelId="{7A17B829-9611-472A-B6EC-38D96F96D7BA}" type="presParOf" srcId="{97E896BA-BC52-4C47-96FF-1D01EB0F6DDD}" destId="{083CB931-9EC4-4343-93F9-7EF51D5A7BF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BB9231-EA13-41E2-A269-A5A6E815A8F7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975C75-E8CF-453E-88EE-FC4B30AFE62A}">
      <dgm:prSet phldrT="[Text]"/>
      <dgm:spPr/>
      <dgm:t>
        <a:bodyPr/>
        <a:lstStyle/>
        <a:p>
          <a:r>
            <a:rPr lang="hr-HR" dirty="0" smtClean="0"/>
            <a:t>Poljska, Južna Koreja, Australija, nordijske zemlje, Slovenija, SAD</a:t>
          </a:r>
          <a:endParaRPr lang="en-US" dirty="0"/>
        </a:p>
      </dgm:t>
    </dgm:pt>
    <dgm:pt modelId="{919DA072-C753-47E7-8EF5-68FC19831C6E}" type="parTrans" cxnId="{D54B97CA-F4BD-4D50-87F1-7BAB1BAF9013}">
      <dgm:prSet/>
      <dgm:spPr/>
      <dgm:t>
        <a:bodyPr/>
        <a:lstStyle/>
        <a:p>
          <a:endParaRPr lang="en-US"/>
        </a:p>
      </dgm:t>
    </dgm:pt>
    <dgm:pt modelId="{3F08C894-EBEE-40CD-AB07-E33C4EFD566B}" type="sibTrans" cxnId="{D54B97CA-F4BD-4D50-87F1-7BAB1BAF9013}">
      <dgm:prSet/>
      <dgm:spPr/>
      <dgm:t>
        <a:bodyPr/>
        <a:lstStyle/>
        <a:p>
          <a:endParaRPr lang="en-US"/>
        </a:p>
      </dgm:t>
    </dgm:pt>
    <dgm:pt modelId="{03649DD8-3368-4E8B-B761-84B49ABAD737}">
      <dgm:prSet phldrT="[Text]"/>
      <dgm:spPr/>
      <dgm:t>
        <a:bodyPr/>
        <a:lstStyle/>
        <a:p>
          <a:r>
            <a:rPr lang="hr-HR" dirty="0" smtClean="0"/>
            <a:t>predškolski odgoj – povećanje dostupnosti i kvalitete</a:t>
          </a:r>
          <a:endParaRPr lang="en-US" dirty="0"/>
        </a:p>
      </dgm:t>
    </dgm:pt>
    <dgm:pt modelId="{0CAEEA14-1E2E-4B16-8834-34D05D20BF82}" type="parTrans" cxnId="{CD271BDB-8F67-47B6-8D24-55B71722180C}">
      <dgm:prSet/>
      <dgm:spPr/>
      <dgm:t>
        <a:bodyPr/>
        <a:lstStyle/>
        <a:p>
          <a:endParaRPr lang="en-US"/>
        </a:p>
      </dgm:t>
    </dgm:pt>
    <dgm:pt modelId="{D473638D-1E86-4C91-AD9C-536EAB57D762}" type="sibTrans" cxnId="{CD271BDB-8F67-47B6-8D24-55B71722180C}">
      <dgm:prSet/>
      <dgm:spPr/>
      <dgm:t>
        <a:bodyPr/>
        <a:lstStyle/>
        <a:p>
          <a:endParaRPr lang="en-US"/>
        </a:p>
      </dgm:t>
    </dgm:pt>
    <dgm:pt modelId="{CA3EBBAD-3EB0-4A2F-A7FF-3FA178985A3C}">
      <dgm:prSet phldrT="[Text]"/>
      <dgm:spPr/>
      <dgm:t>
        <a:bodyPr/>
        <a:lstStyle/>
        <a:p>
          <a:r>
            <a:rPr lang="hr-HR" dirty="0" smtClean="0"/>
            <a:t>ciljano na djecu u nepovoljnom položaju</a:t>
          </a:r>
          <a:endParaRPr lang="en-US" dirty="0"/>
        </a:p>
      </dgm:t>
    </dgm:pt>
    <dgm:pt modelId="{21E679FF-E5C8-4E50-808A-379C85363F44}" type="parTrans" cxnId="{70470623-2590-4F1A-AE8B-91999CEEDDE9}">
      <dgm:prSet/>
      <dgm:spPr/>
      <dgm:t>
        <a:bodyPr/>
        <a:lstStyle/>
        <a:p>
          <a:endParaRPr lang="en-US"/>
        </a:p>
      </dgm:t>
    </dgm:pt>
    <dgm:pt modelId="{D40D7C8C-CCB3-47E8-9CBB-895AE77BDE13}" type="sibTrans" cxnId="{70470623-2590-4F1A-AE8B-91999CEEDDE9}">
      <dgm:prSet/>
      <dgm:spPr/>
      <dgm:t>
        <a:bodyPr/>
        <a:lstStyle/>
        <a:p>
          <a:endParaRPr lang="en-US"/>
        </a:p>
      </dgm:t>
    </dgm:pt>
    <dgm:pt modelId="{C899D810-1E9F-45B2-A254-266A90E50224}">
      <dgm:prSet phldrT="[Text]"/>
      <dgm:spPr/>
      <dgm:t>
        <a:bodyPr/>
        <a:lstStyle/>
        <a:p>
          <a:r>
            <a:rPr lang="hr-HR" dirty="0" smtClean="0"/>
            <a:t>Belgija, Češka, Francuska, Irska, Danska, Luksemburg, Novi Zeland, Kanada, Japan, Portugal, Italija</a:t>
          </a:r>
          <a:endParaRPr lang="en-US" dirty="0"/>
        </a:p>
      </dgm:t>
    </dgm:pt>
    <dgm:pt modelId="{94E8DEB2-0879-4A87-9B00-537A48C9D868}" type="parTrans" cxnId="{316A1F93-55CE-455B-90B2-A8D52981F7C2}">
      <dgm:prSet/>
      <dgm:spPr/>
      <dgm:t>
        <a:bodyPr/>
        <a:lstStyle/>
        <a:p>
          <a:endParaRPr lang="en-US"/>
        </a:p>
      </dgm:t>
    </dgm:pt>
    <dgm:pt modelId="{D423C6C4-5543-4A14-89FB-ED25CB5F10C1}" type="sibTrans" cxnId="{316A1F93-55CE-455B-90B2-A8D52981F7C2}">
      <dgm:prSet/>
      <dgm:spPr/>
      <dgm:t>
        <a:bodyPr/>
        <a:lstStyle/>
        <a:p>
          <a:endParaRPr lang="en-US"/>
        </a:p>
      </dgm:t>
    </dgm:pt>
    <dgm:pt modelId="{FBDADE2B-CA43-4A7E-AE18-F564C7877F90}">
      <dgm:prSet phldrT="[Text]"/>
      <dgm:spPr/>
      <dgm:t>
        <a:bodyPr/>
        <a:lstStyle/>
        <a:p>
          <a:r>
            <a:rPr lang="hr-HR" dirty="0" smtClean="0"/>
            <a:t>reforma strukovnog i visokog obrazovanja</a:t>
          </a:r>
          <a:endParaRPr lang="en-US" dirty="0"/>
        </a:p>
      </dgm:t>
    </dgm:pt>
    <dgm:pt modelId="{B48B1348-8BB9-47BB-BD93-39271DD889D0}" type="parTrans" cxnId="{481A1B9B-651A-4C6B-B781-33B579CA22C4}">
      <dgm:prSet/>
      <dgm:spPr/>
      <dgm:t>
        <a:bodyPr/>
        <a:lstStyle/>
        <a:p>
          <a:endParaRPr lang="en-US"/>
        </a:p>
      </dgm:t>
    </dgm:pt>
    <dgm:pt modelId="{55BBE552-70D2-43CE-B982-3F5D771CF792}" type="sibTrans" cxnId="{481A1B9B-651A-4C6B-B781-33B579CA22C4}">
      <dgm:prSet/>
      <dgm:spPr/>
      <dgm:t>
        <a:bodyPr/>
        <a:lstStyle/>
        <a:p>
          <a:endParaRPr lang="en-US"/>
        </a:p>
      </dgm:t>
    </dgm:pt>
    <dgm:pt modelId="{F422C233-5B3D-45FD-9963-5C48652B250C}">
      <dgm:prSet phldrT="[Text]"/>
      <dgm:spPr/>
      <dgm:t>
        <a:bodyPr/>
        <a:lstStyle/>
        <a:p>
          <a:r>
            <a:rPr lang="hr-HR" dirty="0" smtClean="0"/>
            <a:t>povećanje privlačnosti, bolja usklađenost s tržištem rada</a:t>
          </a:r>
          <a:endParaRPr lang="en-US" dirty="0"/>
        </a:p>
      </dgm:t>
    </dgm:pt>
    <dgm:pt modelId="{FD78BF11-D6E3-4C0A-9A9B-FD7A7B0661E9}" type="parTrans" cxnId="{DED0990C-FEA1-45FF-958C-2E1A4B7D74CD}">
      <dgm:prSet/>
      <dgm:spPr/>
      <dgm:t>
        <a:bodyPr/>
        <a:lstStyle/>
        <a:p>
          <a:endParaRPr lang="en-US"/>
        </a:p>
      </dgm:t>
    </dgm:pt>
    <dgm:pt modelId="{1F6204D0-6D97-4410-A5D8-7125874DACCD}" type="sibTrans" cxnId="{DED0990C-FEA1-45FF-958C-2E1A4B7D74CD}">
      <dgm:prSet/>
      <dgm:spPr/>
      <dgm:t>
        <a:bodyPr/>
        <a:lstStyle/>
        <a:p>
          <a:endParaRPr lang="en-US"/>
        </a:p>
      </dgm:t>
    </dgm:pt>
    <dgm:pt modelId="{CC484796-40BD-47AB-958F-CAC9B27C80CD}" type="pres">
      <dgm:prSet presAssocID="{6BBB9231-EA13-41E2-A269-A5A6E815A8F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846D295-5BE3-4085-9073-77CBDFC3816D}" type="pres">
      <dgm:prSet presAssocID="{71975C75-E8CF-453E-88EE-FC4B30AFE62A}" presName="linNode" presStyleCnt="0"/>
      <dgm:spPr/>
    </dgm:pt>
    <dgm:pt modelId="{59F3B1C7-718C-46D3-B9A3-CCDD7278C84C}" type="pres">
      <dgm:prSet presAssocID="{71975C75-E8CF-453E-88EE-FC4B30AFE62A}" presName="parentShp" presStyleLbl="node1" presStyleIdx="0" presStyleCnt="2" custLinFactNeighborX="238" custLinFactNeighborY="-4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D28E49-6245-41E3-97E5-99F26B64F025}" type="pres">
      <dgm:prSet presAssocID="{71975C75-E8CF-453E-88EE-FC4B30AFE62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E0D922-B1DC-4269-A110-3D64158CBE9A}" type="pres">
      <dgm:prSet presAssocID="{3F08C894-EBEE-40CD-AB07-E33C4EFD566B}" presName="spacing" presStyleCnt="0"/>
      <dgm:spPr/>
    </dgm:pt>
    <dgm:pt modelId="{98655CF3-B25F-4800-BCC2-FDF3A6C63CBE}" type="pres">
      <dgm:prSet presAssocID="{C899D810-1E9F-45B2-A254-266A90E50224}" presName="linNode" presStyleCnt="0"/>
      <dgm:spPr/>
    </dgm:pt>
    <dgm:pt modelId="{C8E5E519-FBE2-4629-BD89-BF17A1B77F62}" type="pres">
      <dgm:prSet presAssocID="{C899D810-1E9F-45B2-A254-266A90E5022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DE71D3-39A4-4AA7-81C7-82DF7A3E6043}" type="pres">
      <dgm:prSet presAssocID="{C899D810-1E9F-45B2-A254-266A90E50224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4B97CA-F4BD-4D50-87F1-7BAB1BAF9013}" srcId="{6BBB9231-EA13-41E2-A269-A5A6E815A8F7}" destId="{71975C75-E8CF-453E-88EE-FC4B30AFE62A}" srcOrd="0" destOrd="0" parTransId="{919DA072-C753-47E7-8EF5-68FC19831C6E}" sibTransId="{3F08C894-EBEE-40CD-AB07-E33C4EFD566B}"/>
    <dgm:cxn modelId="{E2868FBB-E841-477E-ADE0-771FD4C81000}" type="presOf" srcId="{FBDADE2B-CA43-4A7E-AE18-F564C7877F90}" destId="{2CDE71D3-39A4-4AA7-81C7-82DF7A3E6043}" srcOrd="0" destOrd="0" presId="urn:microsoft.com/office/officeart/2005/8/layout/vList6"/>
    <dgm:cxn modelId="{A9ABADA0-2D62-4D21-B932-6D0BFAF398EE}" type="presOf" srcId="{03649DD8-3368-4E8B-B761-84B49ABAD737}" destId="{BED28E49-6245-41E3-97E5-99F26B64F025}" srcOrd="0" destOrd="0" presId="urn:microsoft.com/office/officeart/2005/8/layout/vList6"/>
    <dgm:cxn modelId="{BDAA7D39-7491-4C9C-B25A-4A608AC49AF3}" type="presOf" srcId="{F422C233-5B3D-45FD-9963-5C48652B250C}" destId="{2CDE71D3-39A4-4AA7-81C7-82DF7A3E6043}" srcOrd="0" destOrd="1" presId="urn:microsoft.com/office/officeart/2005/8/layout/vList6"/>
    <dgm:cxn modelId="{DED0990C-FEA1-45FF-958C-2E1A4B7D74CD}" srcId="{C899D810-1E9F-45B2-A254-266A90E50224}" destId="{F422C233-5B3D-45FD-9963-5C48652B250C}" srcOrd="1" destOrd="0" parTransId="{FD78BF11-D6E3-4C0A-9A9B-FD7A7B0661E9}" sibTransId="{1F6204D0-6D97-4410-A5D8-7125874DACCD}"/>
    <dgm:cxn modelId="{0E5E5B65-A07D-4B85-9B99-B77723AAB33D}" type="presOf" srcId="{6BBB9231-EA13-41E2-A269-A5A6E815A8F7}" destId="{CC484796-40BD-47AB-958F-CAC9B27C80CD}" srcOrd="0" destOrd="0" presId="urn:microsoft.com/office/officeart/2005/8/layout/vList6"/>
    <dgm:cxn modelId="{70470623-2590-4F1A-AE8B-91999CEEDDE9}" srcId="{71975C75-E8CF-453E-88EE-FC4B30AFE62A}" destId="{CA3EBBAD-3EB0-4A2F-A7FF-3FA178985A3C}" srcOrd="1" destOrd="0" parTransId="{21E679FF-E5C8-4E50-808A-379C85363F44}" sibTransId="{D40D7C8C-CCB3-47E8-9CBB-895AE77BDE13}"/>
    <dgm:cxn modelId="{CD271BDB-8F67-47B6-8D24-55B71722180C}" srcId="{71975C75-E8CF-453E-88EE-FC4B30AFE62A}" destId="{03649DD8-3368-4E8B-B761-84B49ABAD737}" srcOrd="0" destOrd="0" parTransId="{0CAEEA14-1E2E-4B16-8834-34D05D20BF82}" sibTransId="{D473638D-1E86-4C91-AD9C-536EAB57D762}"/>
    <dgm:cxn modelId="{481A1B9B-651A-4C6B-B781-33B579CA22C4}" srcId="{C899D810-1E9F-45B2-A254-266A90E50224}" destId="{FBDADE2B-CA43-4A7E-AE18-F564C7877F90}" srcOrd="0" destOrd="0" parTransId="{B48B1348-8BB9-47BB-BD93-39271DD889D0}" sibTransId="{55BBE552-70D2-43CE-B982-3F5D771CF792}"/>
    <dgm:cxn modelId="{BEFF20C9-EF07-4225-AFF5-BBDD227D472D}" type="presOf" srcId="{CA3EBBAD-3EB0-4A2F-A7FF-3FA178985A3C}" destId="{BED28E49-6245-41E3-97E5-99F26B64F025}" srcOrd="0" destOrd="1" presId="urn:microsoft.com/office/officeart/2005/8/layout/vList6"/>
    <dgm:cxn modelId="{283375F8-3E8A-4363-981E-0C619BE1985C}" type="presOf" srcId="{C899D810-1E9F-45B2-A254-266A90E50224}" destId="{C8E5E519-FBE2-4629-BD89-BF17A1B77F62}" srcOrd="0" destOrd="0" presId="urn:microsoft.com/office/officeart/2005/8/layout/vList6"/>
    <dgm:cxn modelId="{316A1F93-55CE-455B-90B2-A8D52981F7C2}" srcId="{6BBB9231-EA13-41E2-A269-A5A6E815A8F7}" destId="{C899D810-1E9F-45B2-A254-266A90E50224}" srcOrd="1" destOrd="0" parTransId="{94E8DEB2-0879-4A87-9B00-537A48C9D868}" sibTransId="{D423C6C4-5543-4A14-89FB-ED25CB5F10C1}"/>
    <dgm:cxn modelId="{A4AABE8F-3D35-4A6C-B1F7-AC30C419A64E}" type="presOf" srcId="{71975C75-E8CF-453E-88EE-FC4B30AFE62A}" destId="{59F3B1C7-718C-46D3-B9A3-CCDD7278C84C}" srcOrd="0" destOrd="0" presId="urn:microsoft.com/office/officeart/2005/8/layout/vList6"/>
    <dgm:cxn modelId="{F6ABA73D-50E3-4842-8C66-1DE99018E1F3}" type="presParOf" srcId="{CC484796-40BD-47AB-958F-CAC9B27C80CD}" destId="{C846D295-5BE3-4085-9073-77CBDFC3816D}" srcOrd="0" destOrd="0" presId="urn:microsoft.com/office/officeart/2005/8/layout/vList6"/>
    <dgm:cxn modelId="{34E4078D-21F0-4B55-9522-89CF655ACBE1}" type="presParOf" srcId="{C846D295-5BE3-4085-9073-77CBDFC3816D}" destId="{59F3B1C7-718C-46D3-B9A3-CCDD7278C84C}" srcOrd="0" destOrd="0" presId="urn:microsoft.com/office/officeart/2005/8/layout/vList6"/>
    <dgm:cxn modelId="{8CA553E5-2212-4798-AC4E-DE3DA1F91890}" type="presParOf" srcId="{C846D295-5BE3-4085-9073-77CBDFC3816D}" destId="{BED28E49-6245-41E3-97E5-99F26B64F025}" srcOrd="1" destOrd="0" presId="urn:microsoft.com/office/officeart/2005/8/layout/vList6"/>
    <dgm:cxn modelId="{8C543419-B720-4C35-98C1-B032CD92C2F8}" type="presParOf" srcId="{CC484796-40BD-47AB-958F-CAC9B27C80CD}" destId="{A8E0D922-B1DC-4269-A110-3D64158CBE9A}" srcOrd="1" destOrd="0" presId="urn:microsoft.com/office/officeart/2005/8/layout/vList6"/>
    <dgm:cxn modelId="{CFCCCBAE-7215-48CB-A129-CAC3182C1EFF}" type="presParOf" srcId="{CC484796-40BD-47AB-958F-CAC9B27C80CD}" destId="{98655CF3-B25F-4800-BCC2-FDF3A6C63CBE}" srcOrd="2" destOrd="0" presId="urn:microsoft.com/office/officeart/2005/8/layout/vList6"/>
    <dgm:cxn modelId="{BFF0BCDD-FFB6-4C5E-9DB5-B853C41EC5AF}" type="presParOf" srcId="{98655CF3-B25F-4800-BCC2-FDF3A6C63CBE}" destId="{C8E5E519-FBE2-4629-BD89-BF17A1B77F62}" srcOrd="0" destOrd="0" presId="urn:microsoft.com/office/officeart/2005/8/layout/vList6"/>
    <dgm:cxn modelId="{5C5BC5B4-82F8-45FF-BFE3-C2490058B519}" type="presParOf" srcId="{98655CF3-B25F-4800-BCC2-FDF3A6C63CBE}" destId="{2CDE71D3-39A4-4AA7-81C7-82DF7A3E604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BB9231-EA13-41E2-A269-A5A6E815A8F7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975C75-E8CF-453E-88EE-FC4B30AFE62A}">
      <dgm:prSet phldrT="[Text]"/>
      <dgm:spPr/>
      <dgm:t>
        <a:bodyPr/>
        <a:lstStyle/>
        <a:p>
          <a:r>
            <a:rPr lang="hr-HR" dirty="0" smtClean="0"/>
            <a:t>Finska, Engleska, Novi Zeland, Njemačka, Francuska, Austrija</a:t>
          </a:r>
          <a:endParaRPr lang="en-US" dirty="0"/>
        </a:p>
      </dgm:t>
    </dgm:pt>
    <dgm:pt modelId="{919DA072-C753-47E7-8EF5-68FC19831C6E}" type="parTrans" cxnId="{D54B97CA-F4BD-4D50-87F1-7BAB1BAF9013}">
      <dgm:prSet/>
      <dgm:spPr/>
      <dgm:t>
        <a:bodyPr/>
        <a:lstStyle/>
        <a:p>
          <a:endParaRPr lang="en-US"/>
        </a:p>
      </dgm:t>
    </dgm:pt>
    <dgm:pt modelId="{3F08C894-EBEE-40CD-AB07-E33C4EFD566B}" type="sibTrans" cxnId="{D54B97CA-F4BD-4D50-87F1-7BAB1BAF9013}">
      <dgm:prSet/>
      <dgm:spPr/>
      <dgm:t>
        <a:bodyPr/>
        <a:lstStyle/>
        <a:p>
          <a:endParaRPr lang="en-US"/>
        </a:p>
      </dgm:t>
    </dgm:pt>
    <dgm:pt modelId="{03649DD8-3368-4E8B-B761-84B49ABAD737}">
      <dgm:prSet phldrT="[Text]"/>
      <dgm:spPr/>
      <dgm:t>
        <a:bodyPr/>
        <a:lstStyle/>
        <a:p>
          <a:r>
            <a:rPr lang="hr-HR" dirty="0" smtClean="0"/>
            <a:t>smanjivanje razlika među učenicima</a:t>
          </a:r>
          <a:endParaRPr lang="en-US" dirty="0"/>
        </a:p>
      </dgm:t>
    </dgm:pt>
    <dgm:pt modelId="{0CAEEA14-1E2E-4B16-8834-34D05D20BF82}" type="parTrans" cxnId="{CD271BDB-8F67-47B6-8D24-55B71722180C}">
      <dgm:prSet/>
      <dgm:spPr/>
      <dgm:t>
        <a:bodyPr/>
        <a:lstStyle/>
        <a:p>
          <a:endParaRPr lang="en-US"/>
        </a:p>
      </dgm:t>
    </dgm:pt>
    <dgm:pt modelId="{D473638D-1E86-4C91-AD9C-536EAB57D762}" type="sibTrans" cxnId="{CD271BDB-8F67-47B6-8D24-55B71722180C}">
      <dgm:prSet/>
      <dgm:spPr/>
      <dgm:t>
        <a:bodyPr/>
        <a:lstStyle/>
        <a:p>
          <a:endParaRPr lang="en-US"/>
        </a:p>
      </dgm:t>
    </dgm:pt>
    <dgm:pt modelId="{F422C233-5B3D-45FD-9963-5C48652B250C}">
      <dgm:prSet phldrT="[Text]"/>
      <dgm:spPr/>
      <dgm:t>
        <a:bodyPr/>
        <a:lstStyle/>
        <a:p>
          <a:r>
            <a:rPr lang="hr-HR" dirty="0" smtClean="0"/>
            <a:t>reforma inicijalnog obrazovanja, učiteljski standardi i kriteriji, sustav evaluacije</a:t>
          </a:r>
          <a:endParaRPr lang="en-US" dirty="0"/>
        </a:p>
      </dgm:t>
    </dgm:pt>
    <dgm:pt modelId="{1F6204D0-6D97-4410-A5D8-7125874DACCD}" type="sibTrans" cxnId="{DED0990C-FEA1-45FF-958C-2E1A4B7D74CD}">
      <dgm:prSet/>
      <dgm:spPr/>
      <dgm:t>
        <a:bodyPr/>
        <a:lstStyle/>
        <a:p>
          <a:endParaRPr lang="en-US"/>
        </a:p>
      </dgm:t>
    </dgm:pt>
    <dgm:pt modelId="{FD78BF11-D6E3-4C0A-9A9B-FD7A7B0661E9}" type="parTrans" cxnId="{DED0990C-FEA1-45FF-958C-2E1A4B7D74CD}">
      <dgm:prSet/>
      <dgm:spPr/>
      <dgm:t>
        <a:bodyPr/>
        <a:lstStyle/>
        <a:p>
          <a:endParaRPr lang="en-US"/>
        </a:p>
      </dgm:t>
    </dgm:pt>
    <dgm:pt modelId="{CA3EBBAD-3EB0-4A2F-A7FF-3FA178985A3C}">
      <dgm:prSet phldrT="[Text]"/>
      <dgm:spPr/>
      <dgm:t>
        <a:bodyPr/>
        <a:lstStyle/>
        <a:p>
          <a:r>
            <a:rPr lang="hr-HR" dirty="0" smtClean="0"/>
            <a:t>skupine u nepovoljnom položaju</a:t>
          </a:r>
          <a:endParaRPr lang="en-US" dirty="0"/>
        </a:p>
      </dgm:t>
    </dgm:pt>
    <dgm:pt modelId="{D40D7C8C-CCB3-47E8-9CBB-895AE77BDE13}" type="sibTrans" cxnId="{70470623-2590-4F1A-AE8B-91999CEEDDE9}">
      <dgm:prSet/>
      <dgm:spPr/>
      <dgm:t>
        <a:bodyPr/>
        <a:lstStyle/>
        <a:p>
          <a:endParaRPr lang="en-US"/>
        </a:p>
      </dgm:t>
    </dgm:pt>
    <dgm:pt modelId="{21E679FF-E5C8-4E50-808A-379C85363F44}" type="parTrans" cxnId="{70470623-2590-4F1A-AE8B-91999CEEDDE9}">
      <dgm:prSet/>
      <dgm:spPr/>
      <dgm:t>
        <a:bodyPr/>
        <a:lstStyle/>
        <a:p>
          <a:endParaRPr lang="en-US"/>
        </a:p>
      </dgm:t>
    </dgm:pt>
    <dgm:pt modelId="{FBDADE2B-CA43-4A7E-AE18-F564C7877F90}">
      <dgm:prSet phldrT="[Text]"/>
      <dgm:spPr/>
      <dgm:t>
        <a:bodyPr/>
        <a:lstStyle/>
        <a:p>
          <a:r>
            <a:rPr lang="hr-HR" dirty="0" smtClean="0"/>
            <a:t>unapređenje učiteljske profesije</a:t>
          </a:r>
          <a:endParaRPr lang="en-US" dirty="0"/>
        </a:p>
      </dgm:t>
    </dgm:pt>
    <dgm:pt modelId="{55BBE552-70D2-43CE-B982-3F5D771CF792}" type="sibTrans" cxnId="{481A1B9B-651A-4C6B-B781-33B579CA22C4}">
      <dgm:prSet/>
      <dgm:spPr/>
      <dgm:t>
        <a:bodyPr/>
        <a:lstStyle/>
        <a:p>
          <a:endParaRPr lang="en-US"/>
        </a:p>
      </dgm:t>
    </dgm:pt>
    <dgm:pt modelId="{B48B1348-8BB9-47BB-BD93-39271DD889D0}" type="parTrans" cxnId="{481A1B9B-651A-4C6B-B781-33B579CA22C4}">
      <dgm:prSet/>
      <dgm:spPr/>
      <dgm:t>
        <a:bodyPr/>
        <a:lstStyle/>
        <a:p>
          <a:endParaRPr lang="en-US"/>
        </a:p>
      </dgm:t>
    </dgm:pt>
    <dgm:pt modelId="{C899D810-1E9F-45B2-A254-266A90E50224}">
      <dgm:prSet phldrT="[Text]"/>
      <dgm:spPr/>
      <dgm:t>
        <a:bodyPr/>
        <a:lstStyle/>
        <a:p>
          <a:r>
            <a:rPr lang="hr-HR" dirty="0" smtClean="0"/>
            <a:t>Finska, Francuska, Novi Zeland, Južna Koreja</a:t>
          </a:r>
          <a:endParaRPr lang="en-US" dirty="0"/>
        </a:p>
      </dgm:t>
    </dgm:pt>
    <dgm:pt modelId="{D423C6C4-5543-4A14-89FB-ED25CB5F10C1}" type="sibTrans" cxnId="{316A1F93-55CE-455B-90B2-A8D52981F7C2}">
      <dgm:prSet/>
      <dgm:spPr/>
      <dgm:t>
        <a:bodyPr/>
        <a:lstStyle/>
        <a:p>
          <a:endParaRPr lang="en-US"/>
        </a:p>
      </dgm:t>
    </dgm:pt>
    <dgm:pt modelId="{94E8DEB2-0879-4A87-9B00-537A48C9D868}" type="parTrans" cxnId="{316A1F93-55CE-455B-90B2-A8D52981F7C2}">
      <dgm:prSet/>
      <dgm:spPr/>
      <dgm:t>
        <a:bodyPr/>
        <a:lstStyle/>
        <a:p>
          <a:endParaRPr lang="en-US"/>
        </a:p>
      </dgm:t>
    </dgm:pt>
    <dgm:pt modelId="{CC484796-40BD-47AB-958F-CAC9B27C80CD}" type="pres">
      <dgm:prSet presAssocID="{6BBB9231-EA13-41E2-A269-A5A6E815A8F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846D295-5BE3-4085-9073-77CBDFC3816D}" type="pres">
      <dgm:prSet presAssocID="{71975C75-E8CF-453E-88EE-FC4B30AFE62A}" presName="linNode" presStyleCnt="0"/>
      <dgm:spPr/>
    </dgm:pt>
    <dgm:pt modelId="{59F3B1C7-718C-46D3-B9A3-CCDD7278C84C}" type="pres">
      <dgm:prSet presAssocID="{71975C75-E8CF-453E-88EE-FC4B30AFE62A}" presName="parentShp" presStyleLbl="node1" presStyleIdx="0" presStyleCnt="2" custLinFactNeighborX="238" custLinFactNeighborY="-4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D28E49-6245-41E3-97E5-99F26B64F025}" type="pres">
      <dgm:prSet presAssocID="{71975C75-E8CF-453E-88EE-FC4B30AFE62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E0D922-B1DC-4269-A110-3D64158CBE9A}" type="pres">
      <dgm:prSet presAssocID="{3F08C894-EBEE-40CD-AB07-E33C4EFD566B}" presName="spacing" presStyleCnt="0"/>
      <dgm:spPr/>
    </dgm:pt>
    <dgm:pt modelId="{98655CF3-B25F-4800-BCC2-FDF3A6C63CBE}" type="pres">
      <dgm:prSet presAssocID="{C899D810-1E9F-45B2-A254-266A90E50224}" presName="linNode" presStyleCnt="0"/>
      <dgm:spPr/>
    </dgm:pt>
    <dgm:pt modelId="{C8E5E519-FBE2-4629-BD89-BF17A1B77F62}" type="pres">
      <dgm:prSet presAssocID="{C899D810-1E9F-45B2-A254-266A90E5022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DE71D3-39A4-4AA7-81C7-82DF7A3E6043}" type="pres">
      <dgm:prSet presAssocID="{C899D810-1E9F-45B2-A254-266A90E50224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4B97CA-F4BD-4D50-87F1-7BAB1BAF9013}" srcId="{6BBB9231-EA13-41E2-A269-A5A6E815A8F7}" destId="{71975C75-E8CF-453E-88EE-FC4B30AFE62A}" srcOrd="0" destOrd="0" parTransId="{919DA072-C753-47E7-8EF5-68FC19831C6E}" sibTransId="{3F08C894-EBEE-40CD-AB07-E33C4EFD566B}"/>
    <dgm:cxn modelId="{E2868FBB-E841-477E-ADE0-771FD4C81000}" type="presOf" srcId="{FBDADE2B-CA43-4A7E-AE18-F564C7877F90}" destId="{2CDE71D3-39A4-4AA7-81C7-82DF7A3E6043}" srcOrd="0" destOrd="0" presId="urn:microsoft.com/office/officeart/2005/8/layout/vList6"/>
    <dgm:cxn modelId="{A9ABADA0-2D62-4D21-B932-6D0BFAF398EE}" type="presOf" srcId="{03649DD8-3368-4E8B-B761-84B49ABAD737}" destId="{BED28E49-6245-41E3-97E5-99F26B64F025}" srcOrd="0" destOrd="0" presId="urn:microsoft.com/office/officeart/2005/8/layout/vList6"/>
    <dgm:cxn modelId="{BDAA7D39-7491-4C9C-B25A-4A608AC49AF3}" type="presOf" srcId="{F422C233-5B3D-45FD-9963-5C48652B250C}" destId="{2CDE71D3-39A4-4AA7-81C7-82DF7A3E6043}" srcOrd="0" destOrd="1" presId="urn:microsoft.com/office/officeart/2005/8/layout/vList6"/>
    <dgm:cxn modelId="{DED0990C-FEA1-45FF-958C-2E1A4B7D74CD}" srcId="{C899D810-1E9F-45B2-A254-266A90E50224}" destId="{F422C233-5B3D-45FD-9963-5C48652B250C}" srcOrd="1" destOrd="0" parTransId="{FD78BF11-D6E3-4C0A-9A9B-FD7A7B0661E9}" sibTransId="{1F6204D0-6D97-4410-A5D8-7125874DACCD}"/>
    <dgm:cxn modelId="{0E5E5B65-A07D-4B85-9B99-B77723AAB33D}" type="presOf" srcId="{6BBB9231-EA13-41E2-A269-A5A6E815A8F7}" destId="{CC484796-40BD-47AB-958F-CAC9B27C80CD}" srcOrd="0" destOrd="0" presId="urn:microsoft.com/office/officeart/2005/8/layout/vList6"/>
    <dgm:cxn modelId="{70470623-2590-4F1A-AE8B-91999CEEDDE9}" srcId="{71975C75-E8CF-453E-88EE-FC4B30AFE62A}" destId="{CA3EBBAD-3EB0-4A2F-A7FF-3FA178985A3C}" srcOrd="1" destOrd="0" parTransId="{21E679FF-E5C8-4E50-808A-379C85363F44}" sibTransId="{D40D7C8C-CCB3-47E8-9CBB-895AE77BDE13}"/>
    <dgm:cxn modelId="{CD271BDB-8F67-47B6-8D24-55B71722180C}" srcId="{71975C75-E8CF-453E-88EE-FC4B30AFE62A}" destId="{03649DD8-3368-4E8B-B761-84B49ABAD737}" srcOrd="0" destOrd="0" parTransId="{0CAEEA14-1E2E-4B16-8834-34D05D20BF82}" sibTransId="{D473638D-1E86-4C91-AD9C-536EAB57D762}"/>
    <dgm:cxn modelId="{481A1B9B-651A-4C6B-B781-33B579CA22C4}" srcId="{C899D810-1E9F-45B2-A254-266A90E50224}" destId="{FBDADE2B-CA43-4A7E-AE18-F564C7877F90}" srcOrd="0" destOrd="0" parTransId="{B48B1348-8BB9-47BB-BD93-39271DD889D0}" sibTransId="{55BBE552-70D2-43CE-B982-3F5D771CF792}"/>
    <dgm:cxn modelId="{BEFF20C9-EF07-4225-AFF5-BBDD227D472D}" type="presOf" srcId="{CA3EBBAD-3EB0-4A2F-A7FF-3FA178985A3C}" destId="{BED28E49-6245-41E3-97E5-99F26B64F025}" srcOrd="0" destOrd="1" presId="urn:microsoft.com/office/officeart/2005/8/layout/vList6"/>
    <dgm:cxn modelId="{283375F8-3E8A-4363-981E-0C619BE1985C}" type="presOf" srcId="{C899D810-1E9F-45B2-A254-266A90E50224}" destId="{C8E5E519-FBE2-4629-BD89-BF17A1B77F62}" srcOrd="0" destOrd="0" presId="urn:microsoft.com/office/officeart/2005/8/layout/vList6"/>
    <dgm:cxn modelId="{316A1F93-55CE-455B-90B2-A8D52981F7C2}" srcId="{6BBB9231-EA13-41E2-A269-A5A6E815A8F7}" destId="{C899D810-1E9F-45B2-A254-266A90E50224}" srcOrd="1" destOrd="0" parTransId="{94E8DEB2-0879-4A87-9B00-537A48C9D868}" sibTransId="{D423C6C4-5543-4A14-89FB-ED25CB5F10C1}"/>
    <dgm:cxn modelId="{A4AABE8F-3D35-4A6C-B1F7-AC30C419A64E}" type="presOf" srcId="{71975C75-E8CF-453E-88EE-FC4B30AFE62A}" destId="{59F3B1C7-718C-46D3-B9A3-CCDD7278C84C}" srcOrd="0" destOrd="0" presId="urn:microsoft.com/office/officeart/2005/8/layout/vList6"/>
    <dgm:cxn modelId="{F6ABA73D-50E3-4842-8C66-1DE99018E1F3}" type="presParOf" srcId="{CC484796-40BD-47AB-958F-CAC9B27C80CD}" destId="{C846D295-5BE3-4085-9073-77CBDFC3816D}" srcOrd="0" destOrd="0" presId="urn:microsoft.com/office/officeart/2005/8/layout/vList6"/>
    <dgm:cxn modelId="{34E4078D-21F0-4B55-9522-89CF655ACBE1}" type="presParOf" srcId="{C846D295-5BE3-4085-9073-77CBDFC3816D}" destId="{59F3B1C7-718C-46D3-B9A3-CCDD7278C84C}" srcOrd="0" destOrd="0" presId="urn:microsoft.com/office/officeart/2005/8/layout/vList6"/>
    <dgm:cxn modelId="{8CA553E5-2212-4798-AC4E-DE3DA1F91890}" type="presParOf" srcId="{C846D295-5BE3-4085-9073-77CBDFC3816D}" destId="{BED28E49-6245-41E3-97E5-99F26B64F025}" srcOrd="1" destOrd="0" presId="urn:microsoft.com/office/officeart/2005/8/layout/vList6"/>
    <dgm:cxn modelId="{8C543419-B720-4C35-98C1-B032CD92C2F8}" type="presParOf" srcId="{CC484796-40BD-47AB-958F-CAC9B27C80CD}" destId="{A8E0D922-B1DC-4269-A110-3D64158CBE9A}" srcOrd="1" destOrd="0" presId="urn:microsoft.com/office/officeart/2005/8/layout/vList6"/>
    <dgm:cxn modelId="{CFCCCBAE-7215-48CB-A129-CAC3182C1EFF}" type="presParOf" srcId="{CC484796-40BD-47AB-958F-CAC9B27C80CD}" destId="{98655CF3-B25F-4800-BCC2-FDF3A6C63CBE}" srcOrd="2" destOrd="0" presId="urn:microsoft.com/office/officeart/2005/8/layout/vList6"/>
    <dgm:cxn modelId="{BFF0BCDD-FFB6-4C5E-9DB5-B853C41EC5AF}" type="presParOf" srcId="{98655CF3-B25F-4800-BCC2-FDF3A6C63CBE}" destId="{C8E5E519-FBE2-4629-BD89-BF17A1B77F62}" srcOrd="0" destOrd="0" presId="urn:microsoft.com/office/officeart/2005/8/layout/vList6"/>
    <dgm:cxn modelId="{5C5BC5B4-82F8-45FF-BFE3-C2490058B519}" type="presParOf" srcId="{98655CF3-B25F-4800-BCC2-FDF3A6C63CBE}" destId="{2CDE71D3-39A4-4AA7-81C7-82DF7A3E604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BB9231-EA13-41E2-A269-A5A6E815A8F7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975C75-E8CF-453E-88EE-FC4B30AFE62A}">
      <dgm:prSet phldrT="[Text]"/>
      <dgm:spPr/>
      <dgm:t>
        <a:bodyPr/>
        <a:lstStyle/>
        <a:p>
          <a:r>
            <a:rPr lang="hr-HR" dirty="0" smtClean="0"/>
            <a:t>Škotska, Francuska, Japan, Finska, Danska, Italija, Slovenija</a:t>
          </a:r>
          <a:endParaRPr lang="en-US" dirty="0"/>
        </a:p>
      </dgm:t>
    </dgm:pt>
    <dgm:pt modelId="{919DA072-C753-47E7-8EF5-68FC19831C6E}" type="parTrans" cxnId="{D54B97CA-F4BD-4D50-87F1-7BAB1BAF9013}">
      <dgm:prSet/>
      <dgm:spPr/>
      <dgm:t>
        <a:bodyPr/>
        <a:lstStyle/>
        <a:p>
          <a:endParaRPr lang="en-US"/>
        </a:p>
      </dgm:t>
    </dgm:pt>
    <dgm:pt modelId="{3F08C894-EBEE-40CD-AB07-E33C4EFD566B}" type="sibTrans" cxnId="{D54B97CA-F4BD-4D50-87F1-7BAB1BAF9013}">
      <dgm:prSet/>
      <dgm:spPr/>
      <dgm:t>
        <a:bodyPr/>
        <a:lstStyle/>
        <a:p>
          <a:endParaRPr lang="en-US"/>
        </a:p>
      </dgm:t>
    </dgm:pt>
    <dgm:pt modelId="{03649DD8-3368-4E8B-B761-84B49ABAD737}">
      <dgm:prSet phldrT="[Text]"/>
      <dgm:spPr/>
      <dgm:t>
        <a:bodyPr/>
        <a:lstStyle/>
        <a:p>
          <a:r>
            <a:rPr lang="hr-HR" dirty="0" smtClean="0"/>
            <a:t>reforma kurikuluma – novi kurikulum, ažuriranje kurikuluma</a:t>
          </a:r>
          <a:endParaRPr lang="en-US" dirty="0"/>
        </a:p>
      </dgm:t>
    </dgm:pt>
    <dgm:pt modelId="{0CAEEA14-1E2E-4B16-8834-34D05D20BF82}" type="parTrans" cxnId="{CD271BDB-8F67-47B6-8D24-55B71722180C}">
      <dgm:prSet/>
      <dgm:spPr/>
      <dgm:t>
        <a:bodyPr/>
        <a:lstStyle/>
        <a:p>
          <a:endParaRPr lang="en-US"/>
        </a:p>
      </dgm:t>
    </dgm:pt>
    <dgm:pt modelId="{D473638D-1E86-4C91-AD9C-536EAB57D762}" type="sibTrans" cxnId="{CD271BDB-8F67-47B6-8D24-55B71722180C}">
      <dgm:prSet/>
      <dgm:spPr/>
      <dgm:t>
        <a:bodyPr/>
        <a:lstStyle/>
        <a:p>
          <a:endParaRPr lang="en-US"/>
        </a:p>
      </dgm:t>
    </dgm:pt>
    <dgm:pt modelId="{CA3EBBAD-3EB0-4A2F-A7FF-3FA178985A3C}">
      <dgm:prSet phldrT="[Text]"/>
      <dgm:spPr/>
      <dgm:t>
        <a:bodyPr/>
        <a:lstStyle/>
        <a:p>
          <a:r>
            <a:rPr lang="hr-HR" dirty="0" smtClean="0"/>
            <a:t>redistribucija vremena učenja, nacionalni ciljevi, </a:t>
          </a:r>
          <a:r>
            <a:rPr lang="hr-HR" dirty="0" err="1" smtClean="0"/>
            <a:t>kurikularne</a:t>
          </a:r>
          <a:r>
            <a:rPr lang="hr-HR" dirty="0" smtClean="0"/>
            <a:t> smjernice</a:t>
          </a:r>
          <a:endParaRPr lang="en-US" dirty="0"/>
        </a:p>
      </dgm:t>
    </dgm:pt>
    <dgm:pt modelId="{21E679FF-E5C8-4E50-808A-379C85363F44}" type="parTrans" cxnId="{70470623-2590-4F1A-AE8B-91999CEEDDE9}">
      <dgm:prSet/>
      <dgm:spPr/>
      <dgm:t>
        <a:bodyPr/>
        <a:lstStyle/>
        <a:p>
          <a:endParaRPr lang="en-US"/>
        </a:p>
      </dgm:t>
    </dgm:pt>
    <dgm:pt modelId="{D40D7C8C-CCB3-47E8-9CBB-895AE77BDE13}" type="sibTrans" cxnId="{70470623-2590-4F1A-AE8B-91999CEEDDE9}">
      <dgm:prSet/>
      <dgm:spPr/>
      <dgm:t>
        <a:bodyPr/>
        <a:lstStyle/>
        <a:p>
          <a:endParaRPr lang="en-US"/>
        </a:p>
      </dgm:t>
    </dgm:pt>
    <dgm:pt modelId="{C899D810-1E9F-45B2-A254-266A90E50224}">
      <dgm:prSet phldrT="[Text]"/>
      <dgm:spPr/>
      <dgm:t>
        <a:bodyPr/>
        <a:lstStyle/>
        <a:p>
          <a:r>
            <a:rPr lang="hr-HR" dirty="0" smtClean="0"/>
            <a:t>Austrija, Češka, Danska, Irska, Italija, Španjolska, Švedska, UK, Norveška, Australija</a:t>
          </a:r>
          <a:endParaRPr lang="en-US" dirty="0"/>
        </a:p>
      </dgm:t>
    </dgm:pt>
    <dgm:pt modelId="{94E8DEB2-0879-4A87-9B00-537A48C9D868}" type="parTrans" cxnId="{316A1F93-55CE-455B-90B2-A8D52981F7C2}">
      <dgm:prSet/>
      <dgm:spPr/>
      <dgm:t>
        <a:bodyPr/>
        <a:lstStyle/>
        <a:p>
          <a:endParaRPr lang="en-US"/>
        </a:p>
      </dgm:t>
    </dgm:pt>
    <dgm:pt modelId="{D423C6C4-5543-4A14-89FB-ED25CB5F10C1}" type="sibTrans" cxnId="{316A1F93-55CE-455B-90B2-A8D52981F7C2}">
      <dgm:prSet/>
      <dgm:spPr/>
      <dgm:t>
        <a:bodyPr/>
        <a:lstStyle/>
        <a:p>
          <a:endParaRPr lang="en-US"/>
        </a:p>
      </dgm:t>
    </dgm:pt>
    <dgm:pt modelId="{FBDADE2B-CA43-4A7E-AE18-F564C7877F90}">
      <dgm:prSet phldrT="[Text]"/>
      <dgm:spPr/>
      <dgm:t>
        <a:bodyPr/>
        <a:lstStyle/>
        <a:p>
          <a:r>
            <a:rPr lang="hr-HR" dirty="0" smtClean="0"/>
            <a:t>jačanje evaluacije i vrednovanja s ciljem poboljšanja ishoda učenja – standardizirani nacionalni ispiti</a:t>
          </a:r>
          <a:endParaRPr lang="en-US" dirty="0"/>
        </a:p>
      </dgm:t>
    </dgm:pt>
    <dgm:pt modelId="{B48B1348-8BB9-47BB-BD93-39271DD889D0}" type="parTrans" cxnId="{481A1B9B-651A-4C6B-B781-33B579CA22C4}">
      <dgm:prSet/>
      <dgm:spPr/>
      <dgm:t>
        <a:bodyPr/>
        <a:lstStyle/>
        <a:p>
          <a:endParaRPr lang="en-US"/>
        </a:p>
      </dgm:t>
    </dgm:pt>
    <dgm:pt modelId="{55BBE552-70D2-43CE-B982-3F5D771CF792}" type="sibTrans" cxnId="{481A1B9B-651A-4C6B-B781-33B579CA22C4}">
      <dgm:prSet/>
      <dgm:spPr/>
      <dgm:t>
        <a:bodyPr/>
        <a:lstStyle/>
        <a:p>
          <a:endParaRPr lang="en-US"/>
        </a:p>
      </dgm:t>
    </dgm:pt>
    <dgm:pt modelId="{F422C233-5B3D-45FD-9963-5C48652B250C}">
      <dgm:prSet phldrT="[Text]"/>
      <dgm:spPr/>
      <dgm:t>
        <a:bodyPr/>
        <a:lstStyle/>
        <a:p>
          <a:r>
            <a:rPr lang="hr-HR" dirty="0" smtClean="0"/>
            <a:t>„evaluacija za učenje”</a:t>
          </a:r>
          <a:endParaRPr lang="en-US" dirty="0"/>
        </a:p>
      </dgm:t>
    </dgm:pt>
    <dgm:pt modelId="{FD78BF11-D6E3-4C0A-9A9B-FD7A7B0661E9}" type="parTrans" cxnId="{DED0990C-FEA1-45FF-958C-2E1A4B7D74CD}">
      <dgm:prSet/>
      <dgm:spPr/>
      <dgm:t>
        <a:bodyPr/>
        <a:lstStyle/>
        <a:p>
          <a:endParaRPr lang="en-US"/>
        </a:p>
      </dgm:t>
    </dgm:pt>
    <dgm:pt modelId="{1F6204D0-6D97-4410-A5D8-7125874DACCD}" type="sibTrans" cxnId="{DED0990C-FEA1-45FF-958C-2E1A4B7D74CD}">
      <dgm:prSet/>
      <dgm:spPr/>
      <dgm:t>
        <a:bodyPr/>
        <a:lstStyle/>
        <a:p>
          <a:endParaRPr lang="en-US"/>
        </a:p>
      </dgm:t>
    </dgm:pt>
    <dgm:pt modelId="{CC484796-40BD-47AB-958F-CAC9B27C80CD}" type="pres">
      <dgm:prSet presAssocID="{6BBB9231-EA13-41E2-A269-A5A6E815A8F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846D295-5BE3-4085-9073-77CBDFC3816D}" type="pres">
      <dgm:prSet presAssocID="{71975C75-E8CF-453E-88EE-FC4B30AFE62A}" presName="linNode" presStyleCnt="0"/>
      <dgm:spPr/>
    </dgm:pt>
    <dgm:pt modelId="{59F3B1C7-718C-46D3-B9A3-CCDD7278C84C}" type="pres">
      <dgm:prSet presAssocID="{71975C75-E8CF-453E-88EE-FC4B30AFE62A}" presName="parentShp" presStyleLbl="node1" presStyleIdx="0" presStyleCnt="2" custLinFactNeighborX="238" custLinFactNeighborY="-4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D28E49-6245-41E3-97E5-99F26B64F025}" type="pres">
      <dgm:prSet presAssocID="{71975C75-E8CF-453E-88EE-FC4B30AFE62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E0D922-B1DC-4269-A110-3D64158CBE9A}" type="pres">
      <dgm:prSet presAssocID="{3F08C894-EBEE-40CD-AB07-E33C4EFD566B}" presName="spacing" presStyleCnt="0"/>
      <dgm:spPr/>
    </dgm:pt>
    <dgm:pt modelId="{98655CF3-B25F-4800-BCC2-FDF3A6C63CBE}" type="pres">
      <dgm:prSet presAssocID="{C899D810-1E9F-45B2-A254-266A90E50224}" presName="linNode" presStyleCnt="0"/>
      <dgm:spPr/>
    </dgm:pt>
    <dgm:pt modelId="{C8E5E519-FBE2-4629-BD89-BF17A1B77F62}" type="pres">
      <dgm:prSet presAssocID="{C899D810-1E9F-45B2-A254-266A90E5022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DE71D3-39A4-4AA7-81C7-82DF7A3E6043}" type="pres">
      <dgm:prSet presAssocID="{C899D810-1E9F-45B2-A254-266A90E50224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4B97CA-F4BD-4D50-87F1-7BAB1BAF9013}" srcId="{6BBB9231-EA13-41E2-A269-A5A6E815A8F7}" destId="{71975C75-E8CF-453E-88EE-FC4B30AFE62A}" srcOrd="0" destOrd="0" parTransId="{919DA072-C753-47E7-8EF5-68FC19831C6E}" sibTransId="{3F08C894-EBEE-40CD-AB07-E33C4EFD566B}"/>
    <dgm:cxn modelId="{E2868FBB-E841-477E-ADE0-771FD4C81000}" type="presOf" srcId="{FBDADE2B-CA43-4A7E-AE18-F564C7877F90}" destId="{2CDE71D3-39A4-4AA7-81C7-82DF7A3E6043}" srcOrd="0" destOrd="0" presId="urn:microsoft.com/office/officeart/2005/8/layout/vList6"/>
    <dgm:cxn modelId="{A9ABADA0-2D62-4D21-B932-6D0BFAF398EE}" type="presOf" srcId="{03649DD8-3368-4E8B-B761-84B49ABAD737}" destId="{BED28E49-6245-41E3-97E5-99F26B64F025}" srcOrd="0" destOrd="0" presId="urn:microsoft.com/office/officeart/2005/8/layout/vList6"/>
    <dgm:cxn modelId="{BDAA7D39-7491-4C9C-B25A-4A608AC49AF3}" type="presOf" srcId="{F422C233-5B3D-45FD-9963-5C48652B250C}" destId="{2CDE71D3-39A4-4AA7-81C7-82DF7A3E6043}" srcOrd="0" destOrd="1" presId="urn:microsoft.com/office/officeart/2005/8/layout/vList6"/>
    <dgm:cxn modelId="{DED0990C-FEA1-45FF-958C-2E1A4B7D74CD}" srcId="{C899D810-1E9F-45B2-A254-266A90E50224}" destId="{F422C233-5B3D-45FD-9963-5C48652B250C}" srcOrd="1" destOrd="0" parTransId="{FD78BF11-D6E3-4C0A-9A9B-FD7A7B0661E9}" sibTransId="{1F6204D0-6D97-4410-A5D8-7125874DACCD}"/>
    <dgm:cxn modelId="{0E5E5B65-A07D-4B85-9B99-B77723AAB33D}" type="presOf" srcId="{6BBB9231-EA13-41E2-A269-A5A6E815A8F7}" destId="{CC484796-40BD-47AB-958F-CAC9B27C80CD}" srcOrd="0" destOrd="0" presId="urn:microsoft.com/office/officeart/2005/8/layout/vList6"/>
    <dgm:cxn modelId="{70470623-2590-4F1A-AE8B-91999CEEDDE9}" srcId="{71975C75-E8CF-453E-88EE-FC4B30AFE62A}" destId="{CA3EBBAD-3EB0-4A2F-A7FF-3FA178985A3C}" srcOrd="1" destOrd="0" parTransId="{21E679FF-E5C8-4E50-808A-379C85363F44}" sibTransId="{D40D7C8C-CCB3-47E8-9CBB-895AE77BDE13}"/>
    <dgm:cxn modelId="{CD271BDB-8F67-47B6-8D24-55B71722180C}" srcId="{71975C75-E8CF-453E-88EE-FC4B30AFE62A}" destId="{03649DD8-3368-4E8B-B761-84B49ABAD737}" srcOrd="0" destOrd="0" parTransId="{0CAEEA14-1E2E-4B16-8834-34D05D20BF82}" sibTransId="{D473638D-1E86-4C91-AD9C-536EAB57D762}"/>
    <dgm:cxn modelId="{481A1B9B-651A-4C6B-B781-33B579CA22C4}" srcId="{C899D810-1E9F-45B2-A254-266A90E50224}" destId="{FBDADE2B-CA43-4A7E-AE18-F564C7877F90}" srcOrd="0" destOrd="0" parTransId="{B48B1348-8BB9-47BB-BD93-39271DD889D0}" sibTransId="{55BBE552-70D2-43CE-B982-3F5D771CF792}"/>
    <dgm:cxn modelId="{BEFF20C9-EF07-4225-AFF5-BBDD227D472D}" type="presOf" srcId="{CA3EBBAD-3EB0-4A2F-A7FF-3FA178985A3C}" destId="{BED28E49-6245-41E3-97E5-99F26B64F025}" srcOrd="0" destOrd="1" presId="urn:microsoft.com/office/officeart/2005/8/layout/vList6"/>
    <dgm:cxn modelId="{283375F8-3E8A-4363-981E-0C619BE1985C}" type="presOf" srcId="{C899D810-1E9F-45B2-A254-266A90E50224}" destId="{C8E5E519-FBE2-4629-BD89-BF17A1B77F62}" srcOrd="0" destOrd="0" presId="urn:microsoft.com/office/officeart/2005/8/layout/vList6"/>
    <dgm:cxn modelId="{316A1F93-55CE-455B-90B2-A8D52981F7C2}" srcId="{6BBB9231-EA13-41E2-A269-A5A6E815A8F7}" destId="{C899D810-1E9F-45B2-A254-266A90E50224}" srcOrd="1" destOrd="0" parTransId="{94E8DEB2-0879-4A87-9B00-537A48C9D868}" sibTransId="{D423C6C4-5543-4A14-89FB-ED25CB5F10C1}"/>
    <dgm:cxn modelId="{A4AABE8F-3D35-4A6C-B1F7-AC30C419A64E}" type="presOf" srcId="{71975C75-E8CF-453E-88EE-FC4B30AFE62A}" destId="{59F3B1C7-718C-46D3-B9A3-CCDD7278C84C}" srcOrd="0" destOrd="0" presId="urn:microsoft.com/office/officeart/2005/8/layout/vList6"/>
    <dgm:cxn modelId="{F6ABA73D-50E3-4842-8C66-1DE99018E1F3}" type="presParOf" srcId="{CC484796-40BD-47AB-958F-CAC9B27C80CD}" destId="{C846D295-5BE3-4085-9073-77CBDFC3816D}" srcOrd="0" destOrd="0" presId="urn:microsoft.com/office/officeart/2005/8/layout/vList6"/>
    <dgm:cxn modelId="{34E4078D-21F0-4B55-9522-89CF655ACBE1}" type="presParOf" srcId="{C846D295-5BE3-4085-9073-77CBDFC3816D}" destId="{59F3B1C7-718C-46D3-B9A3-CCDD7278C84C}" srcOrd="0" destOrd="0" presId="urn:microsoft.com/office/officeart/2005/8/layout/vList6"/>
    <dgm:cxn modelId="{8CA553E5-2212-4798-AC4E-DE3DA1F91890}" type="presParOf" srcId="{C846D295-5BE3-4085-9073-77CBDFC3816D}" destId="{BED28E49-6245-41E3-97E5-99F26B64F025}" srcOrd="1" destOrd="0" presId="urn:microsoft.com/office/officeart/2005/8/layout/vList6"/>
    <dgm:cxn modelId="{8C543419-B720-4C35-98C1-B032CD92C2F8}" type="presParOf" srcId="{CC484796-40BD-47AB-958F-CAC9B27C80CD}" destId="{A8E0D922-B1DC-4269-A110-3D64158CBE9A}" srcOrd="1" destOrd="0" presId="urn:microsoft.com/office/officeart/2005/8/layout/vList6"/>
    <dgm:cxn modelId="{CFCCCBAE-7215-48CB-A129-CAC3182C1EFF}" type="presParOf" srcId="{CC484796-40BD-47AB-958F-CAC9B27C80CD}" destId="{98655CF3-B25F-4800-BCC2-FDF3A6C63CBE}" srcOrd="2" destOrd="0" presId="urn:microsoft.com/office/officeart/2005/8/layout/vList6"/>
    <dgm:cxn modelId="{BFF0BCDD-FFB6-4C5E-9DB5-B853C41EC5AF}" type="presParOf" srcId="{98655CF3-B25F-4800-BCC2-FDF3A6C63CBE}" destId="{C8E5E519-FBE2-4629-BD89-BF17A1B77F62}" srcOrd="0" destOrd="0" presId="urn:microsoft.com/office/officeart/2005/8/layout/vList6"/>
    <dgm:cxn modelId="{5C5BC5B4-82F8-45FF-BFE3-C2490058B519}" type="presParOf" srcId="{98655CF3-B25F-4800-BCC2-FDF3A6C63CBE}" destId="{2CDE71D3-39A4-4AA7-81C7-82DF7A3E604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BB9231-EA13-41E2-A269-A5A6E815A8F7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975C75-E8CF-453E-88EE-FC4B30AFE62A}">
      <dgm:prSet phldrT="[Text]" custT="1"/>
      <dgm:spPr/>
      <dgm:t>
        <a:bodyPr/>
        <a:lstStyle/>
        <a:p>
          <a:r>
            <a:rPr lang="hr-HR" sz="3200" dirty="0" smtClean="0"/>
            <a:t>Danska</a:t>
          </a:r>
          <a:endParaRPr lang="en-US" sz="3200" dirty="0"/>
        </a:p>
      </dgm:t>
    </dgm:pt>
    <dgm:pt modelId="{919DA072-C753-47E7-8EF5-68FC19831C6E}" type="parTrans" cxnId="{D54B97CA-F4BD-4D50-87F1-7BAB1BAF9013}">
      <dgm:prSet/>
      <dgm:spPr/>
      <dgm:t>
        <a:bodyPr/>
        <a:lstStyle/>
        <a:p>
          <a:endParaRPr lang="en-US"/>
        </a:p>
      </dgm:t>
    </dgm:pt>
    <dgm:pt modelId="{3F08C894-EBEE-40CD-AB07-E33C4EFD566B}" type="sibTrans" cxnId="{D54B97CA-F4BD-4D50-87F1-7BAB1BAF9013}">
      <dgm:prSet/>
      <dgm:spPr/>
      <dgm:t>
        <a:bodyPr/>
        <a:lstStyle/>
        <a:p>
          <a:endParaRPr lang="en-US"/>
        </a:p>
      </dgm:t>
    </dgm:pt>
    <dgm:pt modelId="{03649DD8-3368-4E8B-B761-84B49ABAD737}">
      <dgm:prSet phldrT="[Text]"/>
      <dgm:spPr/>
      <dgm:t>
        <a:bodyPr/>
        <a:lstStyle/>
        <a:p>
          <a:r>
            <a:rPr lang="hr-HR" dirty="0" smtClean="0"/>
            <a:t>postavljanje jasnih političkih prioriteta i ciljeva</a:t>
          </a:r>
          <a:endParaRPr lang="en-US" dirty="0"/>
        </a:p>
      </dgm:t>
    </dgm:pt>
    <dgm:pt modelId="{0CAEEA14-1E2E-4B16-8834-34D05D20BF82}" type="parTrans" cxnId="{CD271BDB-8F67-47B6-8D24-55B71722180C}">
      <dgm:prSet/>
      <dgm:spPr/>
      <dgm:t>
        <a:bodyPr/>
        <a:lstStyle/>
        <a:p>
          <a:endParaRPr lang="en-US"/>
        </a:p>
      </dgm:t>
    </dgm:pt>
    <dgm:pt modelId="{D473638D-1E86-4C91-AD9C-536EAB57D762}" type="sibTrans" cxnId="{CD271BDB-8F67-47B6-8D24-55B71722180C}">
      <dgm:prSet/>
      <dgm:spPr/>
      <dgm:t>
        <a:bodyPr/>
        <a:lstStyle/>
        <a:p>
          <a:endParaRPr lang="en-US"/>
        </a:p>
      </dgm:t>
    </dgm:pt>
    <dgm:pt modelId="{FBDADE2B-CA43-4A7E-AE18-F564C7877F90}">
      <dgm:prSet phldrT="[Text]"/>
      <dgm:spPr/>
      <dgm:t>
        <a:bodyPr/>
        <a:lstStyle/>
        <a:p>
          <a:r>
            <a:rPr lang="hr-HR" dirty="0" smtClean="0"/>
            <a:t>Što kasnija selekcija i diferencijacija, najčešće produljenje obveznog obrazovanja na 9 godina</a:t>
          </a:r>
          <a:endParaRPr lang="en-US" dirty="0"/>
        </a:p>
      </dgm:t>
    </dgm:pt>
    <dgm:pt modelId="{55BBE552-70D2-43CE-B982-3F5D771CF792}" type="sibTrans" cxnId="{481A1B9B-651A-4C6B-B781-33B579CA22C4}">
      <dgm:prSet/>
      <dgm:spPr/>
      <dgm:t>
        <a:bodyPr/>
        <a:lstStyle/>
        <a:p>
          <a:endParaRPr lang="en-US"/>
        </a:p>
      </dgm:t>
    </dgm:pt>
    <dgm:pt modelId="{B48B1348-8BB9-47BB-BD93-39271DD889D0}" type="parTrans" cxnId="{481A1B9B-651A-4C6B-B781-33B579CA22C4}">
      <dgm:prSet/>
      <dgm:spPr/>
      <dgm:t>
        <a:bodyPr/>
        <a:lstStyle/>
        <a:p>
          <a:endParaRPr lang="en-US"/>
        </a:p>
      </dgm:t>
    </dgm:pt>
    <dgm:pt modelId="{C899D810-1E9F-45B2-A254-266A90E50224}">
      <dgm:prSet phldrT="[Text]"/>
      <dgm:spPr/>
      <dgm:t>
        <a:bodyPr/>
        <a:lstStyle/>
        <a:p>
          <a:r>
            <a:rPr lang="hr-HR" dirty="0" smtClean="0"/>
            <a:t>Zajednički nazivnik svim navedenim zemljama</a:t>
          </a:r>
          <a:endParaRPr lang="en-US" dirty="0"/>
        </a:p>
      </dgm:t>
    </dgm:pt>
    <dgm:pt modelId="{D423C6C4-5543-4A14-89FB-ED25CB5F10C1}" type="sibTrans" cxnId="{316A1F93-55CE-455B-90B2-A8D52981F7C2}">
      <dgm:prSet/>
      <dgm:spPr/>
      <dgm:t>
        <a:bodyPr/>
        <a:lstStyle/>
        <a:p>
          <a:endParaRPr lang="en-US"/>
        </a:p>
      </dgm:t>
    </dgm:pt>
    <dgm:pt modelId="{94E8DEB2-0879-4A87-9B00-537A48C9D868}" type="parTrans" cxnId="{316A1F93-55CE-455B-90B2-A8D52981F7C2}">
      <dgm:prSet/>
      <dgm:spPr/>
      <dgm:t>
        <a:bodyPr/>
        <a:lstStyle/>
        <a:p>
          <a:endParaRPr lang="en-US"/>
        </a:p>
      </dgm:t>
    </dgm:pt>
    <dgm:pt modelId="{CC484796-40BD-47AB-958F-CAC9B27C80CD}" type="pres">
      <dgm:prSet presAssocID="{6BBB9231-EA13-41E2-A269-A5A6E815A8F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846D295-5BE3-4085-9073-77CBDFC3816D}" type="pres">
      <dgm:prSet presAssocID="{71975C75-E8CF-453E-88EE-FC4B30AFE62A}" presName="linNode" presStyleCnt="0"/>
      <dgm:spPr/>
    </dgm:pt>
    <dgm:pt modelId="{59F3B1C7-718C-46D3-B9A3-CCDD7278C84C}" type="pres">
      <dgm:prSet presAssocID="{71975C75-E8CF-453E-88EE-FC4B30AFE62A}" presName="parentShp" presStyleLbl="node1" presStyleIdx="0" presStyleCnt="2" custLinFactNeighborX="238" custLinFactNeighborY="-4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D28E49-6245-41E3-97E5-99F26B64F025}" type="pres">
      <dgm:prSet presAssocID="{71975C75-E8CF-453E-88EE-FC4B30AFE62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E0D922-B1DC-4269-A110-3D64158CBE9A}" type="pres">
      <dgm:prSet presAssocID="{3F08C894-EBEE-40CD-AB07-E33C4EFD566B}" presName="spacing" presStyleCnt="0"/>
      <dgm:spPr/>
    </dgm:pt>
    <dgm:pt modelId="{98655CF3-B25F-4800-BCC2-FDF3A6C63CBE}" type="pres">
      <dgm:prSet presAssocID="{C899D810-1E9F-45B2-A254-266A90E50224}" presName="linNode" presStyleCnt="0"/>
      <dgm:spPr/>
    </dgm:pt>
    <dgm:pt modelId="{C8E5E519-FBE2-4629-BD89-BF17A1B77F62}" type="pres">
      <dgm:prSet presAssocID="{C899D810-1E9F-45B2-A254-266A90E5022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DE71D3-39A4-4AA7-81C7-82DF7A3E6043}" type="pres">
      <dgm:prSet presAssocID="{C899D810-1E9F-45B2-A254-266A90E50224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4B97CA-F4BD-4D50-87F1-7BAB1BAF9013}" srcId="{6BBB9231-EA13-41E2-A269-A5A6E815A8F7}" destId="{71975C75-E8CF-453E-88EE-FC4B30AFE62A}" srcOrd="0" destOrd="0" parTransId="{919DA072-C753-47E7-8EF5-68FC19831C6E}" sibTransId="{3F08C894-EBEE-40CD-AB07-E33C4EFD566B}"/>
    <dgm:cxn modelId="{E2868FBB-E841-477E-ADE0-771FD4C81000}" type="presOf" srcId="{FBDADE2B-CA43-4A7E-AE18-F564C7877F90}" destId="{2CDE71D3-39A4-4AA7-81C7-82DF7A3E6043}" srcOrd="0" destOrd="0" presId="urn:microsoft.com/office/officeart/2005/8/layout/vList6"/>
    <dgm:cxn modelId="{A9ABADA0-2D62-4D21-B932-6D0BFAF398EE}" type="presOf" srcId="{03649DD8-3368-4E8B-B761-84B49ABAD737}" destId="{BED28E49-6245-41E3-97E5-99F26B64F025}" srcOrd="0" destOrd="0" presId="urn:microsoft.com/office/officeart/2005/8/layout/vList6"/>
    <dgm:cxn modelId="{0E5E5B65-A07D-4B85-9B99-B77723AAB33D}" type="presOf" srcId="{6BBB9231-EA13-41E2-A269-A5A6E815A8F7}" destId="{CC484796-40BD-47AB-958F-CAC9B27C80CD}" srcOrd="0" destOrd="0" presId="urn:microsoft.com/office/officeart/2005/8/layout/vList6"/>
    <dgm:cxn modelId="{CD271BDB-8F67-47B6-8D24-55B71722180C}" srcId="{71975C75-E8CF-453E-88EE-FC4B30AFE62A}" destId="{03649DD8-3368-4E8B-B761-84B49ABAD737}" srcOrd="0" destOrd="0" parTransId="{0CAEEA14-1E2E-4B16-8834-34D05D20BF82}" sibTransId="{D473638D-1E86-4C91-AD9C-536EAB57D762}"/>
    <dgm:cxn modelId="{481A1B9B-651A-4C6B-B781-33B579CA22C4}" srcId="{C899D810-1E9F-45B2-A254-266A90E50224}" destId="{FBDADE2B-CA43-4A7E-AE18-F564C7877F90}" srcOrd="0" destOrd="0" parTransId="{B48B1348-8BB9-47BB-BD93-39271DD889D0}" sibTransId="{55BBE552-70D2-43CE-B982-3F5D771CF792}"/>
    <dgm:cxn modelId="{283375F8-3E8A-4363-981E-0C619BE1985C}" type="presOf" srcId="{C899D810-1E9F-45B2-A254-266A90E50224}" destId="{C8E5E519-FBE2-4629-BD89-BF17A1B77F62}" srcOrd="0" destOrd="0" presId="urn:microsoft.com/office/officeart/2005/8/layout/vList6"/>
    <dgm:cxn modelId="{316A1F93-55CE-455B-90B2-A8D52981F7C2}" srcId="{6BBB9231-EA13-41E2-A269-A5A6E815A8F7}" destId="{C899D810-1E9F-45B2-A254-266A90E50224}" srcOrd="1" destOrd="0" parTransId="{94E8DEB2-0879-4A87-9B00-537A48C9D868}" sibTransId="{D423C6C4-5543-4A14-89FB-ED25CB5F10C1}"/>
    <dgm:cxn modelId="{A4AABE8F-3D35-4A6C-B1F7-AC30C419A64E}" type="presOf" srcId="{71975C75-E8CF-453E-88EE-FC4B30AFE62A}" destId="{59F3B1C7-718C-46D3-B9A3-CCDD7278C84C}" srcOrd="0" destOrd="0" presId="urn:microsoft.com/office/officeart/2005/8/layout/vList6"/>
    <dgm:cxn modelId="{F6ABA73D-50E3-4842-8C66-1DE99018E1F3}" type="presParOf" srcId="{CC484796-40BD-47AB-958F-CAC9B27C80CD}" destId="{C846D295-5BE3-4085-9073-77CBDFC3816D}" srcOrd="0" destOrd="0" presId="urn:microsoft.com/office/officeart/2005/8/layout/vList6"/>
    <dgm:cxn modelId="{34E4078D-21F0-4B55-9522-89CF655ACBE1}" type="presParOf" srcId="{C846D295-5BE3-4085-9073-77CBDFC3816D}" destId="{59F3B1C7-718C-46D3-B9A3-CCDD7278C84C}" srcOrd="0" destOrd="0" presId="urn:microsoft.com/office/officeart/2005/8/layout/vList6"/>
    <dgm:cxn modelId="{8CA553E5-2212-4798-AC4E-DE3DA1F91890}" type="presParOf" srcId="{C846D295-5BE3-4085-9073-77CBDFC3816D}" destId="{BED28E49-6245-41E3-97E5-99F26B64F025}" srcOrd="1" destOrd="0" presId="urn:microsoft.com/office/officeart/2005/8/layout/vList6"/>
    <dgm:cxn modelId="{8C543419-B720-4C35-98C1-B032CD92C2F8}" type="presParOf" srcId="{CC484796-40BD-47AB-958F-CAC9B27C80CD}" destId="{A8E0D922-B1DC-4269-A110-3D64158CBE9A}" srcOrd="1" destOrd="0" presId="urn:microsoft.com/office/officeart/2005/8/layout/vList6"/>
    <dgm:cxn modelId="{CFCCCBAE-7215-48CB-A129-CAC3182C1EFF}" type="presParOf" srcId="{CC484796-40BD-47AB-958F-CAC9B27C80CD}" destId="{98655CF3-B25F-4800-BCC2-FDF3A6C63CBE}" srcOrd="2" destOrd="0" presId="urn:microsoft.com/office/officeart/2005/8/layout/vList6"/>
    <dgm:cxn modelId="{BFF0BCDD-FFB6-4C5E-9DB5-B853C41EC5AF}" type="presParOf" srcId="{98655CF3-B25F-4800-BCC2-FDF3A6C63CBE}" destId="{C8E5E519-FBE2-4629-BD89-BF17A1B77F62}" srcOrd="0" destOrd="0" presId="urn:microsoft.com/office/officeart/2005/8/layout/vList6"/>
    <dgm:cxn modelId="{5C5BC5B4-82F8-45FF-BFE3-C2490058B519}" type="presParOf" srcId="{98655CF3-B25F-4800-BCC2-FDF3A6C63CBE}" destId="{2CDE71D3-39A4-4AA7-81C7-82DF7A3E604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E38BB8-6767-4D5E-9665-704065978A95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357F8BE9-EF8E-479C-86DB-6A14E0982E74}">
      <dgm:prSet phldrT="[Text]" custT="1"/>
      <dgm:spPr/>
      <dgm:t>
        <a:bodyPr/>
        <a:lstStyle/>
        <a:p>
          <a:r>
            <a:rPr lang="hr-HR" sz="3600" b="1" dirty="0" smtClean="0"/>
            <a:t>CILJ</a:t>
          </a:r>
          <a:endParaRPr lang="en-US" sz="3600" b="1" dirty="0"/>
        </a:p>
      </dgm:t>
    </dgm:pt>
    <dgm:pt modelId="{57D12BB9-DF2D-4376-B767-58B7CD4C74EE}" type="parTrans" cxnId="{07BC7D66-1B8B-4631-88E8-CBC90B365EF2}">
      <dgm:prSet/>
      <dgm:spPr/>
      <dgm:t>
        <a:bodyPr/>
        <a:lstStyle/>
        <a:p>
          <a:endParaRPr lang="en-US"/>
        </a:p>
      </dgm:t>
    </dgm:pt>
    <dgm:pt modelId="{9AEAFC59-29D7-4F70-A790-4AC85360A2CD}" type="sibTrans" cxnId="{07BC7D66-1B8B-4631-88E8-CBC90B365EF2}">
      <dgm:prSet/>
      <dgm:spPr/>
      <dgm:t>
        <a:bodyPr/>
        <a:lstStyle/>
        <a:p>
          <a:endParaRPr lang="en-US"/>
        </a:p>
      </dgm:t>
    </dgm:pt>
    <dgm:pt modelId="{8AC81A8A-F33F-4950-A428-530CA01B1966}">
      <dgm:prSet phldrT="[Text]" custT="1"/>
      <dgm:spPr/>
      <dgm:t>
        <a:bodyPr/>
        <a:lstStyle/>
        <a:p>
          <a:r>
            <a:rPr lang="hr-HR" sz="2000" dirty="0" smtClean="0"/>
            <a:t>IZGRADNJA OBRAZOVNOG SUSTAVA KOJI PRUŽA JEDNAKE MOGUĆNOSTI ZA SVE</a:t>
          </a:r>
          <a:endParaRPr lang="en-US" sz="2000" dirty="0"/>
        </a:p>
      </dgm:t>
    </dgm:pt>
    <dgm:pt modelId="{1B0EC7A7-78BB-4F97-B2E9-2694ADAA3600}" type="parTrans" cxnId="{DFA8AAE9-4CE9-46A0-94A5-353204D13F50}">
      <dgm:prSet/>
      <dgm:spPr/>
      <dgm:t>
        <a:bodyPr/>
        <a:lstStyle/>
        <a:p>
          <a:endParaRPr lang="en-US"/>
        </a:p>
      </dgm:t>
    </dgm:pt>
    <dgm:pt modelId="{A94A8B80-E829-488A-B600-36D424A04869}" type="sibTrans" cxnId="{DFA8AAE9-4CE9-46A0-94A5-353204D13F50}">
      <dgm:prSet/>
      <dgm:spPr/>
      <dgm:t>
        <a:bodyPr/>
        <a:lstStyle/>
        <a:p>
          <a:endParaRPr lang="en-US"/>
        </a:p>
      </dgm:t>
    </dgm:pt>
    <dgm:pt modelId="{A5472F24-E4DD-4CCF-BDB9-52A86A3A3763}">
      <dgm:prSet phldrT="[Text]" custT="1"/>
      <dgm:spPr/>
      <dgm:t>
        <a:bodyPr/>
        <a:lstStyle/>
        <a:p>
          <a:r>
            <a:rPr lang="hr-HR" sz="2000" dirty="0" smtClean="0"/>
            <a:t>IZGRADNJA OBRAZOVNOG SUSTAVA KOJI JE TEMELJEN NA PROFESIONALNOJ ORGANIZACIJI RADA</a:t>
          </a:r>
          <a:endParaRPr lang="en-US" sz="2000" dirty="0"/>
        </a:p>
      </dgm:t>
    </dgm:pt>
    <dgm:pt modelId="{2900FB3E-9B2B-4CF1-A2F7-B1397A1692ED}" type="parTrans" cxnId="{09B5A71A-2F4F-442A-9F62-2AD689793DE3}">
      <dgm:prSet/>
      <dgm:spPr/>
      <dgm:t>
        <a:bodyPr/>
        <a:lstStyle/>
        <a:p>
          <a:endParaRPr lang="en-US"/>
        </a:p>
      </dgm:t>
    </dgm:pt>
    <dgm:pt modelId="{AB201486-A7B9-4A72-95C8-E867C597163B}" type="sibTrans" cxnId="{09B5A71A-2F4F-442A-9F62-2AD689793DE3}">
      <dgm:prSet/>
      <dgm:spPr/>
      <dgm:t>
        <a:bodyPr/>
        <a:lstStyle/>
        <a:p>
          <a:endParaRPr lang="en-US"/>
        </a:p>
      </dgm:t>
    </dgm:pt>
    <dgm:pt modelId="{301FB4CB-FD4B-4E2C-B299-6169755108A5}" type="pres">
      <dgm:prSet presAssocID="{6BE38BB8-6767-4D5E-9665-704065978A95}" presName="linearFlow" presStyleCnt="0">
        <dgm:presLayoutVars>
          <dgm:resizeHandles val="exact"/>
        </dgm:presLayoutVars>
      </dgm:prSet>
      <dgm:spPr/>
    </dgm:pt>
    <dgm:pt modelId="{E76C4D26-0678-44F3-9516-2DEF5F575ACF}" type="pres">
      <dgm:prSet presAssocID="{357F8BE9-EF8E-479C-86DB-6A14E0982E7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0A1F69-07A7-4B18-9DCE-02569477BA1C}" type="pres">
      <dgm:prSet presAssocID="{9AEAFC59-29D7-4F70-A790-4AC85360A2C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C9C2AE42-809C-47EC-B039-E38B9B54B140}" type="pres">
      <dgm:prSet presAssocID="{9AEAFC59-29D7-4F70-A790-4AC85360A2C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FDF3AB79-F6D7-44B2-8CE8-5847FF478351}" type="pres">
      <dgm:prSet presAssocID="{8AC81A8A-F33F-4950-A428-530CA01B196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D01CB8-D612-4674-B3B5-EDC8B2D2DFB3}" type="pres">
      <dgm:prSet presAssocID="{A94A8B80-E829-488A-B600-36D424A04869}" presName="sibTrans" presStyleLbl="sibTrans2D1" presStyleIdx="1" presStyleCnt="2"/>
      <dgm:spPr/>
      <dgm:t>
        <a:bodyPr/>
        <a:lstStyle/>
        <a:p>
          <a:endParaRPr lang="en-US"/>
        </a:p>
      </dgm:t>
    </dgm:pt>
    <dgm:pt modelId="{38D78B09-C7E3-41F5-8CF4-9FCB75D75C03}" type="pres">
      <dgm:prSet presAssocID="{A94A8B80-E829-488A-B600-36D424A04869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13D4AC2D-E974-42AB-B1B8-B0845950A9CF}" type="pres">
      <dgm:prSet presAssocID="{A5472F24-E4DD-4CCF-BDB9-52A86A3A376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B92071-03B3-4ED3-A0E0-8ED7B692A1D1}" type="presOf" srcId="{8AC81A8A-F33F-4950-A428-530CA01B1966}" destId="{FDF3AB79-F6D7-44B2-8CE8-5847FF478351}" srcOrd="0" destOrd="0" presId="urn:microsoft.com/office/officeart/2005/8/layout/process2"/>
    <dgm:cxn modelId="{40CB3C5E-EE7E-4F6A-9B12-E949398F9EE3}" type="presOf" srcId="{A94A8B80-E829-488A-B600-36D424A04869}" destId="{88D01CB8-D612-4674-B3B5-EDC8B2D2DFB3}" srcOrd="0" destOrd="0" presId="urn:microsoft.com/office/officeart/2005/8/layout/process2"/>
    <dgm:cxn modelId="{8C996E6D-6FBF-422B-AE9A-628B84EAFCF9}" type="presOf" srcId="{A5472F24-E4DD-4CCF-BDB9-52A86A3A3763}" destId="{13D4AC2D-E974-42AB-B1B8-B0845950A9CF}" srcOrd="0" destOrd="0" presId="urn:microsoft.com/office/officeart/2005/8/layout/process2"/>
    <dgm:cxn modelId="{B8F92351-0A36-4874-9803-8F2435106A29}" type="presOf" srcId="{9AEAFC59-29D7-4F70-A790-4AC85360A2CD}" destId="{C9C2AE42-809C-47EC-B039-E38B9B54B140}" srcOrd="1" destOrd="0" presId="urn:microsoft.com/office/officeart/2005/8/layout/process2"/>
    <dgm:cxn modelId="{09B5A71A-2F4F-442A-9F62-2AD689793DE3}" srcId="{6BE38BB8-6767-4D5E-9665-704065978A95}" destId="{A5472F24-E4DD-4CCF-BDB9-52A86A3A3763}" srcOrd="2" destOrd="0" parTransId="{2900FB3E-9B2B-4CF1-A2F7-B1397A1692ED}" sibTransId="{AB201486-A7B9-4A72-95C8-E867C597163B}"/>
    <dgm:cxn modelId="{AD059750-DFC5-4D51-81ED-1277CC81AD9B}" type="presOf" srcId="{6BE38BB8-6767-4D5E-9665-704065978A95}" destId="{301FB4CB-FD4B-4E2C-B299-6169755108A5}" srcOrd="0" destOrd="0" presId="urn:microsoft.com/office/officeart/2005/8/layout/process2"/>
    <dgm:cxn modelId="{DFA8AAE9-4CE9-46A0-94A5-353204D13F50}" srcId="{6BE38BB8-6767-4D5E-9665-704065978A95}" destId="{8AC81A8A-F33F-4950-A428-530CA01B1966}" srcOrd="1" destOrd="0" parTransId="{1B0EC7A7-78BB-4F97-B2E9-2694ADAA3600}" sibTransId="{A94A8B80-E829-488A-B600-36D424A04869}"/>
    <dgm:cxn modelId="{BDD3F0C4-AC5A-40AF-8BFB-F0AA3662D120}" type="presOf" srcId="{9AEAFC59-29D7-4F70-A790-4AC85360A2CD}" destId="{320A1F69-07A7-4B18-9DCE-02569477BA1C}" srcOrd="0" destOrd="0" presId="urn:microsoft.com/office/officeart/2005/8/layout/process2"/>
    <dgm:cxn modelId="{C0436CEE-39CB-4EEC-8AAF-44203465ED90}" type="presOf" srcId="{357F8BE9-EF8E-479C-86DB-6A14E0982E74}" destId="{E76C4D26-0678-44F3-9516-2DEF5F575ACF}" srcOrd="0" destOrd="0" presId="urn:microsoft.com/office/officeart/2005/8/layout/process2"/>
    <dgm:cxn modelId="{07BC7D66-1B8B-4631-88E8-CBC90B365EF2}" srcId="{6BE38BB8-6767-4D5E-9665-704065978A95}" destId="{357F8BE9-EF8E-479C-86DB-6A14E0982E74}" srcOrd="0" destOrd="0" parTransId="{57D12BB9-DF2D-4376-B767-58B7CD4C74EE}" sibTransId="{9AEAFC59-29D7-4F70-A790-4AC85360A2CD}"/>
    <dgm:cxn modelId="{1A9E77B7-2C0F-403F-B529-8E81D8FE2902}" type="presOf" srcId="{A94A8B80-E829-488A-B600-36D424A04869}" destId="{38D78B09-C7E3-41F5-8CF4-9FCB75D75C03}" srcOrd="1" destOrd="0" presId="urn:microsoft.com/office/officeart/2005/8/layout/process2"/>
    <dgm:cxn modelId="{AA1D50AB-507E-4BED-A00B-C33A426CF4BA}" type="presParOf" srcId="{301FB4CB-FD4B-4E2C-B299-6169755108A5}" destId="{E76C4D26-0678-44F3-9516-2DEF5F575ACF}" srcOrd="0" destOrd="0" presId="urn:microsoft.com/office/officeart/2005/8/layout/process2"/>
    <dgm:cxn modelId="{23FB6E67-E611-4395-96BE-F1D595E74041}" type="presParOf" srcId="{301FB4CB-FD4B-4E2C-B299-6169755108A5}" destId="{320A1F69-07A7-4B18-9DCE-02569477BA1C}" srcOrd="1" destOrd="0" presId="urn:microsoft.com/office/officeart/2005/8/layout/process2"/>
    <dgm:cxn modelId="{68498B52-491C-44E1-B595-586E624A092D}" type="presParOf" srcId="{320A1F69-07A7-4B18-9DCE-02569477BA1C}" destId="{C9C2AE42-809C-47EC-B039-E38B9B54B140}" srcOrd="0" destOrd="0" presId="urn:microsoft.com/office/officeart/2005/8/layout/process2"/>
    <dgm:cxn modelId="{13B747C4-B918-4C05-BC80-548E94A4C746}" type="presParOf" srcId="{301FB4CB-FD4B-4E2C-B299-6169755108A5}" destId="{FDF3AB79-F6D7-44B2-8CE8-5847FF478351}" srcOrd="2" destOrd="0" presId="urn:microsoft.com/office/officeart/2005/8/layout/process2"/>
    <dgm:cxn modelId="{9A291F80-D54C-4F8F-A115-DC114C3342D0}" type="presParOf" srcId="{301FB4CB-FD4B-4E2C-B299-6169755108A5}" destId="{88D01CB8-D612-4674-B3B5-EDC8B2D2DFB3}" srcOrd="3" destOrd="0" presId="urn:microsoft.com/office/officeart/2005/8/layout/process2"/>
    <dgm:cxn modelId="{B98F8413-F5D7-4D98-80F7-058C4A2D56E8}" type="presParOf" srcId="{88D01CB8-D612-4674-B3B5-EDC8B2D2DFB3}" destId="{38D78B09-C7E3-41F5-8CF4-9FCB75D75C03}" srcOrd="0" destOrd="0" presId="urn:microsoft.com/office/officeart/2005/8/layout/process2"/>
    <dgm:cxn modelId="{E8128B9A-018D-4E14-9265-2DE5C5BB9AE4}" type="presParOf" srcId="{301FB4CB-FD4B-4E2C-B299-6169755108A5}" destId="{13D4AC2D-E974-42AB-B1B8-B0845950A9CF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C52D32-5387-4425-AF29-6C0D726C7782}" type="doc">
      <dgm:prSet loTypeId="urn:microsoft.com/office/officeart/2005/8/layout/vProcess5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6656F4A5-DEBE-4324-BF79-DA5067AACC31}">
      <dgm:prSet phldrT="[Text]"/>
      <dgm:spPr/>
      <dgm:t>
        <a:bodyPr/>
        <a:lstStyle/>
        <a:p>
          <a:r>
            <a:rPr lang="hr-HR" b="1" dirty="0" smtClean="0">
              <a:solidFill>
                <a:schemeClr val="tx1"/>
              </a:solidFill>
            </a:rPr>
            <a:t>Strukturna reforma</a:t>
          </a:r>
          <a:endParaRPr lang="en-GB" b="1" dirty="0">
            <a:solidFill>
              <a:schemeClr val="tx1"/>
            </a:solidFill>
          </a:endParaRPr>
        </a:p>
      </dgm:t>
    </dgm:pt>
    <dgm:pt modelId="{1E6491F8-AD8F-4634-9935-00ECD0AAEEC7}" type="parTrans" cxnId="{AD6E441E-12E5-4C90-A7A0-482E421945E4}">
      <dgm:prSet/>
      <dgm:spPr/>
      <dgm:t>
        <a:bodyPr/>
        <a:lstStyle/>
        <a:p>
          <a:endParaRPr lang="en-GB"/>
        </a:p>
      </dgm:t>
    </dgm:pt>
    <dgm:pt modelId="{91C8376E-8C7F-41A2-923F-826836CA0BD3}" type="sibTrans" cxnId="{AD6E441E-12E5-4C90-A7A0-482E421945E4}">
      <dgm:prSet/>
      <dgm:spPr/>
      <dgm:t>
        <a:bodyPr/>
        <a:lstStyle/>
        <a:p>
          <a:endParaRPr lang="en-GB"/>
        </a:p>
      </dgm:t>
    </dgm:pt>
    <dgm:pt modelId="{DA2F6AC9-2AFC-4130-AC68-54A8108601E2}">
      <dgm:prSet phldrT="[Text]"/>
      <dgm:spPr/>
      <dgm:t>
        <a:bodyPr/>
        <a:lstStyle/>
        <a:p>
          <a:r>
            <a:rPr lang="hr-HR" b="1" dirty="0" smtClean="0">
              <a:solidFill>
                <a:schemeClr val="tx1"/>
              </a:solidFill>
            </a:rPr>
            <a:t>Jasno definirani nacionalni standardi</a:t>
          </a:r>
          <a:endParaRPr lang="en-GB" b="1" dirty="0">
            <a:solidFill>
              <a:schemeClr val="tx1"/>
            </a:solidFill>
          </a:endParaRPr>
        </a:p>
      </dgm:t>
    </dgm:pt>
    <dgm:pt modelId="{3D4D1E19-1ADF-46A2-9E82-01B3872A31DC}" type="parTrans" cxnId="{5B3D1B53-F9A5-4E9A-B431-495FABD05063}">
      <dgm:prSet/>
      <dgm:spPr/>
      <dgm:t>
        <a:bodyPr/>
        <a:lstStyle/>
        <a:p>
          <a:endParaRPr lang="en-GB"/>
        </a:p>
      </dgm:t>
    </dgm:pt>
    <dgm:pt modelId="{180273D8-175A-4846-A853-AEC0FC2D92A2}" type="sibTrans" cxnId="{5B3D1B53-F9A5-4E9A-B431-495FABD05063}">
      <dgm:prSet/>
      <dgm:spPr/>
      <dgm:t>
        <a:bodyPr/>
        <a:lstStyle/>
        <a:p>
          <a:endParaRPr lang="en-GB"/>
        </a:p>
      </dgm:t>
    </dgm:pt>
    <dgm:pt modelId="{0C24C619-14AA-4D25-80EF-A7A8878A6ABD}">
      <dgm:prSet phldrT="[Text]"/>
      <dgm:spPr/>
      <dgm:t>
        <a:bodyPr/>
        <a:lstStyle/>
        <a:p>
          <a:r>
            <a:rPr lang="hr-HR" b="1" dirty="0" smtClean="0">
              <a:solidFill>
                <a:schemeClr val="tx1"/>
              </a:solidFill>
            </a:rPr>
            <a:t>Standardi za učitelje i ravnatelje</a:t>
          </a:r>
          <a:endParaRPr lang="en-GB" b="1" dirty="0">
            <a:solidFill>
              <a:schemeClr val="tx1"/>
            </a:solidFill>
          </a:endParaRPr>
        </a:p>
      </dgm:t>
    </dgm:pt>
    <dgm:pt modelId="{9CAE0C72-E20B-4411-98CA-FA89F22143E2}" type="parTrans" cxnId="{7071B6D7-4E7E-43BC-A0B2-D090D8012A50}">
      <dgm:prSet/>
      <dgm:spPr/>
      <dgm:t>
        <a:bodyPr/>
        <a:lstStyle/>
        <a:p>
          <a:endParaRPr lang="en-GB"/>
        </a:p>
      </dgm:t>
    </dgm:pt>
    <dgm:pt modelId="{6C1F95CE-5D3A-48C3-BFAA-072806CEE47A}" type="sibTrans" cxnId="{7071B6D7-4E7E-43BC-A0B2-D090D8012A50}">
      <dgm:prSet/>
      <dgm:spPr/>
      <dgm:t>
        <a:bodyPr/>
        <a:lstStyle/>
        <a:p>
          <a:endParaRPr lang="en-GB"/>
        </a:p>
      </dgm:t>
    </dgm:pt>
    <dgm:pt modelId="{A3AE6CB0-9958-42A1-B012-D98F2E16989B}">
      <dgm:prSet phldrT="[Text]"/>
      <dgm:spPr/>
      <dgm:t>
        <a:bodyPr/>
        <a:lstStyle/>
        <a:p>
          <a:r>
            <a:rPr lang="hr-HR" b="1" dirty="0" smtClean="0">
              <a:solidFill>
                <a:schemeClr val="tx1"/>
              </a:solidFill>
            </a:rPr>
            <a:t>Sustav vanjskog vrednovanja</a:t>
          </a:r>
          <a:endParaRPr lang="en-GB" b="1" dirty="0">
            <a:solidFill>
              <a:schemeClr val="tx1"/>
            </a:solidFill>
          </a:endParaRPr>
        </a:p>
      </dgm:t>
    </dgm:pt>
    <dgm:pt modelId="{FC23C56A-7F64-48ED-98C0-1416050ED026}" type="parTrans" cxnId="{2ACB011D-D569-4D60-8FB4-30C312ACAFE2}">
      <dgm:prSet/>
      <dgm:spPr/>
      <dgm:t>
        <a:bodyPr/>
        <a:lstStyle/>
        <a:p>
          <a:endParaRPr lang="en-GB"/>
        </a:p>
      </dgm:t>
    </dgm:pt>
    <dgm:pt modelId="{60756ADE-D925-48F7-B1A1-9347FB2A5836}" type="sibTrans" cxnId="{2ACB011D-D569-4D60-8FB4-30C312ACAFE2}">
      <dgm:prSet/>
      <dgm:spPr/>
      <dgm:t>
        <a:bodyPr/>
        <a:lstStyle/>
        <a:p>
          <a:endParaRPr lang="en-GB"/>
        </a:p>
      </dgm:t>
    </dgm:pt>
    <dgm:pt modelId="{A7565FD8-4503-4408-8775-45332807F56C}">
      <dgm:prSet phldrT="[Text]"/>
      <dgm:spPr/>
      <dgm:t>
        <a:bodyPr/>
        <a:lstStyle/>
        <a:p>
          <a:r>
            <a:rPr lang="hr-HR" b="1" dirty="0" smtClean="0">
              <a:solidFill>
                <a:schemeClr val="tx1"/>
              </a:solidFill>
            </a:rPr>
            <a:t>Obrazovanje kao prioritet</a:t>
          </a:r>
          <a:endParaRPr lang="en-GB" b="1" dirty="0">
            <a:solidFill>
              <a:schemeClr val="tx1"/>
            </a:solidFill>
          </a:endParaRPr>
        </a:p>
      </dgm:t>
    </dgm:pt>
    <dgm:pt modelId="{CD14D9D4-62C9-43D5-BE54-FDA5BF9BFB55}" type="parTrans" cxnId="{29FCB8C3-EF62-4273-AEC8-D8719DE7C13B}">
      <dgm:prSet/>
      <dgm:spPr/>
      <dgm:t>
        <a:bodyPr/>
        <a:lstStyle/>
        <a:p>
          <a:endParaRPr lang="en-GB"/>
        </a:p>
      </dgm:t>
    </dgm:pt>
    <dgm:pt modelId="{9976DA09-844E-4F7E-9809-AC6D18EAA6C9}" type="sibTrans" cxnId="{29FCB8C3-EF62-4273-AEC8-D8719DE7C13B}">
      <dgm:prSet/>
      <dgm:spPr/>
      <dgm:t>
        <a:bodyPr/>
        <a:lstStyle/>
        <a:p>
          <a:endParaRPr lang="en-GB"/>
        </a:p>
      </dgm:t>
    </dgm:pt>
    <dgm:pt modelId="{A1842270-B95E-4223-8EE1-4902DE63E3C5}" type="pres">
      <dgm:prSet presAssocID="{95C52D32-5387-4425-AF29-6C0D726C778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893DDFB-10E6-4C0A-9D09-D871E276C9D0}" type="pres">
      <dgm:prSet presAssocID="{95C52D32-5387-4425-AF29-6C0D726C7782}" presName="dummyMaxCanvas" presStyleCnt="0">
        <dgm:presLayoutVars/>
      </dgm:prSet>
      <dgm:spPr/>
    </dgm:pt>
    <dgm:pt modelId="{E3CAE30F-3C1E-4691-A74A-C6D91A1BE07A}" type="pres">
      <dgm:prSet presAssocID="{95C52D32-5387-4425-AF29-6C0D726C7782}" presName="FiveNodes_1" presStyleLbl="node1" presStyleIdx="0" presStyleCnt="5" custLinFactNeighborY="685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F17F4A5-9524-40E3-808B-07F62E19C546}" type="pres">
      <dgm:prSet presAssocID="{95C52D32-5387-4425-AF29-6C0D726C7782}" presName="FiveNodes_2" presStyleLbl="node1" presStyleIdx="1" presStyleCnt="5" custLinFactNeighborY="685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902316-8B19-4C27-8F40-621A24E27BC0}" type="pres">
      <dgm:prSet presAssocID="{95C52D32-5387-4425-AF29-6C0D726C7782}" presName="FiveNodes_3" presStyleLbl="node1" presStyleIdx="2" presStyleCnt="5" custLinFactNeighborY="685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F096CE4-C585-4840-83EF-A79B2357A129}" type="pres">
      <dgm:prSet presAssocID="{95C52D32-5387-4425-AF29-6C0D726C7782}" presName="FiveNodes_4" presStyleLbl="node1" presStyleIdx="3" presStyleCnt="5" custLinFactNeighborY="685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AD2E04-4B42-47A4-A149-2C4FC8186190}" type="pres">
      <dgm:prSet presAssocID="{95C52D32-5387-4425-AF29-6C0D726C7782}" presName="FiveNodes_5" presStyleLbl="node1" presStyleIdx="4" presStyleCnt="5" custLinFactNeighborX="-524" custLinFactNeighborY="1748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F68D63-63BB-4461-8E90-8B5E0E874C3E}" type="pres">
      <dgm:prSet presAssocID="{95C52D32-5387-4425-AF29-6C0D726C7782}" presName="FiveConn_1-2" presStyleLbl="fgAccFollowNode1" presStyleIdx="0" presStyleCnt="4" custLinFactNeighborY="105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B2E914-378D-4B2F-9AEF-48892AC779DA}" type="pres">
      <dgm:prSet presAssocID="{95C52D32-5387-4425-AF29-6C0D726C7782}" presName="FiveConn_2-3" presStyleLbl="fgAccFollowNode1" presStyleIdx="1" presStyleCnt="4" custLinFactNeighborY="105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A9F688F-4918-481D-984A-54F5C1BB0E27}" type="pres">
      <dgm:prSet presAssocID="{95C52D32-5387-4425-AF29-6C0D726C7782}" presName="FiveConn_3-4" presStyleLbl="fgAccFollowNode1" presStyleIdx="2" presStyleCnt="4" custLinFactNeighborY="105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A4435F-6F2F-49F6-A1A9-0021748D1578}" type="pres">
      <dgm:prSet presAssocID="{95C52D32-5387-4425-AF29-6C0D726C7782}" presName="FiveConn_4-5" presStyleLbl="fgAccFollowNode1" presStyleIdx="3" presStyleCnt="4" custLinFactNeighborY="105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396179-3524-4B80-9A0B-56745D1A8C21}" type="pres">
      <dgm:prSet presAssocID="{95C52D32-5387-4425-AF29-6C0D726C7782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786CC4-272D-4E94-876D-5EEADD02FFCE}" type="pres">
      <dgm:prSet presAssocID="{95C52D32-5387-4425-AF29-6C0D726C7782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93B72C-46E9-4AE1-8985-186D10D03D64}" type="pres">
      <dgm:prSet presAssocID="{95C52D32-5387-4425-AF29-6C0D726C7782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7A17A0-1BD3-4077-BE89-D5F6FE9F7026}" type="pres">
      <dgm:prSet presAssocID="{95C52D32-5387-4425-AF29-6C0D726C7782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20F29A-6337-4939-92CE-D0CAB580DADA}" type="pres">
      <dgm:prSet presAssocID="{95C52D32-5387-4425-AF29-6C0D726C7782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B0CBC9C-B6BB-4FAE-8348-4E133E5614FF}" type="presOf" srcId="{91C8376E-8C7F-41A2-923F-826836CA0BD3}" destId="{40F68D63-63BB-4461-8E90-8B5E0E874C3E}" srcOrd="0" destOrd="0" presId="urn:microsoft.com/office/officeart/2005/8/layout/vProcess5"/>
    <dgm:cxn modelId="{A5072EB7-81D9-4B1C-8B68-59C890BBD6D7}" type="presOf" srcId="{60756ADE-D925-48F7-B1A1-9347FB2A5836}" destId="{29A4435F-6F2F-49F6-A1A9-0021748D1578}" srcOrd="0" destOrd="0" presId="urn:microsoft.com/office/officeart/2005/8/layout/vProcess5"/>
    <dgm:cxn modelId="{9AA0964E-F6F1-4938-B299-0A90B2AB50AC}" type="presOf" srcId="{A7565FD8-4503-4408-8775-45332807F56C}" destId="{1420F29A-6337-4939-92CE-D0CAB580DADA}" srcOrd="1" destOrd="0" presId="urn:microsoft.com/office/officeart/2005/8/layout/vProcess5"/>
    <dgm:cxn modelId="{726FC054-981A-44C2-BAFD-8630C9A2AFC1}" type="presOf" srcId="{0C24C619-14AA-4D25-80EF-A7A8878A6ABD}" destId="{A193B72C-46E9-4AE1-8985-186D10D03D64}" srcOrd="1" destOrd="0" presId="urn:microsoft.com/office/officeart/2005/8/layout/vProcess5"/>
    <dgm:cxn modelId="{7071B6D7-4E7E-43BC-A0B2-D090D8012A50}" srcId="{95C52D32-5387-4425-AF29-6C0D726C7782}" destId="{0C24C619-14AA-4D25-80EF-A7A8878A6ABD}" srcOrd="2" destOrd="0" parTransId="{9CAE0C72-E20B-4411-98CA-FA89F22143E2}" sibTransId="{6C1F95CE-5D3A-48C3-BFAA-072806CEE47A}"/>
    <dgm:cxn modelId="{5B3D1B53-F9A5-4E9A-B431-495FABD05063}" srcId="{95C52D32-5387-4425-AF29-6C0D726C7782}" destId="{DA2F6AC9-2AFC-4130-AC68-54A8108601E2}" srcOrd="1" destOrd="0" parTransId="{3D4D1E19-1ADF-46A2-9E82-01B3872A31DC}" sibTransId="{180273D8-175A-4846-A853-AEC0FC2D92A2}"/>
    <dgm:cxn modelId="{AD6E441E-12E5-4C90-A7A0-482E421945E4}" srcId="{95C52D32-5387-4425-AF29-6C0D726C7782}" destId="{6656F4A5-DEBE-4324-BF79-DA5067AACC31}" srcOrd="0" destOrd="0" parTransId="{1E6491F8-AD8F-4634-9935-00ECD0AAEEC7}" sibTransId="{91C8376E-8C7F-41A2-923F-826836CA0BD3}"/>
    <dgm:cxn modelId="{7D7355B0-83C5-480F-965F-48D15D2758FC}" type="presOf" srcId="{6C1F95CE-5D3A-48C3-BFAA-072806CEE47A}" destId="{BA9F688F-4918-481D-984A-54F5C1BB0E27}" srcOrd="0" destOrd="0" presId="urn:microsoft.com/office/officeart/2005/8/layout/vProcess5"/>
    <dgm:cxn modelId="{F4032ED1-2B5D-4611-BD6D-9E75C1452EE4}" type="presOf" srcId="{6656F4A5-DEBE-4324-BF79-DA5067AACC31}" destId="{9A396179-3524-4B80-9A0B-56745D1A8C21}" srcOrd="1" destOrd="0" presId="urn:microsoft.com/office/officeart/2005/8/layout/vProcess5"/>
    <dgm:cxn modelId="{9C9E9E38-1158-46C4-9D94-E4971F554C72}" type="presOf" srcId="{A3AE6CB0-9958-42A1-B012-D98F2E16989B}" destId="{8F096CE4-C585-4840-83EF-A79B2357A129}" srcOrd="0" destOrd="0" presId="urn:microsoft.com/office/officeart/2005/8/layout/vProcess5"/>
    <dgm:cxn modelId="{2ACB011D-D569-4D60-8FB4-30C312ACAFE2}" srcId="{95C52D32-5387-4425-AF29-6C0D726C7782}" destId="{A3AE6CB0-9958-42A1-B012-D98F2E16989B}" srcOrd="3" destOrd="0" parTransId="{FC23C56A-7F64-48ED-98C0-1416050ED026}" sibTransId="{60756ADE-D925-48F7-B1A1-9347FB2A5836}"/>
    <dgm:cxn modelId="{B777CF91-1F90-4632-BDFE-15E1BDD1F6A8}" type="presOf" srcId="{DA2F6AC9-2AFC-4130-AC68-54A8108601E2}" destId="{8F17F4A5-9524-40E3-808B-07F62E19C546}" srcOrd="0" destOrd="0" presId="urn:microsoft.com/office/officeart/2005/8/layout/vProcess5"/>
    <dgm:cxn modelId="{DF514176-EC4F-42B2-872A-7DE00D9B10D3}" type="presOf" srcId="{180273D8-175A-4846-A853-AEC0FC2D92A2}" destId="{2BB2E914-378D-4B2F-9AEF-48892AC779DA}" srcOrd="0" destOrd="0" presId="urn:microsoft.com/office/officeart/2005/8/layout/vProcess5"/>
    <dgm:cxn modelId="{29FCB8C3-EF62-4273-AEC8-D8719DE7C13B}" srcId="{95C52D32-5387-4425-AF29-6C0D726C7782}" destId="{A7565FD8-4503-4408-8775-45332807F56C}" srcOrd="4" destOrd="0" parTransId="{CD14D9D4-62C9-43D5-BE54-FDA5BF9BFB55}" sibTransId="{9976DA09-844E-4F7E-9809-AC6D18EAA6C9}"/>
    <dgm:cxn modelId="{538E19E0-42F8-4183-9823-F6FC9CA41B5E}" type="presOf" srcId="{A3AE6CB0-9958-42A1-B012-D98F2E16989B}" destId="{AB7A17A0-1BD3-4077-BE89-D5F6FE9F7026}" srcOrd="1" destOrd="0" presId="urn:microsoft.com/office/officeart/2005/8/layout/vProcess5"/>
    <dgm:cxn modelId="{6D35F9F8-10C3-47FA-A972-AD38540E660C}" type="presOf" srcId="{95C52D32-5387-4425-AF29-6C0D726C7782}" destId="{A1842270-B95E-4223-8EE1-4902DE63E3C5}" srcOrd="0" destOrd="0" presId="urn:microsoft.com/office/officeart/2005/8/layout/vProcess5"/>
    <dgm:cxn modelId="{AABAD8B5-1828-462C-9312-1AF42DDAA75B}" type="presOf" srcId="{A7565FD8-4503-4408-8775-45332807F56C}" destId="{14AD2E04-4B42-47A4-A149-2C4FC8186190}" srcOrd="0" destOrd="0" presId="urn:microsoft.com/office/officeart/2005/8/layout/vProcess5"/>
    <dgm:cxn modelId="{C08E1899-B6D7-42B3-8212-CA6A21FBF1D5}" type="presOf" srcId="{6656F4A5-DEBE-4324-BF79-DA5067AACC31}" destId="{E3CAE30F-3C1E-4691-A74A-C6D91A1BE07A}" srcOrd="0" destOrd="0" presId="urn:microsoft.com/office/officeart/2005/8/layout/vProcess5"/>
    <dgm:cxn modelId="{8353C06E-0071-4F71-A4BA-63CAD988EB9B}" type="presOf" srcId="{DA2F6AC9-2AFC-4130-AC68-54A8108601E2}" destId="{8D786CC4-272D-4E94-876D-5EEADD02FFCE}" srcOrd="1" destOrd="0" presId="urn:microsoft.com/office/officeart/2005/8/layout/vProcess5"/>
    <dgm:cxn modelId="{C8F7B169-A2B0-4E82-8AA0-F158E7D757BB}" type="presOf" srcId="{0C24C619-14AA-4D25-80EF-A7A8878A6ABD}" destId="{F5902316-8B19-4C27-8F40-621A24E27BC0}" srcOrd="0" destOrd="0" presId="urn:microsoft.com/office/officeart/2005/8/layout/vProcess5"/>
    <dgm:cxn modelId="{36597435-3AA7-4AAF-B3DC-3498C9E7F353}" type="presParOf" srcId="{A1842270-B95E-4223-8EE1-4902DE63E3C5}" destId="{F893DDFB-10E6-4C0A-9D09-D871E276C9D0}" srcOrd="0" destOrd="0" presId="urn:microsoft.com/office/officeart/2005/8/layout/vProcess5"/>
    <dgm:cxn modelId="{6AA5E0A7-53B0-4BAB-B5FF-931C99CC7034}" type="presParOf" srcId="{A1842270-B95E-4223-8EE1-4902DE63E3C5}" destId="{E3CAE30F-3C1E-4691-A74A-C6D91A1BE07A}" srcOrd="1" destOrd="0" presId="urn:microsoft.com/office/officeart/2005/8/layout/vProcess5"/>
    <dgm:cxn modelId="{4B41E15B-85EE-4DEB-98D3-3E8FE6A7A72B}" type="presParOf" srcId="{A1842270-B95E-4223-8EE1-4902DE63E3C5}" destId="{8F17F4A5-9524-40E3-808B-07F62E19C546}" srcOrd="2" destOrd="0" presId="urn:microsoft.com/office/officeart/2005/8/layout/vProcess5"/>
    <dgm:cxn modelId="{BF1AE0FD-90B9-4D10-90A4-B8B8B5C06C4E}" type="presParOf" srcId="{A1842270-B95E-4223-8EE1-4902DE63E3C5}" destId="{F5902316-8B19-4C27-8F40-621A24E27BC0}" srcOrd="3" destOrd="0" presId="urn:microsoft.com/office/officeart/2005/8/layout/vProcess5"/>
    <dgm:cxn modelId="{39A8C225-D933-4136-8ABD-641370647AA8}" type="presParOf" srcId="{A1842270-B95E-4223-8EE1-4902DE63E3C5}" destId="{8F096CE4-C585-4840-83EF-A79B2357A129}" srcOrd="4" destOrd="0" presId="urn:microsoft.com/office/officeart/2005/8/layout/vProcess5"/>
    <dgm:cxn modelId="{ED6C2EA3-A234-425A-84DA-A70356F76561}" type="presParOf" srcId="{A1842270-B95E-4223-8EE1-4902DE63E3C5}" destId="{14AD2E04-4B42-47A4-A149-2C4FC8186190}" srcOrd="5" destOrd="0" presId="urn:microsoft.com/office/officeart/2005/8/layout/vProcess5"/>
    <dgm:cxn modelId="{305254C1-47E5-463B-A130-AD280CEA8F4E}" type="presParOf" srcId="{A1842270-B95E-4223-8EE1-4902DE63E3C5}" destId="{40F68D63-63BB-4461-8E90-8B5E0E874C3E}" srcOrd="6" destOrd="0" presId="urn:microsoft.com/office/officeart/2005/8/layout/vProcess5"/>
    <dgm:cxn modelId="{AB2A4DB9-79B3-4A7E-8FA4-D8F913F3CAC6}" type="presParOf" srcId="{A1842270-B95E-4223-8EE1-4902DE63E3C5}" destId="{2BB2E914-378D-4B2F-9AEF-48892AC779DA}" srcOrd="7" destOrd="0" presId="urn:microsoft.com/office/officeart/2005/8/layout/vProcess5"/>
    <dgm:cxn modelId="{AAF6D0CC-0A35-469A-B5CC-6EDD7DD1851E}" type="presParOf" srcId="{A1842270-B95E-4223-8EE1-4902DE63E3C5}" destId="{BA9F688F-4918-481D-984A-54F5C1BB0E27}" srcOrd="8" destOrd="0" presId="urn:microsoft.com/office/officeart/2005/8/layout/vProcess5"/>
    <dgm:cxn modelId="{42AD5838-4A27-4AA3-A673-89E42B46185A}" type="presParOf" srcId="{A1842270-B95E-4223-8EE1-4902DE63E3C5}" destId="{29A4435F-6F2F-49F6-A1A9-0021748D1578}" srcOrd="9" destOrd="0" presId="urn:microsoft.com/office/officeart/2005/8/layout/vProcess5"/>
    <dgm:cxn modelId="{3B32FFF1-5F2C-405B-B7CB-5BB6DD4404E1}" type="presParOf" srcId="{A1842270-B95E-4223-8EE1-4902DE63E3C5}" destId="{9A396179-3524-4B80-9A0B-56745D1A8C21}" srcOrd="10" destOrd="0" presId="urn:microsoft.com/office/officeart/2005/8/layout/vProcess5"/>
    <dgm:cxn modelId="{F470AC29-1C7B-418A-BAB7-AE05266BF7CF}" type="presParOf" srcId="{A1842270-B95E-4223-8EE1-4902DE63E3C5}" destId="{8D786CC4-272D-4E94-876D-5EEADD02FFCE}" srcOrd="11" destOrd="0" presId="urn:microsoft.com/office/officeart/2005/8/layout/vProcess5"/>
    <dgm:cxn modelId="{410CB059-F98C-4CA6-8BC6-28C7EB438C0B}" type="presParOf" srcId="{A1842270-B95E-4223-8EE1-4902DE63E3C5}" destId="{A193B72C-46E9-4AE1-8985-186D10D03D64}" srcOrd="12" destOrd="0" presId="urn:microsoft.com/office/officeart/2005/8/layout/vProcess5"/>
    <dgm:cxn modelId="{80FFFD30-F56D-4E80-B58D-4FA075EA68D9}" type="presParOf" srcId="{A1842270-B95E-4223-8EE1-4902DE63E3C5}" destId="{AB7A17A0-1BD3-4077-BE89-D5F6FE9F7026}" srcOrd="13" destOrd="0" presId="urn:microsoft.com/office/officeart/2005/8/layout/vProcess5"/>
    <dgm:cxn modelId="{7BD3BFF2-DC1A-4FFA-81C0-2D836D69D422}" type="presParOf" srcId="{A1842270-B95E-4223-8EE1-4902DE63E3C5}" destId="{1420F29A-6337-4939-92CE-D0CAB580DAD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F9B95E5-4135-4BA2-857F-B98782FC89A2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52A8E0-0266-4C4F-804A-B1681A6C58D2}">
      <dgm:prSet phldrT="[Text]"/>
      <dgm:spPr/>
      <dgm:t>
        <a:bodyPr/>
        <a:lstStyle/>
        <a:p>
          <a:r>
            <a:rPr lang="hr-HR" dirty="0" smtClean="0"/>
            <a:t>KURIKULUM</a:t>
          </a:r>
          <a:endParaRPr lang="en-US" dirty="0"/>
        </a:p>
      </dgm:t>
    </dgm:pt>
    <dgm:pt modelId="{E9009BC3-30DE-4D5E-8B7C-FC800C1A2ED8}" type="parTrans" cxnId="{889D92A5-7E9F-4182-8CC1-1A067549982A}">
      <dgm:prSet/>
      <dgm:spPr/>
      <dgm:t>
        <a:bodyPr/>
        <a:lstStyle/>
        <a:p>
          <a:endParaRPr lang="en-US"/>
        </a:p>
      </dgm:t>
    </dgm:pt>
    <dgm:pt modelId="{6B525B69-8FC7-4B80-ADBF-261E85B10BFB}" type="sibTrans" cxnId="{889D92A5-7E9F-4182-8CC1-1A067549982A}">
      <dgm:prSet/>
      <dgm:spPr/>
      <dgm:t>
        <a:bodyPr/>
        <a:lstStyle/>
        <a:p>
          <a:endParaRPr lang="en-US"/>
        </a:p>
      </dgm:t>
    </dgm:pt>
    <dgm:pt modelId="{826F3746-0FEC-44E4-98C3-1788D6591074}">
      <dgm:prSet phldrT="[Text]" custT="1"/>
      <dgm:spPr/>
      <dgm:t>
        <a:bodyPr/>
        <a:lstStyle/>
        <a:p>
          <a:r>
            <a:rPr lang="ta-IN" sz="1800" dirty="0" smtClean="0">
              <a:solidFill>
                <a:srgbClr val="FFFF00"/>
              </a:solidFill>
            </a:rPr>
            <a:t>2</a:t>
          </a:r>
          <a:r>
            <a:rPr lang="ta-IN" sz="1800" dirty="0" smtClean="0"/>
            <a:t>.</a:t>
          </a:r>
          <a:r>
            <a:rPr lang="hr-HR" sz="1800" dirty="0" smtClean="0"/>
            <a:t>NACIONALNI </a:t>
          </a:r>
          <a:r>
            <a:rPr lang="hr-HR" sz="1800" dirty="0" smtClean="0"/>
            <a:t>OKVIRNI KURIKULUM</a:t>
          </a:r>
          <a:endParaRPr lang="en-US" sz="1800" dirty="0"/>
        </a:p>
      </dgm:t>
    </dgm:pt>
    <dgm:pt modelId="{2FC4F7E9-E26F-4242-B776-F36773215A9E}" type="parTrans" cxnId="{5E19BDC4-53B6-4035-AD02-B81FAA729500}">
      <dgm:prSet/>
      <dgm:spPr/>
      <dgm:t>
        <a:bodyPr/>
        <a:lstStyle/>
        <a:p>
          <a:endParaRPr lang="en-US"/>
        </a:p>
      </dgm:t>
    </dgm:pt>
    <dgm:pt modelId="{078EE051-D545-44DC-8547-F74C04DD04FC}" type="sibTrans" cxnId="{5E19BDC4-53B6-4035-AD02-B81FAA729500}">
      <dgm:prSet/>
      <dgm:spPr/>
      <dgm:t>
        <a:bodyPr/>
        <a:lstStyle/>
        <a:p>
          <a:endParaRPr lang="en-US"/>
        </a:p>
      </dgm:t>
    </dgm:pt>
    <dgm:pt modelId="{1EF0ECC2-8EFE-448E-861D-5CD95260CD0F}">
      <dgm:prSet phldrT="[Text]" custT="1"/>
      <dgm:spPr/>
      <dgm:t>
        <a:bodyPr/>
        <a:lstStyle/>
        <a:p>
          <a:r>
            <a:rPr lang="ta-IN" sz="1800" dirty="0" smtClean="0">
              <a:solidFill>
                <a:srgbClr val="FFFF00"/>
              </a:solidFill>
            </a:rPr>
            <a:t>3</a:t>
          </a:r>
          <a:r>
            <a:rPr lang="ta-IN" sz="1800" dirty="0" smtClean="0"/>
            <a:t>.</a:t>
          </a:r>
          <a:r>
            <a:rPr lang="hr-HR" sz="1800" dirty="0" smtClean="0"/>
            <a:t>NACINALNI </a:t>
          </a:r>
          <a:r>
            <a:rPr lang="hr-HR" sz="1800" dirty="0" smtClean="0"/>
            <a:t>STANDARDI ZA ISHODE UČENJA</a:t>
          </a:r>
          <a:endParaRPr lang="en-US" sz="1800" dirty="0"/>
        </a:p>
      </dgm:t>
    </dgm:pt>
    <dgm:pt modelId="{B83C51D7-42BF-401D-A957-F98B3287DD9E}" type="parTrans" cxnId="{70DA23B7-0205-4817-8A2F-535BE2221555}">
      <dgm:prSet/>
      <dgm:spPr/>
      <dgm:t>
        <a:bodyPr/>
        <a:lstStyle/>
        <a:p>
          <a:endParaRPr lang="en-US"/>
        </a:p>
      </dgm:t>
    </dgm:pt>
    <dgm:pt modelId="{0A5CEF26-EF32-4BB8-9964-3F4F296B9EBE}" type="sibTrans" cxnId="{70DA23B7-0205-4817-8A2F-535BE2221555}">
      <dgm:prSet/>
      <dgm:spPr/>
      <dgm:t>
        <a:bodyPr/>
        <a:lstStyle/>
        <a:p>
          <a:endParaRPr lang="en-US"/>
        </a:p>
      </dgm:t>
    </dgm:pt>
    <dgm:pt modelId="{08A3FEF1-A44C-4023-A20E-1EC8F34781C1}">
      <dgm:prSet phldrT="[Text]" custT="1"/>
      <dgm:spPr/>
      <dgm:t>
        <a:bodyPr/>
        <a:lstStyle/>
        <a:p>
          <a:r>
            <a:rPr lang="ta-IN" sz="1800" dirty="0" smtClean="0">
              <a:solidFill>
                <a:srgbClr val="FFFF00"/>
              </a:solidFill>
            </a:rPr>
            <a:t>4.</a:t>
          </a:r>
          <a:r>
            <a:rPr lang="hr-HR" sz="1800" dirty="0" smtClean="0"/>
            <a:t>KVALITETA </a:t>
          </a:r>
          <a:r>
            <a:rPr lang="hr-HR" sz="1800" dirty="0" smtClean="0"/>
            <a:t>POUČAVANJA</a:t>
          </a:r>
          <a:endParaRPr lang="en-US" sz="1800" dirty="0"/>
        </a:p>
      </dgm:t>
    </dgm:pt>
    <dgm:pt modelId="{3F556EE4-CBC1-47F0-B790-4461B75B69F3}" type="parTrans" cxnId="{7904ACCC-B72A-449F-9A24-4B72409E6CB8}">
      <dgm:prSet/>
      <dgm:spPr/>
      <dgm:t>
        <a:bodyPr/>
        <a:lstStyle/>
        <a:p>
          <a:endParaRPr lang="en-US"/>
        </a:p>
      </dgm:t>
    </dgm:pt>
    <dgm:pt modelId="{BC9D3306-A5C6-4F00-8667-35EE72BB1E47}" type="sibTrans" cxnId="{7904ACCC-B72A-449F-9A24-4B72409E6CB8}">
      <dgm:prSet/>
      <dgm:spPr/>
      <dgm:t>
        <a:bodyPr/>
        <a:lstStyle/>
        <a:p>
          <a:endParaRPr lang="en-US"/>
        </a:p>
      </dgm:t>
    </dgm:pt>
    <dgm:pt modelId="{A13CF214-FE47-4050-B26C-B5BC69DB96F5}">
      <dgm:prSet phldrT="[Text]" custT="1"/>
      <dgm:spPr/>
      <dgm:t>
        <a:bodyPr/>
        <a:lstStyle/>
        <a:p>
          <a:r>
            <a:rPr lang="ta-IN" sz="1800" dirty="0" smtClean="0">
              <a:solidFill>
                <a:srgbClr val="FFFF00"/>
              </a:solidFill>
            </a:rPr>
            <a:t>1.</a:t>
          </a:r>
          <a:r>
            <a:rPr lang="hr-HR" sz="1800" dirty="0" smtClean="0"/>
            <a:t>DEFINIRANI </a:t>
          </a:r>
          <a:r>
            <a:rPr lang="hr-HR" sz="1800" dirty="0" smtClean="0"/>
            <a:t>NACIONALNI CILJEVI OBRAZOVANJA</a:t>
          </a:r>
          <a:endParaRPr lang="en-US" sz="1800" dirty="0"/>
        </a:p>
      </dgm:t>
    </dgm:pt>
    <dgm:pt modelId="{D120DE80-4334-462F-8DB2-B5B9BE38B194}" type="parTrans" cxnId="{05C1F3CE-36E0-467C-B7A2-F39D1A2D62E5}">
      <dgm:prSet/>
      <dgm:spPr/>
      <dgm:t>
        <a:bodyPr/>
        <a:lstStyle/>
        <a:p>
          <a:endParaRPr lang="en-US"/>
        </a:p>
      </dgm:t>
    </dgm:pt>
    <dgm:pt modelId="{17C9057F-D067-4F32-A561-EBFC978AA94A}" type="sibTrans" cxnId="{05C1F3CE-36E0-467C-B7A2-F39D1A2D62E5}">
      <dgm:prSet/>
      <dgm:spPr/>
      <dgm:t>
        <a:bodyPr/>
        <a:lstStyle/>
        <a:p>
          <a:endParaRPr lang="en-US"/>
        </a:p>
      </dgm:t>
    </dgm:pt>
    <dgm:pt modelId="{799AF840-5F3D-4CE7-B5BE-AD7CE73C6DD9}" type="pres">
      <dgm:prSet presAssocID="{4F9B95E5-4135-4BA2-857F-B98782FC89A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961F9F-6187-4651-98F2-DFC4ED4278C8}" type="pres">
      <dgm:prSet presAssocID="{4F9B95E5-4135-4BA2-857F-B98782FC89A2}" presName="radial" presStyleCnt="0">
        <dgm:presLayoutVars>
          <dgm:animLvl val="ctr"/>
        </dgm:presLayoutVars>
      </dgm:prSet>
      <dgm:spPr/>
    </dgm:pt>
    <dgm:pt modelId="{FD9EB555-9D74-41AD-B950-964F32E4A6A5}" type="pres">
      <dgm:prSet presAssocID="{BD52A8E0-0266-4C4F-804A-B1681A6C58D2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FC0F6BBC-1EA8-487D-8480-F1FFEEE2EF98}" type="pres">
      <dgm:prSet presAssocID="{826F3746-0FEC-44E4-98C3-1788D6591074}" presName="node" presStyleLbl="vennNode1" presStyleIdx="1" presStyleCnt="5" custScaleX="1205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B207F-3CBB-4009-9FE4-0A569A47CDDF}" type="pres">
      <dgm:prSet presAssocID="{1EF0ECC2-8EFE-448E-861D-5CD95260CD0F}" presName="node" presStyleLbl="vennNode1" presStyleIdx="2" presStyleCnt="5" custScaleX="116680" custRadScaleRad="107301" custRadScaleInc="-2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8E200-60CD-495D-9B7D-7DAA5D97DD03}" type="pres">
      <dgm:prSet presAssocID="{08A3FEF1-A44C-4023-A20E-1EC8F34781C1}" presName="node" presStyleLbl="vennNode1" presStyleIdx="3" presStyleCnt="5" custScaleX="1121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17246E-28F9-4ED4-A5A3-23E2D4E8E571}" type="pres">
      <dgm:prSet presAssocID="{A13CF214-FE47-4050-B26C-B5BC69DB96F5}" presName="node" presStyleLbl="vennNode1" presStyleIdx="4" presStyleCnt="5" custScaleX="115996" custRadScaleRad="101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2BCBF4-14C3-435C-8EDD-B5029DF91377}" type="presOf" srcId="{BD52A8E0-0266-4C4F-804A-B1681A6C58D2}" destId="{FD9EB555-9D74-41AD-B950-964F32E4A6A5}" srcOrd="0" destOrd="0" presId="urn:microsoft.com/office/officeart/2005/8/layout/radial3"/>
    <dgm:cxn modelId="{05C1F3CE-36E0-467C-B7A2-F39D1A2D62E5}" srcId="{BD52A8E0-0266-4C4F-804A-B1681A6C58D2}" destId="{A13CF214-FE47-4050-B26C-B5BC69DB96F5}" srcOrd="3" destOrd="0" parTransId="{D120DE80-4334-462F-8DB2-B5B9BE38B194}" sibTransId="{17C9057F-D067-4F32-A561-EBFC978AA94A}"/>
    <dgm:cxn modelId="{7904ACCC-B72A-449F-9A24-4B72409E6CB8}" srcId="{BD52A8E0-0266-4C4F-804A-B1681A6C58D2}" destId="{08A3FEF1-A44C-4023-A20E-1EC8F34781C1}" srcOrd="2" destOrd="0" parTransId="{3F556EE4-CBC1-47F0-B790-4461B75B69F3}" sibTransId="{BC9D3306-A5C6-4F00-8667-35EE72BB1E47}"/>
    <dgm:cxn modelId="{9A167EC8-D336-419D-9131-7B3739BD6518}" type="presOf" srcId="{08A3FEF1-A44C-4023-A20E-1EC8F34781C1}" destId="{BDE8E200-60CD-495D-9B7D-7DAA5D97DD03}" srcOrd="0" destOrd="0" presId="urn:microsoft.com/office/officeart/2005/8/layout/radial3"/>
    <dgm:cxn modelId="{70DA23B7-0205-4817-8A2F-535BE2221555}" srcId="{BD52A8E0-0266-4C4F-804A-B1681A6C58D2}" destId="{1EF0ECC2-8EFE-448E-861D-5CD95260CD0F}" srcOrd="1" destOrd="0" parTransId="{B83C51D7-42BF-401D-A957-F98B3287DD9E}" sibTransId="{0A5CEF26-EF32-4BB8-9964-3F4F296B9EBE}"/>
    <dgm:cxn modelId="{C5E046A2-54C9-44EF-95CC-55498B2A1637}" type="presOf" srcId="{4F9B95E5-4135-4BA2-857F-B98782FC89A2}" destId="{799AF840-5F3D-4CE7-B5BE-AD7CE73C6DD9}" srcOrd="0" destOrd="0" presId="urn:microsoft.com/office/officeart/2005/8/layout/radial3"/>
    <dgm:cxn modelId="{DF993A35-E224-48E6-A42E-28BD1A6371C1}" type="presOf" srcId="{A13CF214-FE47-4050-B26C-B5BC69DB96F5}" destId="{E517246E-28F9-4ED4-A5A3-23E2D4E8E571}" srcOrd="0" destOrd="0" presId="urn:microsoft.com/office/officeart/2005/8/layout/radial3"/>
    <dgm:cxn modelId="{5E19BDC4-53B6-4035-AD02-B81FAA729500}" srcId="{BD52A8E0-0266-4C4F-804A-B1681A6C58D2}" destId="{826F3746-0FEC-44E4-98C3-1788D6591074}" srcOrd="0" destOrd="0" parTransId="{2FC4F7E9-E26F-4242-B776-F36773215A9E}" sibTransId="{078EE051-D545-44DC-8547-F74C04DD04FC}"/>
    <dgm:cxn modelId="{BD903A5B-C2A1-43C9-A67F-FA48F20779A7}" type="presOf" srcId="{1EF0ECC2-8EFE-448E-861D-5CD95260CD0F}" destId="{584B207F-3CBB-4009-9FE4-0A569A47CDDF}" srcOrd="0" destOrd="0" presId="urn:microsoft.com/office/officeart/2005/8/layout/radial3"/>
    <dgm:cxn modelId="{889D92A5-7E9F-4182-8CC1-1A067549982A}" srcId="{4F9B95E5-4135-4BA2-857F-B98782FC89A2}" destId="{BD52A8E0-0266-4C4F-804A-B1681A6C58D2}" srcOrd="0" destOrd="0" parTransId="{E9009BC3-30DE-4D5E-8B7C-FC800C1A2ED8}" sibTransId="{6B525B69-8FC7-4B80-ADBF-261E85B10BFB}"/>
    <dgm:cxn modelId="{E7BDAA37-D90C-41DF-8FDB-23996A98963B}" type="presOf" srcId="{826F3746-0FEC-44E4-98C3-1788D6591074}" destId="{FC0F6BBC-1EA8-487D-8480-F1FFEEE2EF98}" srcOrd="0" destOrd="0" presId="urn:microsoft.com/office/officeart/2005/8/layout/radial3"/>
    <dgm:cxn modelId="{959B0C29-B812-4394-8360-8D3BF996E5F6}" type="presParOf" srcId="{799AF840-5F3D-4CE7-B5BE-AD7CE73C6DD9}" destId="{F1961F9F-6187-4651-98F2-DFC4ED4278C8}" srcOrd="0" destOrd="0" presId="urn:microsoft.com/office/officeart/2005/8/layout/radial3"/>
    <dgm:cxn modelId="{6B7DF805-E05B-4B9B-B1D4-4B1F5539DDF7}" type="presParOf" srcId="{F1961F9F-6187-4651-98F2-DFC4ED4278C8}" destId="{FD9EB555-9D74-41AD-B950-964F32E4A6A5}" srcOrd="0" destOrd="0" presId="urn:microsoft.com/office/officeart/2005/8/layout/radial3"/>
    <dgm:cxn modelId="{7394860B-5944-412A-8CD1-7767FC86A6B9}" type="presParOf" srcId="{F1961F9F-6187-4651-98F2-DFC4ED4278C8}" destId="{FC0F6BBC-1EA8-487D-8480-F1FFEEE2EF98}" srcOrd="1" destOrd="0" presId="urn:microsoft.com/office/officeart/2005/8/layout/radial3"/>
    <dgm:cxn modelId="{4CB4E665-5FCF-4079-976F-9FBE97CF71AA}" type="presParOf" srcId="{F1961F9F-6187-4651-98F2-DFC4ED4278C8}" destId="{584B207F-3CBB-4009-9FE4-0A569A47CDDF}" srcOrd="2" destOrd="0" presId="urn:microsoft.com/office/officeart/2005/8/layout/radial3"/>
    <dgm:cxn modelId="{01F5286D-217F-4B79-B71C-1B6CFF939CEF}" type="presParOf" srcId="{F1961F9F-6187-4651-98F2-DFC4ED4278C8}" destId="{BDE8E200-60CD-495D-9B7D-7DAA5D97DD03}" srcOrd="3" destOrd="0" presId="urn:microsoft.com/office/officeart/2005/8/layout/radial3"/>
    <dgm:cxn modelId="{3B914C14-B0F2-40BE-96C6-AFC947E9372D}" type="presParOf" srcId="{F1961F9F-6187-4651-98F2-DFC4ED4278C8}" destId="{E517246E-28F9-4ED4-A5A3-23E2D4E8E571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93E9036-6C2E-4EDA-A4B3-691C1663AF5A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E86E72-3113-4C10-806C-4A9E3A17A8A0}">
      <dgm:prSet phldrT="[Text]"/>
      <dgm:spPr/>
      <dgm:t>
        <a:bodyPr/>
        <a:lstStyle/>
        <a:p>
          <a:pPr algn="ctr"/>
          <a:r>
            <a:rPr lang="hr-HR" dirty="0" smtClean="0"/>
            <a:t>Jačanje profesionalizma učitelja i ravnatelja</a:t>
          </a:r>
          <a:endParaRPr lang="en-US" dirty="0"/>
        </a:p>
      </dgm:t>
    </dgm:pt>
    <dgm:pt modelId="{A5CDA507-94F0-4160-81E4-509D65501DB3}" type="parTrans" cxnId="{7E56900A-0831-4038-BB43-DEAC06C5F1D6}">
      <dgm:prSet/>
      <dgm:spPr/>
      <dgm:t>
        <a:bodyPr/>
        <a:lstStyle/>
        <a:p>
          <a:pPr algn="ctr"/>
          <a:endParaRPr lang="en-US"/>
        </a:p>
      </dgm:t>
    </dgm:pt>
    <dgm:pt modelId="{A2C4672C-4729-4799-B50B-CE7D19A0F5B8}" type="sibTrans" cxnId="{7E56900A-0831-4038-BB43-DEAC06C5F1D6}">
      <dgm:prSet/>
      <dgm:spPr/>
      <dgm:t>
        <a:bodyPr/>
        <a:lstStyle/>
        <a:p>
          <a:pPr algn="ctr"/>
          <a:endParaRPr lang="en-US"/>
        </a:p>
      </dgm:t>
    </dgm:pt>
    <dgm:pt modelId="{3E036F30-70EE-4C16-82AD-1E949D49A8ED}">
      <dgm:prSet phldrT="[Text]"/>
      <dgm:spPr/>
      <dgm:t>
        <a:bodyPr/>
        <a:lstStyle/>
        <a:p>
          <a:pPr algn="ctr"/>
          <a:r>
            <a:rPr lang="hr-HR" dirty="0" smtClean="0">
              <a:solidFill>
                <a:srgbClr val="000090"/>
              </a:solidFill>
            </a:rPr>
            <a:t>Znanje i vještine</a:t>
          </a:r>
          <a:endParaRPr lang="en-US" dirty="0">
            <a:solidFill>
              <a:srgbClr val="000090"/>
            </a:solidFill>
          </a:endParaRPr>
        </a:p>
      </dgm:t>
    </dgm:pt>
    <dgm:pt modelId="{BFADD3B4-D895-4079-B826-2C807E7E63B9}" type="parTrans" cxnId="{123F414E-BDE5-404E-9564-CB9E8A387A33}">
      <dgm:prSet/>
      <dgm:spPr/>
      <dgm:t>
        <a:bodyPr/>
        <a:lstStyle/>
        <a:p>
          <a:pPr algn="ctr"/>
          <a:endParaRPr lang="en-US"/>
        </a:p>
      </dgm:t>
    </dgm:pt>
    <dgm:pt modelId="{BA62AFE7-6C03-4051-98F2-97C633CDADCC}" type="sibTrans" cxnId="{123F414E-BDE5-404E-9564-CB9E8A387A33}">
      <dgm:prSet/>
      <dgm:spPr/>
      <dgm:t>
        <a:bodyPr/>
        <a:lstStyle/>
        <a:p>
          <a:pPr algn="ctr"/>
          <a:endParaRPr lang="en-US"/>
        </a:p>
      </dgm:t>
    </dgm:pt>
    <dgm:pt modelId="{D47BA3EB-AA63-4B55-9041-AE9A40A50B6C}">
      <dgm:prSet phldrT="[Text]"/>
      <dgm:spPr/>
      <dgm:t>
        <a:bodyPr/>
        <a:lstStyle/>
        <a:p>
          <a:pPr algn="ctr"/>
          <a:r>
            <a:rPr lang="hr-HR" dirty="0" smtClean="0">
              <a:solidFill>
                <a:srgbClr val="FFFF00"/>
              </a:solidFill>
            </a:rPr>
            <a:t>Odgovornost i autonomija</a:t>
          </a:r>
          <a:endParaRPr lang="en-US" dirty="0">
            <a:solidFill>
              <a:srgbClr val="FFFF00"/>
            </a:solidFill>
          </a:endParaRPr>
        </a:p>
      </dgm:t>
    </dgm:pt>
    <dgm:pt modelId="{DCC9BBBF-9FC1-40D4-BFE4-1496020A93CE}" type="parTrans" cxnId="{B67AB28E-1F4E-4A13-AD26-747FF79028E7}">
      <dgm:prSet/>
      <dgm:spPr/>
      <dgm:t>
        <a:bodyPr/>
        <a:lstStyle/>
        <a:p>
          <a:pPr algn="ctr"/>
          <a:endParaRPr lang="en-US"/>
        </a:p>
      </dgm:t>
    </dgm:pt>
    <dgm:pt modelId="{4C750DE1-755D-4F95-813E-0C56D47D36B7}" type="sibTrans" cxnId="{B67AB28E-1F4E-4A13-AD26-747FF79028E7}">
      <dgm:prSet/>
      <dgm:spPr/>
      <dgm:t>
        <a:bodyPr/>
        <a:lstStyle/>
        <a:p>
          <a:pPr algn="ctr"/>
          <a:endParaRPr lang="en-US"/>
        </a:p>
      </dgm:t>
    </dgm:pt>
    <dgm:pt modelId="{CA550DB0-8860-4FA7-9521-3B14C20B51D9}">
      <dgm:prSet phldrT="[Text]"/>
      <dgm:spPr/>
      <dgm:t>
        <a:bodyPr/>
        <a:lstStyle/>
        <a:p>
          <a:pPr algn="ctr"/>
          <a:r>
            <a:rPr lang="hr-HR" dirty="0" smtClean="0">
              <a:solidFill>
                <a:srgbClr val="000090"/>
              </a:solidFill>
            </a:rPr>
            <a:t>Profesionalno umrežavanje</a:t>
          </a:r>
          <a:endParaRPr lang="en-US" dirty="0">
            <a:solidFill>
              <a:srgbClr val="000090"/>
            </a:solidFill>
          </a:endParaRPr>
        </a:p>
      </dgm:t>
    </dgm:pt>
    <dgm:pt modelId="{CE1B7A6E-2495-41E5-8841-D0D8BDB2E924}" type="parTrans" cxnId="{8F781795-32E9-4809-8E55-2CA3AEC661A2}">
      <dgm:prSet/>
      <dgm:spPr/>
      <dgm:t>
        <a:bodyPr/>
        <a:lstStyle/>
        <a:p>
          <a:pPr algn="ctr"/>
          <a:endParaRPr lang="en-US"/>
        </a:p>
      </dgm:t>
    </dgm:pt>
    <dgm:pt modelId="{0FD25063-C167-4A6F-B222-4E0A7714A128}" type="sibTrans" cxnId="{8F781795-32E9-4809-8E55-2CA3AEC661A2}">
      <dgm:prSet/>
      <dgm:spPr/>
      <dgm:t>
        <a:bodyPr/>
        <a:lstStyle/>
        <a:p>
          <a:pPr algn="ctr"/>
          <a:endParaRPr lang="en-US"/>
        </a:p>
      </dgm:t>
    </dgm:pt>
    <dgm:pt modelId="{FC5D2CF1-9CC7-4BD4-9DED-A5DBBB0D8720}">
      <dgm:prSet phldrT="[Text]"/>
      <dgm:spPr/>
      <dgm:t>
        <a:bodyPr/>
        <a:lstStyle/>
        <a:p>
          <a:pPr algn="ctr"/>
          <a:r>
            <a:rPr lang="hr-HR" dirty="0" smtClean="0">
              <a:solidFill>
                <a:srgbClr val="FFFF00"/>
              </a:solidFill>
            </a:rPr>
            <a:t>Status i ugled profesije</a:t>
          </a:r>
          <a:endParaRPr lang="en-US" dirty="0">
            <a:solidFill>
              <a:srgbClr val="FFFF00"/>
            </a:solidFill>
          </a:endParaRPr>
        </a:p>
      </dgm:t>
    </dgm:pt>
    <dgm:pt modelId="{4A0D5D7D-1054-452D-840A-599B26C8B027}" type="parTrans" cxnId="{52FC0A0F-378F-46A6-BC29-7096A306622E}">
      <dgm:prSet/>
      <dgm:spPr/>
      <dgm:t>
        <a:bodyPr/>
        <a:lstStyle/>
        <a:p>
          <a:pPr algn="ctr"/>
          <a:endParaRPr lang="en-US"/>
        </a:p>
      </dgm:t>
    </dgm:pt>
    <dgm:pt modelId="{E92A3BFD-E3DE-466F-A636-E3C5B1B24DDF}" type="sibTrans" cxnId="{52FC0A0F-378F-46A6-BC29-7096A306622E}">
      <dgm:prSet/>
      <dgm:spPr/>
      <dgm:t>
        <a:bodyPr/>
        <a:lstStyle/>
        <a:p>
          <a:pPr algn="ctr"/>
          <a:endParaRPr lang="en-US"/>
        </a:p>
      </dgm:t>
    </dgm:pt>
    <dgm:pt modelId="{FCF07960-2F4E-40B0-BBDA-C49FC1404FF1}" type="pres">
      <dgm:prSet presAssocID="{C93E9036-6C2E-4EDA-A4B3-691C1663AF5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0DD6E3-5C68-47F9-8B4B-4EA7271D7D15}" type="pres">
      <dgm:prSet presAssocID="{06E86E72-3113-4C10-806C-4A9E3A17A8A0}" presName="centerShape" presStyleLbl="node0" presStyleIdx="0" presStyleCnt="1"/>
      <dgm:spPr/>
      <dgm:t>
        <a:bodyPr/>
        <a:lstStyle/>
        <a:p>
          <a:endParaRPr lang="en-US"/>
        </a:p>
      </dgm:t>
    </dgm:pt>
    <dgm:pt modelId="{DB6E43C2-C66B-4ECD-9D1D-69A0A9FE36C7}" type="pres">
      <dgm:prSet presAssocID="{3E036F30-70EE-4C16-82AD-1E949D49A8E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40B6CF-326B-48AA-8CEB-7ECAC25162EC}" type="pres">
      <dgm:prSet presAssocID="{3E036F30-70EE-4C16-82AD-1E949D49A8ED}" presName="dummy" presStyleCnt="0"/>
      <dgm:spPr/>
    </dgm:pt>
    <dgm:pt modelId="{C7314FF0-8BA6-4114-9798-A6F019CA7917}" type="pres">
      <dgm:prSet presAssocID="{BA62AFE7-6C03-4051-98F2-97C633CDADCC}" presName="sibTrans" presStyleLbl="sibTrans2D1" presStyleIdx="0" presStyleCnt="4"/>
      <dgm:spPr/>
      <dgm:t>
        <a:bodyPr/>
        <a:lstStyle/>
        <a:p>
          <a:endParaRPr lang="en-US"/>
        </a:p>
      </dgm:t>
    </dgm:pt>
    <dgm:pt modelId="{60D1A458-5E70-4757-B3E9-E118A13E8A52}" type="pres">
      <dgm:prSet presAssocID="{D47BA3EB-AA63-4B55-9041-AE9A40A50B6C}" presName="node" presStyleLbl="node1" presStyleIdx="1" presStyleCnt="4" custRadScaleRad="1004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60061A-6C04-47AF-B780-F3658FD6B04C}" type="pres">
      <dgm:prSet presAssocID="{D47BA3EB-AA63-4B55-9041-AE9A40A50B6C}" presName="dummy" presStyleCnt="0"/>
      <dgm:spPr/>
    </dgm:pt>
    <dgm:pt modelId="{57E8E90B-8AA1-4312-B6A3-B5F94DC22122}" type="pres">
      <dgm:prSet presAssocID="{4C750DE1-755D-4F95-813E-0C56D47D36B7}" presName="sibTrans" presStyleLbl="sibTrans2D1" presStyleIdx="1" presStyleCnt="4"/>
      <dgm:spPr/>
      <dgm:t>
        <a:bodyPr/>
        <a:lstStyle/>
        <a:p>
          <a:endParaRPr lang="en-US"/>
        </a:p>
      </dgm:t>
    </dgm:pt>
    <dgm:pt modelId="{BAC8AD94-00D3-496C-AEAD-522BA8D3DA56}" type="pres">
      <dgm:prSet presAssocID="{CA550DB0-8860-4FA7-9521-3B14C20B51D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905CE6-4A2C-4FA6-BD0A-5A4C588EB9D0}" type="pres">
      <dgm:prSet presAssocID="{CA550DB0-8860-4FA7-9521-3B14C20B51D9}" presName="dummy" presStyleCnt="0"/>
      <dgm:spPr/>
    </dgm:pt>
    <dgm:pt modelId="{D0D939E7-955F-437F-AD85-4A8AA53A79AB}" type="pres">
      <dgm:prSet presAssocID="{0FD25063-C167-4A6F-B222-4E0A7714A12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9472FEDA-01A9-437E-8E5F-F1DCE8C43370}" type="pres">
      <dgm:prSet presAssocID="{FC5D2CF1-9CC7-4BD4-9DED-A5DBBB0D872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DBA7D-5E45-4765-9E1E-7065B686E3D1}" type="pres">
      <dgm:prSet presAssocID="{FC5D2CF1-9CC7-4BD4-9DED-A5DBBB0D8720}" presName="dummy" presStyleCnt="0"/>
      <dgm:spPr/>
    </dgm:pt>
    <dgm:pt modelId="{561354E9-3838-4851-82B7-A31A757C9ED4}" type="pres">
      <dgm:prSet presAssocID="{E92A3BFD-E3DE-466F-A636-E3C5B1B24DDF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34477E7F-8D4B-419A-99A9-B60C3E199CC7}" type="presOf" srcId="{3E036F30-70EE-4C16-82AD-1E949D49A8ED}" destId="{DB6E43C2-C66B-4ECD-9D1D-69A0A9FE36C7}" srcOrd="0" destOrd="0" presId="urn:microsoft.com/office/officeart/2005/8/layout/radial6"/>
    <dgm:cxn modelId="{492CCE30-771F-4C1B-A3A2-DA96F06E63AA}" type="presOf" srcId="{CA550DB0-8860-4FA7-9521-3B14C20B51D9}" destId="{BAC8AD94-00D3-496C-AEAD-522BA8D3DA56}" srcOrd="0" destOrd="0" presId="urn:microsoft.com/office/officeart/2005/8/layout/radial6"/>
    <dgm:cxn modelId="{52FC0A0F-378F-46A6-BC29-7096A306622E}" srcId="{06E86E72-3113-4C10-806C-4A9E3A17A8A0}" destId="{FC5D2CF1-9CC7-4BD4-9DED-A5DBBB0D8720}" srcOrd="3" destOrd="0" parTransId="{4A0D5D7D-1054-452D-840A-599B26C8B027}" sibTransId="{E92A3BFD-E3DE-466F-A636-E3C5B1B24DDF}"/>
    <dgm:cxn modelId="{7E56900A-0831-4038-BB43-DEAC06C5F1D6}" srcId="{C93E9036-6C2E-4EDA-A4B3-691C1663AF5A}" destId="{06E86E72-3113-4C10-806C-4A9E3A17A8A0}" srcOrd="0" destOrd="0" parTransId="{A5CDA507-94F0-4160-81E4-509D65501DB3}" sibTransId="{A2C4672C-4729-4799-B50B-CE7D19A0F5B8}"/>
    <dgm:cxn modelId="{FF6043FB-06EB-437B-B036-2BDC9EC35997}" type="presOf" srcId="{06E86E72-3113-4C10-806C-4A9E3A17A8A0}" destId="{3D0DD6E3-5C68-47F9-8B4B-4EA7271D7D15}" srcOrd="0" destOrd="0" presId="urn:microsoft.com/office/officeart/2005/8/layout/radial6"/>
    <dgm:cxn modelId="{90BF560D-6049-4F02-AC72-7DD7C19D6181}" type="presOf" srcId="{0FD25063-C167-4A6F-B222-4E0A7714A128}" destId="{D0D939E7-955F-437F-AD85-4A8AA53A79AB}" srcOrd="0" destOrd="0" presId="urn:microsoft.com/office/officeart/2005/8/layout/radial6"/>
    <dgm:cxn modelId="{123F414E-BDE5-404E-9564-CB9E8A387A33}" srcId="{06E86E72-3113-4C10-806C-4A9E3A17A8A0}" destId="{3E036F30-70EE-4C16-82AD-1E949D49A8ED}" srcOrd="0" destOrd="0" parTransId="{BFADD3B4-D895-4079-B826-2C807E7E63B9}" sibTransId="{BA62AFE7-6C03-4051-98F2-97C633CDADCC}"/>
    <dgm:cxn modelId="{E530EF71-2F58-4270-8369-DE1E75E20BF0}" type="presOf" srcId="{E92A3BFD-E3DE-466F-A636-E3C5B1B24DDF}" destId="{561354E9-3838-4851-82B7-A31A757C9ED4}" srcOrd="0" destOrd="0" presId="urn:microsoft.com/office/officeart/2005/8/layout/radial6"/>
    <dgm:cxn modelId="{8D96AEF7-5E94-4FF7-8E4A-0DE4BFB80C78}" type="presOf" srcId="{BA62AFE7-6C03-4051-98F2-97C633CDADCC}" destId="{C7314FF0-8BA6-4114-9798-A6F019CA7917}" srcOrd="0" destOrd="0" presId="urn:microsoft.com/office/officeart/2005/8/layout/radial6"/>
    <dgm:cxn modelId="{C334DC59-6747-44BE-AF6F-6D59019DAAD2}" type="presOf" srcId="{C93E9036-6C2E-4EDA-A4B3-691C1663AF5A}" destId="{FCF07960-2F4E-40B0-BBDA-C49FC1404FF1}" srcOrd="0" destOrd="0" presId="urn:microsoft.com/office/officeart/2005/8/layout/radial6"/>
    <dgm:cxn modelId="{B67AB28E-1F4E-4A13-AD26-747FF79028E7}" srcId="{06E86E72-3113-4C10-806C-4A9E3A17A8A0}" destId="{D47BA3EB-AA63-4B55-9041-AE9A40A50B6C}" srcOrd="1" destOrd="0" parTransId="{DCC9BBBF-9FC1-40D4-BFE4-1496020A93CE}" sibTransId="{4C750DE1-755D-4F95-813E-0C56D47D36B7}"/>
    <dgm:cxn modelId="{366F9DA0-8F98-4939-A1C2-0109BE980516}" type="presOf" srcId="{4C750DE1-755D-4F95-813E-0C56D47D36B7}" destId="{57E8E90B-8AA1-4312-B6A3-B5F94DC22122}" srcOrd="0" destOrd="0" presId="urn:microsoft.com/office/officeart/2005/8/layout/radial6"/>
    <dgm:cxn modelId="{629D9DCE-5C67-435E-B056-4D2D0ADED4E0}" type="presOf" srcId="{D47BA3EB-AA63-4B55-9041-AE9A40A50B6C}" destId="{60D1A458-5E70-4757-B3E9-E118A13E8A52}" srcOrd="0" destOrd="0" presId="urn:microsoft.com/office/officeart/2005/8/layout/radial6"/>
    <dgm:cxn modelId="{8F781795-32E9-4809-8E55-2CA3AEC661A2}" srcId="{06E86E72-3113-4C10-806C-4A9E3A17A8A0}" destId="{CA550DB0-8860-4FA7-9521-3B14C20B51D9}" srcOrd="2" destOrd="0" parTransId="{CE1B7A6E-2495-41E5-8841-D0D8BDB2E924}" sibTransId="{0FD25063-C167-4A6F-B222-4E0A7714A128}"/>
    <dgm:cxn modelId="{D0726576-BA01-4FCB-B977-43DBF206AC9A}" type="presOf" srcId="{FC5D2CF1-9CC7-4BD4-9DED-A5DBBB0D8720}" destId="{9472FEDA-01A9-437E-8E5F-F1DCE8C43370}" srcOrd="0" destOrd="0" presId="urn:microsoft.com/office/officeart/2005/8/layout/radial6"/>
    <dgm:cxn modelId="{66230383-4908-4F5D-AF3B-C0C9C9A11CFB}" type="presParOf" srcId="{FCF07960-2F4E-40B0-BBDA-C49FC1404FF1}" destId="{3D0DD6E3-5C68-47F9-8B4B-4EA7271D7D15}" srcOrd="0" destOrd="0" presId="urn:microsoft.com/office/officeart/2005/8/layout/radial6"/>
    <dgm:cxn modelId="{B5ACB5AA-B275-4540-9420-989E37DF1976}" type="presParOf" srcId="{FCF07960-2F4E-40B0-BBDA-C49FC1404FF1}" destId="{DB6E43C2-C66B-4ECD-9D1D-69A0A9FE36C7}" srcOrd="1" destOrd="0" presId="urn:microsoft.com/office/officeart/2005/8/layout/radial6"/>
    <dgm:cxn modelId="{CCD51395-3923-4C3D-94C1-0A5B9ECC0067}" type="presParOf" srcId="{FCF07960-2F4E-40B0-BBDA-C49FC1404FF1}" destId="{8E40B6CF-326B-48AA-8CEB-7ECAC25162EC}" srcOrd="2" destOrd="0" presId="urn:microsoft.com/office/officeart/2005/8/layout/radial6"/>
    <dgm:cxn modelId="{C584676F-690C-4237-B4FB-BDEE6D41B93D}" type="presParOf" srcId="{FCF07960-2F4E-40B0-BBDA-C49FC1404FF1}" destId="{C7314FF0-8BA6-4114-9798-A6F019CA7917}" srcOrd="3" destOrd="0" presId="urn:microsoft.com/office/officeart/2005/8/layout/radial6"/>
    <dgm:cxn modelId="{B53AD94D-76F7-419A-B7F3-C1FE5D6EDB02}" type="presParOf" srcId="{FCF07960-2F4E-40B0-BBDA-C49FC1404FF1}" destId="{60D1A458-5E70-4757-B3E9-E118A13E8A52}" srcOrd="4" destOrd="0" presId="urn:microsoft.com/office/officeart/2005/8/layout/radial6"/>
    <dgm:cxn modelId="{F6267A85-6586-49BE-9018-15A7B589331B}" type="presParOf" srcId="{FCF07960-2F4E-40B0-BBDA-C49FC1404FF1}" destId="{D060061A-6C04-47AF-B780-F3658FD6B04C}" srcOrd="5" destOrd="0" presId="urn:microsoft.com/office/officeart/2005/8/layout/radial6"/>
    <dgm:cxn modelId="{1D775DFC-E420-4D2B-A280-ED53E731C19B}" type="presParOf" srcId="{FCF07960-2F4E-40B0-BBDA-C49FC1404FF1}" destId="{57E8E90B-8AA1-4312-B6A3-B5F94DC22122}" srcOrd="6" destOrd="0" presId="urn:microsoft.com/office/officeart/2005/8/layout/radial6"/>
    <dgm:cxn modelId="{8292E83E-3220-465D-A643-80A0ACC15294}" type="presParOf" srcId="{FCF07960-2F4E-40B0-BBDA-C49FC1404FF1}" destId="{BAC8AD94-00D3-496C-AEAD-522BA8D3DA56}" srcOrd="7" destOrd="0" presId="urn:microsoft.com/office/officeart/2005/8/layout/radial6"/>
    <dgm:cxn modelId="{14CA6562-E25D-4B9C-B75F-EFCEF0341415}" type="presParOf" srcId="{FCF07960-2F4E-40B0-BBDA-C49FC1404FF1}" destId="{0B905CE6-4A2C-4FA6-BD0A-5A4C588EB9D0}" srcOrd="8" destOrd="0" presId="urn:microsoft.com/office/officeart/2005/8/layout/radial6"/>
    <dgm:cxn modelId="{FC9B74FC-A360-4F5A-89C7-8899CD94F50E}" type="presParOf" srcId="{FCF07960-2F4E-40B0-BBDA-C49FC1404FF1}" destId="{D0D939E7-955F-437F-AD85-4A8AA53A79AB}" srcOrd="9" destOrd="0" presId="urn:microsoft.com/office/officeart/2005/8/layout/radial6"/>
    <dgm:cxn modelId="{92EB184A-0877-4C8A-B3E5-7F568DD798D2}" type="presParOf" srcId="{FCF07960-2F4E-40B0-BBDA-C49FC1404FF1}" destId="{9472FEDA-01A9-437E-8E5F-F1DCE8C43370}" srcOrd="10" destOrd="0" presId="urn:microsoft.com/office/officeart/2005/8/layout/radial6"/>
    <dgm:cxn modelId="{B3601ABA-7B35-40BE-B789-CBD4AE757C1D}" type="presParOf" srcId="{FCF07960-2F4E-40B0-BBDA-C49FC1404FF1}" destId="{E33DBA7D-5E45-4765-9E1E-7065B686E3D1}" srcOrd="11" destOrd="0" presId="urn:microsoft.com/office/officeart/2005/8/layout/radial6"/>
    <dgm:cxn modelId="{451D8ABF-24E2-4FB8-BFDE-2AE1AE01157E}" type="presParOf" srcId="{FCF07960-2F4E-40B0-BBDA-C49FC1404FF1}" destId="{561354E9-3838-4851-82B7-A31A757C9ED4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FBEABA-1A75-4032-9CA7-044C692D11EF}">
      <dsp:nvSpPr>
        <dsp:cNvPr id="0" name=""/>
        <dsp:cNvSpPr/>
      </dsp:nvSpPr>
      <dsp:spPr>
        <a:xfrm>
          <a:off x="844400" y="4247"/>
          <a:ext cx="2713498" cy="13567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500" kern="1200" dirty="0" smtClean="0"/>
            <a:t>RAVNATELJI</a:t>
          </a:r>
          <a:endParaRPr lang="en-US" sz="3500" kern="1200" dirty="0"/>
        </a:p>
      </dsp:txBody>
      <dsp:txXfrm>
        <a:off x="884138" y="43985"/>
        <a:ext cx="2634022" cy="1277273"/>
      </dsp:txXfrm>
    </dsp:sp>
    <dsp:sp modelId="{A733670C-33F0-4662-927B-EBA794A66487}">
      <dsp:nvSpPr>
        <dsp:cNvPr id="0" name=""/>
        <dsp:cNvSpPr/>
      </dsp:nvSpPr>
      <dsp:spPr>
        <a:xfrm>
          <a:off x="1115750" y="1360996"/>
          <a:ext cx="271349" cy="1017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7561"/>
              </a:lnTo>
              <a:lnTo>
                <a:pt x="271349" y="10175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D4B508-E54B-414D-B43F-4DFB9945133A}">
      <dsp:nvSpPr>
        <dsp:cNvPr id="0" name=""/>
        <dsp:cNvSpPr/>
      </dsp:nvSpPr>
      <dsp:spPr>
        <a:xfrm>
          <a:off x="1387099" y="1700183"/>
          <a:ext cx="2170798" cy="13567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Oko 96% ravnatelja nije završilo osposobljavanje namijenjeno ravnateljima za administrativno i instrukcijsko vođenje škole prije dolaska na poziciju</a:t>
          </a:r>
          <a:endParaRPr lang="en-US" sz="1200" kern="1200" dirty="0"/>
        </a:p>
      </dsp:txBody>
      <dsp:txXfrm>
        <a:off x="1426837" y="1739921"/>
        <a:ext cx="2091322" cy="1277273"/>
      </dsp:txXfrm>
    </dsp:sp>
    <dsp:sp modelId="{138ABDA3-9D19-4285-825F-F1511A6BA5AD}">
      <dsp:nvSpPr>
        <dsp:cNvPr id="0" name=""/>
        <dsp:cNvSpPr/>
      </dsp:nvSpPr>
      <dsp:spPr>
        <a:xfrm>
          <a:off x="1115750" y="1360996"/>
          <a:ext cx="271349" cy="27134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498"/>
              </a:lnTo>
              <a:lnTo>
                <a:pt x="271349" y="27134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63B5CB-10EA-4466-942D-D192BF5C1F31}">
      <dsp:nvSpPr>
        <dsp:cNvPr id="0" name=""/>
        <dsp:cNvSpPr/>
      </dsp:nvSpPr>
      <dsp:spPr>
        <a:xfrm>
          <a:off x="1387099" y="3396120"/>
          <a:ext cx="2170798" cy="13567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Velike potrebe ravnatelja za stručnim usavršavanjem u području upravljanja ljudskim resursima (oko 50% ravnatelja), upravljanje financijama, razvoj školskog kurikuluma i razvoj suradnje među učiteljima (oko 40% ravnatelja)</a:t>
          </a:r>
          <a:endParaRPr lang="en-US" sz="1200" kern="1200" dirty="0"/>
        </a:p>
      </dsp:txBody>
      <dsp:txXfrm>
        <a:off x="1426837" y="3435858"/>
        <a:ext cx="2091322" cy="1277273"/>
      </dsp:txXfrm>
    </dsp:sp>
    <dsp:sp modelId="{CBD05F8A-4599-4610-B4BA-9298DC65A299}">
      <dsp:nvSpPr>
        <dsp:cNvPr id="0" name=""/>
        <dsp:cNvSpPr/>
      </dsp:nvSpPr>
      <dsp:spPr>
        <a:xfrm>
          <a:off x="1115750" y="1360996"/>
          <a:ext cx="271349" cy="44094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09434"/>
              </a:lnTo>
              <a:lnTo>
                <a:pt x="271349" y="44094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47AF9-CF9F-4D87-B34A-E355F6027F4C}">
      <dsp:nvSpPr>
        <dsp:cNvPr id="0" name=""/>
        <dsp:cNvSpPr/>
      </dsp:nvSpPr>
      <dsp:spPr>
        <a:xfrm>
          <a:off x="1387099" y="5092056"/>
          <a:ext cx="2170798" cy="13567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Premali udio radnog vremena ravnatelja (17%) posvećen unapređenju učenja i poučavanja te razvoju školskog kurikuluma zbog administrativnih poslova</a:t>
          </a:r>
          <a:endParaRPr lang="en-US" sz="1200" kern="1200" dirty="0"/>
        </a:p>
      </dsp:txBody>
      <dsp:txXfrm>
        <a:off x="1426837" y="5131794"/>
        <a:ext cx="2091322" cy="1277273"/>
      </dsp:txXfrm>
    </dsp:sp>
    <dsp:sp modelId="{02F45550-0549-4670-B35F-2C98C5840298}">
      <dsp:nvSpPr>
        <dsp:cNvPr id="0" name=""/>
        <dsp:cNvSpPr/>
      </dsp:nvSpPr>
      <dsp:spPr>
        <a:xfrm>
          <a:off x="4236272" y="4247"/>
          <a:ext cx="2713498" cy="13567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500" kern="1200" dirty="0" smtClean="0"/>
            <a:t>SUSTAV</a:t>
          </a:r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500" kern="1200" dirty="0" smtClean="0"/>
            <a:t>(SVE RAZINE)</a:t>
          </a:r>
          <a:endParaRPr lang="en-US" sz="3500" kern="1200" dirty="0"/>
        </a:p>
      </dsp:txBody>
      <dsp:txXfrm>
        <a:off x="4276010" y="43985"/>
        <a:ext cx="2634022" cy="1277273"/>
      </dsp:txXfrm>
    </dsp:sp>
    <dsp:sp modelId="{90110389-8B0A-4A71-B606-26C8413C5DB8}">
      <dsp:nvSpPr>
        <dsp:cNvPr id="0" name=""/>
        <dsp:cNvSpPr/>
      </dsp:nvSpPr>
      <dsp:spPr>
        <a:xfrm>
          <a:off x="4507622" y="1360996"/>
          <a:ext cx="271349" cy="1017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7561"/>
              </a:lnTo>
              <a:lnTo>
                <a:pt x="271349" y="10175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B626A3-7D24-4D9B-A828-007475F4C1BD}">
      <dsp:nvSpPr>
        <dsp:cNvPr id="0" name=""/>
        <dsp:cNvSpPr/>
      </dsp:nvSpPr>
      <dsp:spPr>
        <a:xfrm>
          <a:off x="4778972" y="1700183"/>
          <a:ext cx="2170798" cy="13567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Nepostojanje sustavnog i objektivnog prikupljanja podataka na nacionalnoj razini o učinkovitosti sustava i kvalitete poučavanja</a:t>
          </a:r>
          <a:endParaRPr lang="en-US" sz="1200" kern="1200" dirty="0"/>
        </a:p>
      </dsp:txBody>
      <dsp:txXfrm>
        <a:off x="4818710" y="1739921"/>
        <a:ext cx="2091322" cy="127727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8A6570-03B5-44FF-9E38-AB13B63F5FAD}">
      <dsp:nvSpPr>
        <dsp:cNvPr id="0" name=""/>
        <dsp:cNvSpPr/>
      </dsp:nvSpPr>
      <dsp:spPr>
        <a:xfrm>
          <a:off x="3705819" y="2427837"/>
          <a:ext cx="1732359" cy="17323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SUSTAVI PODRŠKE ŠKOLAMA</a:t>
          </a:r>
          <a:endParaRPr lang="en-US" sz="2200" kern="1200" dirty="0"/>
        </a:p>
      </dsp:txBody>
      <dsp:txXfrm>
        <a:off x="3959517" y="2681535"/>
        <a:ext cx="1224963" cy="1224963"/>
      </dsp:txXfrm>
    </dsp:sp>
    <dsp:sp modelId="{15F26D19-A687-41A9-8793-CBEEFA96DB3C}">
      <dsp:nvSpPr>
        <dsp:cNvPr id="0" name=""/>
        <dsp:cNvSpPr/>
      </dsp:nvSpPr>
      <dsp:spPr>
        <a:xfrm rot="16200000">
          <a:off x="4388477" y="1797455"/>
          <a:ext cx="367044" cy="5890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443534" y="1970312"/>
        <a:ext cx="256931" cy="353402"/>
      </dsp:txXfrm>
    </dsp:sp>
    <dsp:sp modelId="{144BF1EF-4851-409A-9ED2-0D4B1A2606DF}">
      <dsp:nvSpPr>
        <dsp:cNvPr id="0" name=""/>
        <dsp:cNvSpPr/>
      </dsp:nvSpPr>
      <dsp:spPr>
        <a:xfrm>
          <a:off x="3705819" y="2940"/>
          <a:ext cx="1732359" cy="17323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VEZA S REZULTATIMA EVALUACIJA I VANJSKOG VREDNOVANJA</a:t>
          </a:r>
          <a:endParaRPr lang="en-US" sz="1500" kern="1200" dirty="0"/>
        </a:p>
      </dsp:txBody>
      <dsp:txXfrm>
        <a:off x="3959517" y="256638"/>
        <a:ext cx="1224963" cy="1224963"/>
      </dsp:txXfrm>
    </dsp:sp>
    <dsp:sp modelId="{DCCE30EC-FE75-45B7-905E-DE2112DA2EC0}">
      <dsp:nvSpPr>
        <dsp:cNvPr id="0" name=""/>
        <dsp:cNvSpPr/>
      </dsp:nvSpPr>
      <dsp:spPr>
        <a:xfrm>
          <a:off x="5590537" y="2999515"/>
          <a:ext cx="367044" cy="5890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5590537" y="3117315"/>
        <a:ext cx="256931" cy="353402"/>
      </dsp:txXfrm>
    </dsp:sp>
    <dsp:sp modelId="{6A5A848F-63D4-49C5-AE53-4E9991E99359}">
      <dsp:nvSpPr>
        <dsp:cNvPr id="0" name=""/>
        <dsp:cNvSpPr/>
      </dsp:nvSpPr>
      <dsp:spPr>
        <a:xfrm>
          <a:off x="6130716" y="2427837"/>
          <a:ext cx="1732359" cy="17323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STRUČNI SAVJETI ŠKOLAMA ZA UNAPREĐENJE I POBOLJŠANJE</a:t>
          </a:r>
          <a:endParaRPr lang="en-US" sz="1500" kern="1200" dirty="0"/>
        </a:p>
      </dsp:txBody>
      <dsp:txXfrm>
        <a:off x="6384414" y="2681535"/>
        <a:ext cx="1224963" cy="1224963"/>
      </dsp:txXfrm>
    </dsp:sp>
    <dsp:sp modelId="{ACB20DF5-1DE0-469D-A7AE-072B0A314782}">
      <dsp:nvSpPr>
        <dsp:cNvPr id="0" name=""/>
        <dsp:cNvSpPr/>
      </dsp:nvSpPr>
      <dsp:spPr>
        <a:xfrm rot="5400000">
          <a:off x="4388477" y="4201576"/>
          <a:ext cx="367044" cy="5890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443534" y="4264320"/>
        <a:ext cx="256931" cy="353402"/>
      </dsp:txXfrm>
    </dsp:sp>
    <dsp:sp modelId="{29808D00-5C06-4ADC-B249-A6473A920E03}">
      <dsp:nvSpPr>
        <dsp:cNvPr id="0" name=""/>
        <dsp:cNvSpPr/>
      </dsp:nvSpPr>
      <dsp:spPr>
        <a:xfrm>
          <a:off x="3705819" y="4852733"/>
          <a:ext cx="1732359" cy="17323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ČVRST SUSTAV INSPEKCIJSKIH NADZORA</a:t>
          </a:r>
          <a:endParaRPr lang="en-US" sz="1500" kern="1200" dirty="0"/>
        </a:p>
      </dsp:txBody>
      <dsp:txXfrm>
        <a:off x="3959517" y="5106431"/>
        <a:ext cx="1224963" cy="1224963"/>
      </dsp:txXfrm>
    </dsp:sp>
    <dsp:sp modelId="{C82EE695-1B69-4C0E-ABE8-D822252DEE06}">
      <dsp:nvSpPr>
        <dsp:cNvPr id="0" name=""/>
        <dsp:cNvSpPr/>
      </dsp:nvSpPr>
      <dsp:spPr>
        <a:xfrm rot="10800000">
          <a:off x="3186416" y="2999515"/>
          <a:ext cx="367044" cy="5890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3296529" y="3117315"/>
        <a:ext cx="256931" cy="353402"/>
      </dsp:txXfrm>
    </dsp:sp>
    <dsp:sp modelId="{57B336DE-BCE4-4785-B17B-6E48C6499CD8}">
      <dsp:nvSpPr>
        <dsp:cNvPr id="0" name=""/>
        <dsp:cNvSpPr/>
      </dsp:nvSpPr>
      <dsp:spPr>
        <a:xfrm>
          <a:off x="1280923" y="2427837"/>
          <a:ext cx="1732359" cy="17323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UMREŽAVANJE ŠKOLA I ŠIRENJE ISKUSTVA</a:t>
          </a:r>
          <a:endParaRPr lang="en-US" sz="1500" kern="1200" dirty="0"/>
        </a:p>
      </dsp:txBody>
      <dsp:txXfrm>
        <a:off x="1534621" y="2681535"/>
        <a:ext cx="1224963" cy="122496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9A55F9-AACC-4EC7-BC8E-54FE7325065B}">
      <dsp:nvSpPr>
        <dsp:cNvPr id="0" name=""/>
        <dsp:cNvSpPr/>
      </dsp:nvSpPr>
      <dsp:spPr>
        <a:xfrm>
          <a:off x="0" y="0"/>
          <a:ext cx="9144000" cy="205739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6500" kern="1200" dirty="0" smtClean="0"/>
            <a:t>RAVNATELJI</a:t>
          </a:r>
          <a:endParaRPr lang="en-US" sz="6500" kern="1200" dirty="0"/>
        </a:p>
      </dsp:txBody>
      <dsp:txXfrm>
        <a:off x="0" y="0"/>
        <a:ext cx="9144000" cy="2057399"/>
      </dsp:txXfrm>
    </dsp:sp>
    <dsp:sp modelId="{46F19B75-8DE2-4F0D-AE3F-6CC09DAF020C}">
      <dsp:nvSpPr>
        <dsp:cNvPr id="0" name=""/>
        <dsp:cNvSpPr/>
      </dsp:nvSpPr>
      <dsp:spPr>
        <a:xfrm>
          <a:off x="0" y="2057399"/>
          <a:ext cx="3045023" cy="4320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>
              <a:solidFill>
                <a:srgbClr val="FF0000"/>
              </a:solidFill>
            </a:rPr>
            <a:t>CILJ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3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Unaprijediti vođenje škole, kvalitetu učenja i poučavanja i obrazovne ishode.</a:t>
          </a:r>
          <a:endParaRPr lang="en-US" sz="1300" kern="1200" dirty="0"/>
        </a:p>
      </dsp:txBody>
      <dsp:txXfrm>
        <a:off x="0" y="2057399"/>
        <a:ext cx="3045023" cy="4320539"/>
      </dsp:txXfrm>
    </dsp:sp>
    <dsp:sp modelId="{96D2F2BE-2FE1-468C-9EEE-BF0923BA0607}">
      <dsp:nvSpPr>
        <dsp:cNvPr id="0" name=""/>
        <dsp:cNvSpPr/>
      </dsp:nvSpPr>
      <dsp:spPr>
        <a:xfrm>
          <a:off x="3058197" y="2057399"/>
          <a:ext cx="3045023" cy="4320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POKAZATELJI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3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Pokazatelj: OECD-ovo istraživanje TALIS 2018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Oko 96% ravnatelja nije završilo osposobljavanje namijenjeno ravnateljima za administrativno i instrukcijsko vođenje škole prije dolaska na poziciju.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Velike potrebe ravnatelja za stručnim usavršavanjem u području upravljanja ljudskim resursima (oko 50% ravnatelja), upravljanje financijama, razvoj školskog kurikuluma i razvoj suradnje među učiteljima (oko 40% ravnatelja).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Premali udio radnog vremena ravnatelja (17%) posvećen unapređenju učenja i poučavanja te razvoju školskog kurikuluma zbog administrativnih poslova.</a:t>
          </a:r>
          <a:endParaRPr lang="en-US" sz="1300" kern="1200" dirty="0"/>
        </a:p>
      </dsp:txBody>
      <dsp:txXfrm>
        <a:off x="3058197" y="2057399"/>
        <a:ext cx="3045023" cy="4320539"/>
      </dsp:txXfrm>
    </dsp:sp>
    <dsp:sp modelId="{BCCBAC52-3342-40EE-86B2-7D616118AF83}">
      <dsp:nvSpPr>
        <dsp:cNvPr id="0" name=""/>
        <dsp:cNvSpPr/>
      </dsp:nvSpPr>
      <dsp:spPr>
        <a:xfrm>
          <a:off x="6094511" y="2057399"/>
          <a:ext cx="3045023" cy="4320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>
              <a:solidFill>
                <a:srgbClr val="FF0000"/>
              </a:solidFill>
            </a:rPr>
            <a:t>PRIJEDLOG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6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Osigurati primjenu standarda kvalifikacija za ravnatelje, što podrazumijeva i osposobljavanje ravnatelja za instrukcijsko i organizacijsko vođenje škole prije dolaska na ravnateljsku poziciju.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6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6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Osigurati bolju relevantnost stručnog usavršavanja ravnatelja u skladu s potrebama i zahtjevima posla ravnatelja.</a:t>
          </a:r>
          <a:endParaRPr lang="en-US" sz="1600" kern="1200" dirty="0"/>
        </a:p>
      </dsp:txBody>
      <dsp:txXfrm>
        <a:off x="6094511" y="2057399"/>
        <a:ext cx="3045023" cy="4320539"/>
      </dsp:txXfrm>
    </dsp:sp>
    <dsp:sp modelId="{410D7733-A902-4208-B908-B253B267A454}">
      <dsp:nvSpPr>
        <dsp:cNvPr id="0" name=""/>
        <dsp:cNvSpPr/>
      </dsp:nvSpPr>
      <dsp:spPr>
        <a:xfrm>
          <a:off x="0" y="6377939"/>
          <a:ext cx="9144000" cy="48005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EB4698-631A-4C23-A844-3307CAF6131C}">
      <dsp:nvSpPr>
        <dsp:cNvPr id="0" name=""/>
        <dsp:cNvSpPr/>
      </dsp:nvSpPr>
      <dsp:spPr>
        <a:xfrm>
          <a:off x="0" y="0"/>
          <a:ext cx="9144000" cy="205740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5000" kern="1200" dirty="0" smtClean="0"/>
            <a:t>SUSTAV</a:t>
          </a:r>
        </a:p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5000" kern="1200" dirty="0" smtClean="0"/>
            <a:t>(SVE RAZINE)</a:t>
          </a:r>
          <a:endParaRPr lang="en-US" sz="5000" kern="1200" dirty="0"/>
        </a:p>
      </dsp:txBody>
      <dsp:txXfrm>
        <a:off x="0" y="0"/>
        <a:ext cx="9144000" cy="2057400"/>
      </dsp:txXfrm>
    </dsp:sp>
    <dsp:sp modelId="{317DD7FE-34F5-4273-B700-40C023B6EE9B}">
      <dsp:nvSpPr>
        <dsp:cNvPr id="0" name=""/>
        <dsp:cNvSpPr/>
      </dsp:nvSpPr>
      <dsp:spPr>
        <a:xfrm>
          <a:off x="4464" y="2057400"/>
          <a:ext cx="3045023" cy="4320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>
              <a:solidFill>
                <a:srgbClr val="FF0000"/>
              </a:solidFill>
            </a:rPr>
            <a:t>CILJ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Prikupljati podatke o učinkovitosti učenja i poučavanja te postizanju obrazovnih ishoda radi: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- daljeg unapređenja kurikuluma, ciljeva učenja te politika i praksi vezanih uz učenje i poučavanje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- davanja povratnih informacija učenicima, učiteljima, školama, roditeljima, obrazovnim vlastima i javnosti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- povećanja odgovornosti za rezultate, nagrađivanja najučinkovitijih škola/učitelja/ravnatelja i intervencija u problematičnim područjima/školama.</a:t>
          </a:r>
          <a:endParaRPr lang="en-US" sz="1600" kern="1200" dirty="0"/>
        </a:p>
      </dsp:txBody>
      <dsp:txXfrm>
        <a:off x="4464" y="2057400"/>
        <a:ext cx="3045023" cy="4320540"/>
      </dsp:txXfrm>
    </dsp:sp>
    <dsp:sp modelId="{870057C7-112F-4361-A654-C9A7CB777169}">
      <dsp:nvSpPr>
        <dsp:cNvPr id="0" name=""/>
        <dsp:cNvSpPr/>
      </dsp:nvSpPr>
      <dsp:spPr>
        <a:xfrm>
          <a:off x="3049488" y="2057400"/>
          <a:ext cx="3045023" cy="4320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POKAZATELJI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Nepostojanje sustavnog i objektivnog prikupljanja podataka na nacionalnoj razini o učinkovitosti sustava i kvalitete poučavanja.</a:t>
          </a:r>
          <a:endParaRPr lang="en-US" sz="1600" kern="1200" dirty="0"/>
        </a:p>
      </dsp:txBody>
      <dsp:txXfrm>
        <a:off x="3049488" y="2057400"/>
        <a:ext cx="3045023" cy="4320540"/>
      </dsp:txXfrm>
    </dsp:sp>
    <dsp:sp modelId="{55859F02-579D-4074-A076-514AABC80D5B}">
      <dsp:nvSpPr>
        <dsp:cNvPr id="0" name=""/>
        <dsp:cNvSpPr/>
      </dsp:nvSpPr>
      <dsp:spPr>
        <a:xfrm>
          <a:off x="6094511" y="2057400"/>
          <a:ext cx="3045023" cy="4320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>
              <a:solidFill>
                <a:srgbClr val="FF0000"/>
              </a:solidFill>
            </a:rPr>
            <a:t>PRIJEDLOG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Donijeti nacionalni okvir i standarde vrednovanja za različite razine sustava (učenici, razredi, učitelji, ravnatelji, škole, regije, obrazovni sustav u cijelosti).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Uvesti sveobuhvatni sustav evaluacije na temelju rezultata i ishoda učenja umjesto „ulaza” i procedura.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Razviti kapacitete za provedbu vrednovanja i korištenje rezultata na svim razinama.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Koristiti rezultate evaluacija za planiranje i unapređenje obrazovnih politika i prakse.</a:t>
          </a:r>
          <a:endParaRPr lang="en-US" sz="1600" kern="1200" dirty="0"/>
        </a:p>
      </dsp:txBody>
      <dsp:txXfrm>
        <a:off x="6094511" y="2057400"/>
        <a:ext cx="3045023" cy="4320540"/>
      </dsp:txXfrm>
    </dsp:sp>
    <dsp:sp modelId="{083CB931-9EC4-4343-93F9-7EF51D5A7BF8}">
      <dsp:nvSpPr>
        <dsp:cNvPr id="0" name=""/>
        <dsp:cNvSpPr/>
      </dsp:nvSpPr>
      <dsp:spPr>
        <a:xfrm>
          <a:off x="0" y="6377940"/>
          <a:ext cx="9144000" cy="48006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D28E49-6245-41E3-97E5-99F26B64F025}">
      <dsp:nvSpPr>
        <dsp:cNvPr id="0" name=""/>
        <dsp:cNvSpPr/>
      </dsp:nvSpPr>
      <dsp:spPr>
        <a:xfrm>
          <a:off x="3044516" y="329"/>
          <a:ext cx="4566775" cy="128350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predškolski odgoj – povećanje dostupnosti i kvalitete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ciljano na djecu u nepovoljnom položaju</a:t>
          </a:r>
          <a:endParaRPr lang="en-US" sz="1800" kern="1200" dirty="0"/>
        </a:p>
      </dsp:txBody>
      <dsp:txXfrm>
        <a:off x="3044516" y="160768"/>
        <a:ext cx="4085459" cy="962631"/>
      </dsp:txXfrm>
    </dsp:sp>
    <dsp:sp modelId="{59F3B1C7-718C-46D3-B9A3-CCDD7278C84C}">
      <dsp:nvSpPr>
        <dsp:cNvPr id="0" name=""/>
        <dsp:cNvSpPr/>
      </dsp:nvSpPr>
      <dsp:spPr>
        <a:xfrm>
          <a:off x="10868" y="0"/>
          <a:ext cx="3044516" cy="1283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Poljska, Južna Koreja, Australija, nordijske zemlje, Slovenija, SAD</a:t>
          </a:r>
          <a:endParaRPr lang="en-US" sz="1900" kern="1200" dirty="0"/>
        </a:p>
      </dsp:txBody>
      <dsp:txXfrm>
        <a:off x="73524" y="62656"/>
        <a:ext cx="2919204" cy="1158197"/>
      </dsp:txXfrm>
    </dsp:sp>
    <dsp:sp modelId="{2CDE71D3-39A4-4AA7-81C7-82DF7A3E6043}">
      <dsp:nvSpPr>
        <dsp:cNvPr id="0" name=""/>
        <dsp:cNvSpPr/>
      </dsp:nvSpPr>
      <dsp:spPr>
        <a:xfrm>
          <a:off x="3044516" y="1412189"/>
          <a:ext cx="4566775" cy="128350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reforma strukovnog i visokog obrazovanja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povećanje privlačnosti, bolja usklađenost s tržištem rada</a:t>
          </a:r>
          <a:endParaRPr lang="en-US" sz="1800" kern="1200" dirty="0"/>
        </a:p>
      </dsp:txBody>
      <dsp:txXfrm>
        <a:off x="3044516" y="1572628"/>
        <a:ext cx="4085459" cy="962631"/>
      </dsp:txXfrm>
    </dsp:sp>
    <dsp:sp modelId="{C8E5E519-FBE2-4629-BD89-BF17A1B77F62}">
      <dsp:nvSpPr>
        <dsp:cNvPr id="0" name=""/>
        <dsp:cNvSpPr/>
      </dsp:nvSpPr>
      <dsp:spPr>
        <a:xfrm>
          <a:off x="0" y="1412189"/>
          <a:ext cx="3044516" cy="1283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Belgija, Češka, Francuska, Irska, Danska, Luksemburg, Novi Zeland, Kanada, Japan, Portugal, Italija</a:t>
          </a:r>
          <a:endParaRPr lang="en-US" sz="1900" kern="1200" dirty="0"/>
        </a:p>
      </dsp:txBody>
      <dsp:txXfrm>
        <a:off x="62656" y="1474845"/>
        <a:ext cx="2919204" cy="11581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D28E49-6245-41E3-97E5-99F26B64F025}">
      <dsp:nvSpPr>
        <dsp:cNvPr id="0" name=""/>
        <dsp:cNvSpPr/>
      </dsp:nvSpPr>
      <dsp:spPr>
        <a:xfrm>
          <a:off x="3075867" y="357"/>
          <a:ext cx="4613802" cy="13954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smanjivanje razlika među učenicima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skupine u nepovoljnom položaju</a:t>
          </a:r>
          <a:endParaRPr lang="en-US" sz="1800" kern="1200" dirty="0"/>
        </a:p>
      </dsp:txBody>
      <dsp:txXfrm>
        <a:off x="3075867" y="174788"/>
        <a:ext cx="4090509" cy="1046587"/>
      </dsp:txXfrm>
    </dsp:sp>
    <dsp:sp modelId="{59F3B1C7-718C-46D3-B9A3-CCDD7278C84C}">
      <dsp:nvSpPr>
        <dsp:cNvPr id="0" name=""/>
        <dsp:cNvSpPr/>
      </dsp:nvSpPr>
      <dsp:spPr>
        <a:xfrm>
          <a:off x="10980" y="0"/>
          <a:ext cx="3075868" cy="13954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Finska, Engleska, Novi Zeland, Njemačka, Francuska, Austrija</a:t>
          </a:r>
          <a:endParaRPr lang="en-US" sz="2400" kern="1200" dirty="0"/>
        </a:p>
      </dsp:txBody>
      <dsp:txXfrm>
        <a:off x="79100" y="68120"/>
        <a:ext cx="2939628" cy="1259209"/>
      </dsp:txXfrm>
    </dsp:sp>
    <dsp:sp modelId="{2CDE71D3-39A4-4AA7-81C7-82DF7A3E6043}">
      <dsp:nvSpPr>
        <dsp:cNvPr id="0" name=""/>
        <dsp:cNvSpPr/>
      </dsp:nvSpPr>
      <dsp:spPr>
        <a:xfrm>
          <a:off x="3075867" y="1535352"/>
          <a:ext cx="4613802" cy="13954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unapređenje učiteljske profesije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reforma inicijalnog obrazovanja, učiteljski standardi i kriteriji, sustav evaluacije</a:t>
          </a:r>
          <a:endParaRPr lang="en-US" sz="1800" kern="1200" dirty="0"/>
        </a:p>
      </dsp:txBody>
      <dsp:txXfrm>
        <a:off x="3075867" y="1709783"/>
        <a:ext cx="4090509" cy="1046587"/>
      </dsp:txXfrm>
    </dsp:sp>
    <dsp:sp modelId="{C8E5E519-FBE2-4629-BD89-BF17A1B77F62}">
      <dsp:nvSpPr>
        <dsp:cNvPr id="0" name=""/>
        <dsp:cNvSpPr/>
      </dsp:nvSpPr>
      <dsp:spPr>
        <a:xfrm>
          <a:off x="0" y="1535352"/>
          <a:ext cx="3075868" cy="13954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Finska, Francuska, Novi Zeland, Južna Koreja</a:t>
          </a:r>
          <a:endParaRPr lang="en-US" sz="2400" kern="1200" dirty="0"/>
        </a:p>
      </dsp:txBody>
      <dsp:txXfrm>
        <a:off x="68120" y="1603472"/>
        <a:ext cx="2939628" cy="12592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D28E49-6245-41E3-97E5-99F26B64F025}">
      <dsp:nvSpPr>
        <dsp:cNvPr id="0" name=""/>
        <dsp:cNvSpPr/>
      </dsp:nvSpPr>
      <dsp:spPr>
        <a:xfrm>
          <a:off x="3044516" y="329"/>
          <a:ext cx="4566775" cy="128350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reforma kurikuluma – novi kurikulum, ažuriranje kurikuluma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redistribucija vremena učenja, nacionalni ciljevi, </a:t>
          </a:r>
          <a:r>
            <a:rPr lang="hr-HR" sz="1600" kern="1200" dirty="0" err="1" smtClean="0"/>
            <a:t>kurikularne</a:t>
          </a:r>
          <a:r>
            <a:rPr lang="hr-HR" sz="1600" kern="1200" dirty="0" smtClean="0"/>
            <a:t> smjernice</a:t>
          </a:r>
          <a:endParaRPr lang="en-US" sz="1600" kern="1200" dirty="0"/>
        </a:p>
      </dsp:txBody>
      <dsp:txXfrm>
        <a:off x="3044516" y="160768"/>
        <a:ext cx="4085459" cy="962631"/>
      </dsp:txXfrm>
    </dsp:sp>
    <dsp:sp modelId="{59F3B1C7-718C-46D3-B9A3-CCDD7278C84C}">
      <dsp:nvSpPr>
        <dsp:cNvPr id="0" name=""/>
        <dsp:cNvSpPr/>
      </dsp:nvSpPr>
      <dsp:spPr>
        <a:xfrm>
          <a:off x="10868" y="0"/>
          <a:ext cx="3044516" cy="1283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Škotska, Francuska, Japan, Finska, Danska, Italija, Slovenija</a:t>
          </a:r>
          <a:endParaRPr lang="en-US" sz="1900" kern="1200" dirty="0"/>
        </a:p>
      </dsp:txBody>
      <dsp:txXfrm>
        <a:off x="73524" y="62656"/>
        <a:ext cx="2919204" cy="1158197"/>
      </dsp:txXfrm>
    </dsp:sp>
    <dsp:sp modelId="{2CDE71D3-39A4-4AA7-81C7-82DF7A3E6043}">
      <dsp:nvSpPr>
        <dsp:cNvPr id="0" name=""/>
        <dsp:cNvSpPr/>
      </dsp:nvSpPr>
      <dsp:spPr>
        <a:xfrm>
          <a:off x="3044516" y="1412189"/>
          <a:ext cx="4566775" cy="128350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jačanje evaluacije i vrednovanja s ciljem poboljšanja ishoda učenja – standardizirani nacionalni ispiti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„evaluacija za učenje”</a:t>
          </a:r>
          <a:endParaRPr lang="en-US" sz="1600" kern="1200" dirty="0"/>
        </a:p>
      </dsp:txBody>
      <dsp:txXfrm>
        <a:off x="3044516" y="1572628"/>
        <a:ext cx="4085459" cy="962631"/>
      </dsp:txXfrm>
    </dsp:sp>
    <dsp:sp modelId="{C8E5E519-FBE2-4629-BD89-BF17A1B77F62}">
      <dsp:nvSpPr>
        <dsp:cNvPr id="0" name=""/>
        <dsp:cNvSpPr/>
      </dsp:nvSpPr>
      <dsp:spPr>
        <a:xfrm>
          <a:off x="0" y="1412189"/>
          <a:ext cx="3044516" cy="1283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Austrija, Češka, Danska, Irska, Italija, Španjolska, Švedska, UK, Norveška, Australija</a:t>
          </a:r>
          <a:endParaRPr lang="en-US" sz="1900" kern="1200" dirty="0"/>
        </a:p>
      </dsp:txBody>
      <dsp:txXfrm>
        <a:off x="62656" y="1474845"/>
        <a:ext cx="2919204" cy="11581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D28E49-6245-41E3-97E5-99F26B64F025}">
      <dsp:nvSpPr>
        <dsp:cNvPr id="0" name=""/>
        <dsp:cNvSpPr/>
      </dsp:nvSpPr>
      <dsp:spPr>
        <a:xfrm>
          <a:off x="3075867" y="357"/>
          <a:ext cx="4613802" cy="13954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000" kern="1200" dirty="0" smtClean="0"/>
            <a:t>postavljanje jasnih političkih prioriteta i ciljeva</a:t>
          </a:r>
          <a:endParaRPr lang="en-US" sz="2000" kern="1200" dirty="0"/>
        </a:p>
      </dsp:txBody>
      <dsp:txXfrm>
        <a:off x="3075867" y="174788"/>
        <a:ext cx="4090509" cy="1046587"/>
      </dsp:txXfrm>
    </dsp:sp>
    <dsp:sp modelId="{59F3B1C7-718C-46D3-B9A3-CCDD7278C84C}">
      <dsp:nvSpPr>
        <dsp:cNvPr id="0" name=""/>
        <dsp:cNvSpPr/>
      </dsp:nvSpPr>
      <dsp:spPr>
        <a:xfrm>
          <a:off x="10980" y="0"/>
          <a:ext cx="3075868" cy="13954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/>
            <a:t>Danska</a:t>
          </a:r>
          <a:endParaRPr lang="en-US" sz="3200" kern="1200" dirty="0"/>
        </a:p>
      </dsp:txBody>
      <dsp:txXfrm>
        <a:off x="79100" y="68120"/>
        <a:ext cx="2939628" cy="1259209"/>
      </dsp:txXfrm>
    </dsp:sp>
    <dsp:sp modelId="{2CDE71D3-39A4-4AA7-81C7-82DF7A3E6043}">
      <dsp:nvSpPr>
        <dsp:cNvPr id="0" name=""/>
        <dsp:cNvSpPr/>
      </dsp:nvSpPr>
      <dsp:spPr>
        <a:xfrm>
          <a:off x="3075867" y="1535352"/>
          <a:ext cx="4613802" cy="13954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000" kern="1200" dirty="0" smtClean="0"/>
            <a:t>Što kasnija selekcija i diferencijacija, najčešće produljenje obveznog obrazovanja na 9 godina</a:t>
          </a:r>
          <a:endParaRPr lang="en-US" sz="2000" kern="1200" dirty="0"/>
        </a:p>
      </dsp:txBody>
      <dsp:txXfrm>
        <a:off x="3075867" y="1709783"/>
        <a:ext cx="4090509" cy="1046587"/>
      </dsp:txXfrm>
    </dsp:sp>
    <dsp:sp modelId="{C8E5E519-FBE2-4629-BD89-BF17A1B77F62}">
      <dsp:nvSpPr>
        <dsp:cNvPr id="0" name=""/>
        <dsp:cNvSpPr/>
      </dsp:nvSpPr>
      <dsp:spPr>
        <a:xfrm>
          <a:off x="0" y="1535352"/>
          <a:ext cx="3075868" cy="13954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700" kern="1200" dirty="0" smtClean="0"/>
            <a:t>Zajednički nazivnik svim navedenim zemljama</a:t>
          </a:r>
          <a:endParaRPr lang="en-US" sz="2700" kern="1200" dirty="0"/>
        </a:p>
      </dsp:txBody>
      <dsp:txXfrm>
        <a:off x="68120" y="1603472"/>
        <a:ext cx="2939628" cy="12592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C4D26-0678-44F3-9516-2DEF5F575ACF}">
      <dsp:nvSpPr>
        <dsp:cNvPr id="0" name=""/>
        <dsp:cNvSpPr/>
      </dsp:nvSpPr>
      <dsp:spPr>
        <a:xfrm>
          <a:off x="2964710" y="0"/>
          <a:ext cx="3153618" cy="15718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600" b="1" kern="1200" dirty="0" smtClean="0"/>
            <a:t>CILJ</a:t>
          </a:r>
          <a:endParaRPr lang="en-US" sz="3600" b="1" kern="1200" dirty="0"/>
        </a:p>
      </dsp:txBody>
      <dsp:txXfrm>
        <a:off x="3010749" y="46039"/>
        <a:ext cx="3061540" cy="1479819"/>
      </dsp:txXfrm>
    </dsp:sp>
    <dsp:sp modelId="{320A1F69-07A7-4B18-9DCE-02569477BA1C}">
      <dsp:nvSpPr>
        <dsp:cNvPr id="0" name=""/>
        <dsp:cNvSpPr/>
      </dsp:nvSpPr>
      <dsp:spPr>
        <a:xfrm rot="5400000">
          <a:off x="4246788" y="1611194"/>
          <a:ext cx="589461" cy="7073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 rot="-5400000">
        <a:off x="4329313" y="1670140"/>
        <a:ext cx="424411" cy="412623"/>
      </dsp:txXfrm>
    </dsp:sp>
    <dsp:sp modelId="{FDF3AB79-F6D7-44B2-8CE8-5847FF478351}">
      <dsp:nvSpPr>
        <dsp:cNvPr id="0" name=""/>
        <dsp:cNvSpPr/>
      </dsp:nvSpPr>
      <dsp:spPr>
        <a:xfrm>
          <a:off x="2964710" y="2357845"/>
          <a:ext cx="3153618" cy="15718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IZGRADNJA OBRAZOVNOG SUSTAVA KOJI PRUŽA JEDNAKE MOGUĆNOSTI ZA SVE</a:t>
          </a:r>
          <a:endParaRPr lang="en-US" sz="2000" kern="1200" dirty="0"/>
        </a:p>
      </dsp:txBody>
      <dsp:txXfrm>
        <a:off x="3010749" y="2403884"/>
        <a:ext cx="3061540" cy="1479819"/>
      </dsp:txXfrm>
    </dsp:sp>
    <dsp:sp modelId="{88D01CB8-D612-4674-B3B5-EDC8B2D2DFB3}">
      <dsp:nvSpPr>
        <dsp:cNvPr id="0" name=""/>
        <dsp:cNvSpPr/>
      </dsp:nvSpPr>
      <dsp:spPr>
        <a:xfrm rot="5400000">
          <a:off x="4246788" y="3969040"/>
          <a:ext cx="589461" cy="7073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 rot="-5400000">
        <a:off x="4329313" y="4027986"/>
        <a:ext cx="424411" cy="412623"/>
      </dsp:txXfrm>
    </dsp:sp>
    <dsp:sp modelId="{13D4AC2D-E974-42AB-B1B8-B0845950A9CF}">
      <dsp:nvSpPr>
        <dsp:cNvPr id="0" name=""/>
        <dsp:cNvSpPr/>
      </dsp:nvSpPr>
      <dsp:spPr>
        <a:xfrm>
          <a:off x="2964710" y="4715691"/>
          <a:ext cx="3153618" cy="15718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IZGRADNJA OBRAZOVNOG SUSTAVA KOJI JE TEMELJEN NA PROFESIONALNOJ ORGANIZACIJI RADA</a:t>
          </a:r>
          <a:endParaRPr lang="en-US" sz="2000" kern="1200" dirty="0"/>
        </a:p>
      </dsp:txBody>
      <dsp:txXfrm>
        <a:off x="3010749" y="4761730"/>
        <a:ext cx="3061540" cy="14798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CAE30F-3C1E-4691-A74A-C6D91A1BE07A}">
      <dsp:nvSpPr>
        <dsp:cNvPr id="0" name=""/>
        <dsp:cNvSpPr/>
      </dsp:nvSpPr>
      <dsp:spPr>
        <a:xfrm>
          <a:off x="0" y="55878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1" kern="1200" dirty="0" smtClean="0">
              <a:solidFill>
                <a:schemeClr val="tx1"/>
              </a:solidFill>
            </a:rPr>
            <a:t>Strukturna reforma</a:t>
          </a:r>
          <a:endParaRPr lang="en-GB" sz="2600" b="1" kern="1200" dirty="0">
            <a:solidFill>
              <a:schemeClr val="tx1"/>
            </a:solidFill>
          </a:endParaRPr>
        </a:p>
      </dsp:txBody>
      <dsp:txXfrm>
        <a:off x="23861" y="79739"/>
        <a:ext cx="5362379" cy="766951"/>
      </dsp:txXfrm>
    </dsp:sp>
    <dsp:sp modelId="{8F17F4A5-9524-40E3-808B-07F62E19C546}">
      <dsp:nvSpPr>
        <dsp:cNvPr id="0" name=""/>
        <dsp:cNvSpPr/>
      </dsp:nvSpPr>
      <dsp:spPr>
        <a:xfrm>
          <a:off x="473202" y="983700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1" kern="1200" dirty="0" smtClean="0">
              <a:solidFill>
                <a:schemeClr val="tx1"/>
              </a:solidFill>
            </a:rPr>
            <a:t>Jasno definirani nacionalni standardi</a:t>
          </a:r>
          <a:endParaRPr lang="en-GB" sz="2600" b="1" kern="1200" dirty="0">
            <a:solidFill>
              <a:schemeClr val="tx1"/>
            </a:solidFill>
          </a:endParaRPr>
        </a:p>
      </dsp:txBody>
      <dsp:txXfrm>
        <a:off x="497063" y="1007561"/>
        <a:ext cx="5286330" cy="766951"/>
      </dsp:txXfrm>
    </dsp:sp>
    <dsp:sp modelId="{F5902316-8B19-4C27-8F40-621A24E27BC0}">
      <dsp:nvSpPr>
        <dsp:cNvPr id="0" name=""/>
        <dsp:cNvSpPr/>
      </dsp:nvSpPr>
      <dsp:spPr>
        <a:xfrm>
          <a:off x="946404" y="1911523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1" kern="1200" dirty="0" smtClean="0">
              <a:solidFill>
                <a:schemeClr val="tx1"/>
              </a:solidFill>
            </a:rPr>
            <a:t>Standardi za učitelje i ravnatelje</a:t>
          </a:r>
          <a:endParaRPr lang="en-GB" sz="2600" b="1" kern="1200" dirty="0">
            <a:solidFill>
              <a:schemeClr val="tx1"/>
            </a:solidFill>
          </a:endParaRPr>
        </a:p>
      </dsp:txBody>
      <dsp:txXfrm>
        <a:off x="970265" y="1935384"/>
        <a:ext cx="5286330" cy="766951"/>
      </dsp:txXfrm>
    </dsp:sp>
    <dsp:sp modelId="{8F096CE4-C585-4840-83EF-A79B2357A129}">
      <dsp:nvSpPr>
        <dsp:cNvPr id="0" name=""/>
        <dsp:cNvSpPr/>
      </dsp:nvSpPr>
      <dsp:spPr>
        <a:xfrm>
          <a:off x="1419605" y="2839345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1" kern="1200" dirty="0" smtClean="0">
              <a:solidFill>
                <a:schemeClr val="tx1"/>
              </a:solidFill>
            </a:rPr>
            <a:t>Sustav vanjskog vrednovanja</a:t>
          </a:r>
          <a:endParaRPr lang="en-GB" sz="2600" b="1" kern="1200" dirty="0">
            <a:solidFill>
              <a:schemeClr val="tx1"/>
            </a:solidFill>
          </a:endParaRPr>
        </a:p>
      </dsp:txBody>
      <dsp:txXfrm>
        <a:off x="1443466" y="2863206"/>
        <a:ext cx="5286330" cy="766951"/>
      </dsp:txXfrm>
    </dsp:sp>
    <dsp:sp modelId="{14AD2E04-4B42-47A4-A149-2C4FC8186190}">
      <dsp:nvSpPr>
        <dsp:cNvPr id="0" name=""/>
        <dsp:cNvSpPr/>
      </dsp:nvSpPr>
      <dsp:spPr>
        <a:xfrm>
          <a:off x="1859603" y="3711289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1" kern="1200" dirty="0" smtClean="0">
              <a:solidFill>
                <a:schemeClr val="tx1"/>
              </a:solidFill>
            </a:rPr>
            <a:t>Obrazovanje kao prioritet</a:t>
          </a:r>
          <a:endParaRPr lang="en-GB" sz="2600" b="1" kern="1200" dirty="0">
            <a:solidFill>
              <a:schemeClr val="tx1"/>
            </a:solidFill>
          </a:endParaRPr>
        </a:p>
      </dsp:txBody>
      <dsp:txXfrm>
        <a:off x="1883464" y="3735150"/>
        <a:ext cx="5286330" cy="766951"/>
      </dsp:txXfrm>
    </dsp:sp>
    <dsp:sp modelId="{40F68D63-63BB-4461-8E90-8B5E0E874C3E}">
      <dsp:nvSpPr>
        <dsp:cNvPr id="0" name=""/>
        <dsp:cNvSpPr/>
      </dsp:nvSpPr>
      <dsp:spPr>
        <a:xfrm>
          <a:off x="5807254" y="65103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400" kern="1200"/>
        </a:p>
      </dsp:txBody>
      <dsp:txXfrm>
        <a:off x="5926400" y="651035"/>
        <a:ext cx="291245" cy="398477"/>
      </dsp:txXfrm>
    </dsp:sp>
    <dsp:sp modelId="{2BB2E914-378D-4B2F-9AEF-48892AC779DA}">
      <dsp:nvSpPr>
        <dsp:cNvPr id="0" name=""/>
        <dsp:cNvSpPr/>
      </dsp:nvSpPr>
      <dsp:spPr>
        <a:xfrm>
          <a:off x="6280456" y="1578858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3580161"/>
            <a:satOff val="16084"/>
            <a:lumOff val="1106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400" kern="1200"/>
        </a:p>
      </dsp:txBody>
      <dsp:txXfrm>
        <a:off x="6399602" y="1578858"/>
        <a:ext cx="291245" cy="398477"/>
      </dsp:txXfrm>
    </dsp:sp>
    <dsp:sp modelId="{BA9F688F-4918-481D-984A-54F5C1BB0E27}">
      <dsp:nvSpPr>
        <dsp:cNvPr id="0" name=""/>
        <dsp:cNvSpPr/>
      </dsp:nvSpPr>
      <dsp:spPr>
        <a:xfrm>
          <a:off x="6753658" y="2493102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7160321"/>
            <a:satOff val="32169"/>
            <a:lumOff val="221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400" kern="1200"/>
        </a:p>
      </dsp:txBody>
      <dsp:txXfrm>
        <a:off x="6872804" y="2493102"/>
        <a:ext cx="291245" cy="398477"/>
      </dsp:txXfrm>
    </dsp:sp>
    <dsp:sp modelId="{29A4435F-6F2F-49F6-A1A9-0021748D1578}">
      <dsp:nvSpPr>
        <dsp:cNvPr id="0" name=""/>
        <dsp:cNvSpPr/>
      </dsp:nvSpPr>
      <dsp:spPr>
        <a:xfrm>
          <a:off x="7226860" y="342997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400" kern="1200"/>
        </a:p>
      </dsp:txBody>
      <dsp:txXfrm>
        <a:off x="7346006" y="3429976"/>
        <a:ext cx="291245" cy="3984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EB555-9D74-41AD-B950-964F32E4A6A5}">
      <dsp:nvSpPr>
        <dsp:cNvPr id="0" name=""/>
        <dsp:cNvSpPr/>
      </dsp:nvSpPr>
      <dsp:spPr>
        <a:xfrm>
          <a:off x="2736886" y="1470744"/>
          <a:ext cx="3663961" cy="366396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900" kern="1200" dirty="0" smtClean="0"/>
            <a:t>KURIKULUM</a:t>
          </a:r>
          <a:endParaRPr lang="en-US" sz="3900" kern="1200" dirty="0"/>
        </a:p>
      </dsp:txBody>
      <dsp:txXfrm>
        <a:off x="3273461" y="2007319"/>
        <a:ext cx="2590811" cy="2590811"/>
      </dsp:txXfrm>
    </dsp:sp>
    <dsp:sp modelId="{FC0F6BBC-1EA8-487D-8480-F1FFEEE2EF98}">
      <dsp:nvSpPr>
        <dsp:cNvPr id="0" name=""/>
        <dsp:cNvSpPr/>
      </dsp:nvSpPr>
      <dsp:spPr>
        <a:xfrm>
          <a:off x="3464677" y="653"/>
          <a:ext cx="2208379" cy="18319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800" kern="1200" dirty="0" smtClean="0">
              <a:solidFill>
                <a:srgbClr val="FFFF00"/>
              </a:solidFill>
            </a:rPr>
            <a:t>2</a:t>
          </a:r>
          <a:r>
            <a:rPr lang="ta-IN" sz="1800" kern="1200" dirty="0" smtClean="0"/>
            <a:t>.</a:t>
          </a:r>
          <a:r>
            <a:rPr lang="hr-HR" sz="1800" kern="1200" dirty="0" smtClean="0"/>
            <a:t>NACIONALNI </a:t>
          </a:r>
          <a:r>
            <a:rPr lang="hr-HR" sz="1800" kern="1200" dirty="0" smtClean="0"/>
            <a:t>OKVIRNI KURIKULUM</a:t>
          </a:r>
          <a:endParaRPr lang="en-US" sz="1800" kern="1200" dirty="0"/>
        </a:p>
      </dsp:txBody>
      <dsp:txXfrm>
        <a:off x="3788087" y="268940"/>
        <a:ext cx="1561559" cy="1295406"/>
      </dsp:txXfrm>
    </dsp:sp>
    <dsp:sp modelId="{584B207F-3CBB-4009-9FE4-0A569A47CDDF}">
      <dsp:nvSpPr>
        <dsp:cNvPr id="0" name=""/>
        <dsp:cNvSpPr/>
      </dsp:nvSpPr>
      <dsp:spPr>
        <a:xfrm>
          <a:off x="6060364" y="2378008"/>
          <a:ext cx="2137554" cy="18319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800" kern="1200" dirty="0" smtClean="0">
              <a:solidFill>
                <a:srgbClr val="FFFF00"/>
              </a:solidFill>
            </a:rPr>
            <a:t>3</a:t>
          </a:r>
          <a:r>
            <a:rPr lang="ta-IN" sz="1800" kern="1200" dirty="0" smtClean="0"/>
            <a:t>.</a:t>
          </a:r>
          <a:r>
            <a:rPr lang="hr-HR" sz="1800" kern="1200" dirty="0" smtClean="0"/>
            <a:t>NACINALNI </a:t>
          </a:r>
          <a:r>
            <a:rPr lang="hr-HR" sz="1800" kern="1200" dirty="0" smtClean="0"/>
            <a:t>STANDARDI ZA ISHODE UČENJA</a:t>
          </a:r>
          <a:endParaRPr lang="en-US" sz="1800" kern="1200" dirty="0"/>
        </a:p>
      </dsp:txBody>
      <dsp:txXfrm>
        <a:off x="6373402" y="2646295"/>
        <a:ext cx="1511478" cy="1295406"/>
      </dsp:txXfrm>
    </dsp:sp>
    <dsp:sp modelId="{BDE8E200-60CD-495D-9B7D-7DAA5D97DD03}">
      <dsp:nvSpPr>
        <dsp:cNvPr id="0" name=""/>
        <dsp:cNvSpPr/>
      </dsp:nvSpPr>
      <dsp:spPr>
        <a:xfrm>
          <a:off x="3541254" y="4772816"/>
          <a:ext cx="2055225" cy="18319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800" kern="1200" dirty="0" smtClean="0">
              <a:solidFill>
                <a:srgbClr val="FFFF00"/>
              </a:solidFill>
            </a:rPr>
            <a:t>4.</a:t>
          </a:r>
          <a:r>
            <a:rPr lang="hr-HR" sz="1800" kern="1200" dirty="0" smtClean="0"/>
            <a:t>KVALITETA </a:t>
          </a:r>
          <a:r>
            <a:rPr lang="hr-HR" sz="1800" kern="1200" dirty="0" smtClean="0"/>
            <a:t>POUČAVANJA</a:t>
          </a:r>
          <a:endParaRPr lang="en-US" sz="1800" kern="1200" dirty="0"/>
        </a:p>
      </dsp:txBody>
      <dsp:txXfrm>
        <a:off x="3842235" y="5041103"/>
        <a:ext cx="1453263" cy="1295406"/>
      </dsp:txXfrm>
    </dsp:sp>
    <dsp:sp modelId="{E517246E-28F9-4ED4-A5A3-23E2D4E8E571}">
      <dsp:nvSpPr>
        <dsp:cNvPr id="0" name=""/>
        <dsp:cNvSpPr/>
      </dsp:nvSpPr>
      <dsp:spPr>
        <a:xfrm>
          <a:off x="1076728" y="2386735"/>
          <a:ext cx="2125024" cy="18319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1800" kern="1200" dirty="0" smtClean="0">
              <a:solidFill>
                <a:srgbClr val="FFFF00"/>
              </a:solidFill>
            </a:rPr>
            <a:t>1.</a:t>
          </a:r>
          <a:r>
            <a:rPr lang="hr-HR" sz="1800" kern="1200" dirty="0" smtClean="0"/>
            <a:t>DEFINIRANI </a:t>
          </a:r>
          <a:r>
            <a:rPr lang="hr-HR" sz="1800" kern="1200" dirty="0" smtClean="0"/>
            <a:t>NACIONALNI CILJEVI OBRAZOVANJA</a:t>
          </a:r>
          <a:endParaRPr lang="en-US" sz="1800" kern="1200" dirty="0"/>
        </a:p>
      </dsp:txBody>
      <dsp:txXfrm>
        <a:off x="1387931" y="2655022"/>
        <a:ext cx="1502618" cy="12954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1354E9-3838-4851-82B7-A31A757C9ED4}">
      <dsp:nvSpPr>
        <dsp:cNvPr id="0" name=""/>
        <dsp:cNvSpPr/>
      </dsp:nvSpPr>
      <dsp:spPr>
        <a:xfrm>
          <a:off x="2099618" y="741080"/>
          <a:ext cx="4944763" cy="4944763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D939E7-955F-437F-AD85-4A8AA53A79AB}">
      <dsp:nvSpPr>
        <dsp:cNvPr id="0" name=""/>
        <dsp:cNvSpPr/>
      </dsp:nvSpPr>
      <dsp:spPr>
        <a:xfrm>
          <a:off x="2099618" y="741080"/>
          <a:ext cx="4944763" cy="4944763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E8E90B-8AA1-4312-B6A3-B5F94DC22122}">
      <dsp:nvSpPr>
        <dsp:cNvPr id="0" name=""/>
        <dsp:cNvSpPr/>
      </dsp:nvSpPr>
      <dsp:spPr>
        <a:xfrm>
          <a:off x="2110195" y="741103"/>
          <a:ext cx="4944763" cy="4944763"/>
        </a:xfrm>
        <a:prstGeom prst="blockArc">
          <a:avLst>
            <a:gd name="adj1" fmla="val 21599967"/>
            <a:gd name="adj2" fmla="val 5415057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314FF0-8BA6-4114-9798-A6F019CA7917}">
      <dsp:nvSpPr>
        <dsp:cNvPr id="0" name=""/>
        <dsp:cNvSpPr/>
      </dsp:nvSpPr>
      <dsp:spPr>
        <a:xfrm>
          <a:off x="2110195" y="741057"/>
          <a:ext cx="4944763" cy="4944763"/>
        </a:xfrm>
        <a:prstGeom prst="blockArc">
          <a:avLst>
            <a:gd name="adj1" fmla="val 16184943"/>
            <a:gd name="adj2" fmla="val 33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DD6E3-5C68-47F9-8B4B-4EA7271D7D15}">
      <dsp:nvSpPr>
        <dsp:cNvPr id="0" name=""/>
        <dsp:cNvSpPr/>
      </dsp:nvSpPr>
      <dsp:spPr>
        <a:xfrm>
          <a:off x="3433464" y="2074927"/>
          <a:ext cx="2277070" cy="2277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Jačanje profesionalizma učitelja i ravnatelja</a:t>
          </a:r>
          <a:endParaRPr lang="en-US" sz="1900" kern="1200" dirty="0"/>
        </a:p>
      </dsp:txBody>
      <dsp:txXfrm>
        <a:off x="3766933" y="2408396"/>
        <a:ext cx="1610132" cy="1610132"/>
      </dsp:txXfrm>
    </dsp:sp>
    <dsp:sp modelId="{DB6E43C2-C66B-4ECD-9D1D-69A0A9FE36C7}">
      <dsp:nvSpPr>
        <dsp:cNvPr id="0" name=""/>
        <dsp:cNvSpPr/>
      </dsp:nvSpPr>
      <dsp:spPr>
        <a:xfrm>
          <a:off x="3775025" y="1488"/>
          <a:ext cx="1593949" cy="15939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>
              <a:solidFill>
                <a:srgbClr val="000090"/>
              </a:solidFill>
            </a:rPr>
            <a:t>Znanje i vještine</a:t>
          </a:r>
          <a:endParaRPr lang="en-US" sz="1500" kern="1200" dirty="0">
            <a:solidFill>
              <a:srgbClr val="000090"/>
            </a:solidFill>
          </a:endParaRPr>
        </a:p>
      </dsp:txBody>
      <dsp:txXfrm>
        <a:off x="4008453" y="234916"/>
        <a:ext cx="1127093" cy="1127093"/>
      </dsp:txXfrm>
    </dsp:sp>
    <dsp:sp modelId="{60D1A458-5E70-4757-B3E9-E118A13E8A52}">
      <dsp:nvSpPr>
        <dsp:cNvPr id="0" name=""/>
        <dsp:cNvSpPr/>
      </dsp:nvSpPr>
      <dsp:spPr>
        <a:xfrm>
          <a:off x="6200602" y="2416487"/>
          <a:ext cx="1593949" cy="15939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>
              <a:solidFill>
                <a:srgbClr val="FFFF00"/>
              </a:solidFill>
            </a:rPr>
            <a:t>Odgovornost i autonomija</a:t>
          </a:r>
          <a:endParaRPr lang="en-US" sz="1500" kern="1200" dirty="0">
            <a:solidFill>
              <a:srgbClr val="FFFF00"/>
            </a:solidFill>
          </a:endParaRPr>
        </a:p>
      </dsp:txBody>
      <dsp:txXfrm>
        <a:off x="6434030" y="2649915"/>
        <a:ext cx="1127093" cy="1127093"/>
      </dsp:txXfrm>
    </dsp:sp>
    <dsp:sp modelId="{BAC8AD94-00D3-496C-AEAD-522BA8D3DA56}">
      <dsp:nvSpPr>
        <dsp:cNvPr id="0" name=""/>
        <dsp:cNvSpPr/>
      </dsp:nvSpPr>
      <dsp:spPr>
        <a:xfrm>
          <a:off x="3775025" y="4831487"/>
          <a:ext cx="1593949" cy="15939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>
              <a:solidFill>
                <a:srgbClr val="000090"/>
              </a:solidFill>
            </a:rPr>
            <a:t>Profesionalno umrežavanje</a:t>
          </a:r>
          <a:endParaRPr lang="en-US" sz="1500" kern="1200" dirty="0">
            <a:solidFill>
              <a:srgbClr val="000090"/>
            </a:solidFill>
          </a:endParaRPr>
        </a:p>
      </dsp:txBody>
      <dsp:txXfrm>
        <a:off x="4008453" y="5064915"/>
        <a:ext cx="1127093" cy="1127093"/>
      </dsp:txXfrm>
    </dsp:sp>
    <dsp:sp modelId="{9472FEDA-01A9-437E-8E5F-F1DCE8C43370}">
      <dsp:nvSpPr>
        <dsp:cNvPr id="0" name=""/>
        <dsp:cNvSpPr/>
      </dsp:nvSpPr>
      <dsp:spPr>
        <a:xfrm>
          <a:off x="1360025" y="2416487"/>
          <a:ext cx="1593949" cy="15939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>
              <a:solidFill>
                <a:srgbClr val="FFFF00"/>
              </a:solidFill>
            </a:rPr>
            <a:t>Status i ugled profesije</a:t>
          </a:r>
          <a:endParaRPr lang="en-US" sz="1500" kern="1200" dirty="0">
            <a:solidFill>
              <a:srgbClr val="FFFF00"/>
            </a:solidFill>
          </a:endParaRPr>
        </a:p>
      </dsp:txBody>
      <dsp:txXfrm>
        <a:off x="1593453" y="2649915"/>
        <a:ext cx="1127093" cy="1127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CE79A-13D8-2F47-9425-065512DF3FBE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01994-2EA3-6547-9970-E0360D201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44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260350"/>
            <a:ext cx="2141538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88913"/>
            <a:ext cx="7267575" cy="728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4BD91-1D53-934D-B491-E44972632690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12/11/19</a:t>
            </a:fld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NCEEE, September 16th 2019</a:t>
            </a:r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AC42D-B914-4FB8-A26B-4DD1EA00E01F}" type="slidenum">
              <a:rPr lang="hr-HR" altLang="x-none"/>
              <a:pPr>
                <a:defRPr/>
              </a:pPr>
              <a:t>‹#›</a:t>
            </a:fld>
            <a:endParaRPr lang="hr-HR" altLang="x-none"/>
          </a:p>
        </p:txBody>
      </p:sp>
    </p:spTree>
    <p:extLst>
      <p:ext uri="{BB962C8B-B14F-4D97-AF65-F5344CB8AC3E}">
        <p14:creationId xmlns:p14="http://schemas.microsoft.com/office/powerpoint/2010/main" val="366161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E0E5-7EE4-1B44-B883-DFE6C5A4BCF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12/11/19</a:t>
            </a:fld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NCEEE, September 16th 2019</a:t>
            </a:r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BD579-A410-4717-B2CB-6B0B7662603B}" type="slidenum">
              <a:rPr lang="hr-HR" altLang="x-none"/>
              <a:pPr>
                <a:defRPr/>
              </a:pPr>
              <a:t>‹#›</a:t>
            </a:fld>
            <a:endParaRPr lang="hr-HR" altLang="x-none"/>
          </a:p>
        </p:txBody>
      </p:sp>
    </p:spTree>
    <p:extLst>
      <p:ext uri="{BB962C8B-B14F-4D97-AF65-F5344CB8AC3E}">
        <p14:creationId xmlns:p14="http://schemas.microsoft.com/office/powerpoint/2010/main" val="211225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C0E57-4387-0E42-A86C-C97B2FBE4EA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12/11/19</a:t>
            </a:fld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NCEEE, September 16th 2019</a:t>
            </a:r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62274-6AA2-4764-896B-CEC282CF02F1}" type="slidenum">
              <a:rPr lang="hr-HR" altLang="x-none"/>
              <a:pPr>
                <a:defRPr/>
              </a:pPr>
              <a:t>‹#›</a:t>
            </a:fld>
            <a:endParaRPr lang="hr-HR" altLang="x-none"/>
          </a:p>
        </p:txBody>
      </p:sp>
    </p:spTree>
    <p:extLst>
      <p:ext uri="{BB962C8B-B14F-4D97-AF65-F5344CB8AC3E}">
        <p14:creationId xmlns:p14="http://schemas.microsoft.com/office/powerpoint/2010/main" val="143951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A007E-5470-9641-9DDB-DFF0543A73E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12/11/19</a:t>
            </a:fld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NCEEE, September 16th 2019</a:t>
            </a:r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BB795-1B4D-465E-BC61-721DEA320B18}" type="slidenum">
              <a:rPr lang="hr-HR" altLang="x-none"/>
              <a:pPr>
                <a:defRPr/>
              </a:pPr>
              <a:t>‹#›</a:t>
            </a:fld>
            <a:endParaRPr lang="hr-HR" altLang="x-none"/>
          </a:p>
        </p:txBody>
      </p:sp>
    </p:spTree>
    <p:extLst>
      <p:ext uri="{BB962C8B-B14F-4D97-AF65-F5344CB8AC3E}">
        <p14:creationId xmlns:p14="http://schemas.microsoft.com/office/powerpoint/2010/main" val="3964462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1F233-3443-7D43-B7B8-1D4C7720A58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12/11/19</a:t>
            </a:fld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NCEEE, September 16th 2019</a:t>
            </a:r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3F4D3-7026-47CA-9748-2C0922A7FD4C}" type="slidenum">
              <a:rPr lang="hr-HR" altLang="x-none"/>
              <a:pPr>
                <a:defRPr/>
              </a:pPr>
              <a:t>‹#›</a:t>
            </a:fld>
            <a:endParaRPr lang="hr-HR" altLang="x-none"/>
          </a:p>
        </p:txBody>
      </p:sp>
    </p:spTree>
    <p:extLst>
      <p:ext uri="{BB962C8B-B14F-4D97-AF65-F5344CB8AC3E}">
        <p14:creationId xmlns:p14="http://schemas.microsoft.com/office/powerpoint/2010/main" val="311016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2FDA6-4707-BD4C-A997-D3A835382943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12/11/19</a:t>
            </a:fld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NCEEE, September 16th 2019</a:t>
            </a:r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898E6-42A7-4493-BBCD-17804CD913E9}" type="slidenum">
              <a:rPr lang="hr-HR" altLang="x-none"/>
              <a:pPr>
                <a:defRPr/>
              </a:pPr>
              <a:t>‹#›</a:t>
            </a:fld>
            <a:endParaRPr lang="hr-HR" altLang="x-none"/>
          </a:p>
        </p:txBody>
      </p:sp>
    </p:spTree>
    <p:extLst>
      <p:ext uri="{BB962C8B-B14F-4D97-AF65-F5344CB8AC3E}">
        <p14:creationId xmlns:p14="http://schemas.microsoft.com/office/powerpoint/2010/main" val="364386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A363C-0C52-464D-B3A9-D785028123B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12/11/19</a:t>
            </a:fld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NCEEE, September 16th 2019</a:t>
            </a:r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F1CDC-792C-42CE-BE66-6D494043F732}" type="slidenum">
              <a:rPr lang="hr-HR" altLang="x-none"/>
              <a:pPr>
                <a:defRPr/>
              </a:pPr>
              <a:t>‹#›</a:t>
            </a:fld>
            <a:endParaRPr lang="hr-HR" altLang="x-none"/>
          </a:p>
        </p:txBody>
      </p:sp>
    </p:spTree>
    <p:extLst>
      <p:ext uri="{BB962C8B-B14F-4D97-AF65-F5344CB8AC3E}">
        <p14:creationId xmlns:p14="http://schemas.microsoft.com/office/powerpoint/2010/main" val="379227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0348E-03DA-624D-8A38-44206DE8494F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12/11/19</a:t>
            </a:fld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NCEEE, September 16th 2019</a:t>
            </a:r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4BE3-BD6E-4497-BF55-765C0C0D6D4F}" type="slidenum">
              <a:rPr lang="hr-HR" altLang="x-none"/>
              <a:pPr>
                <a:defRPr/>
              </a:pPr>
              <a:t>‹#›</a:t>
            </a:fld>
            <a:endParaRPr lang="hr-HR" altLang="x-none"/>
          </a:p>
        </p:txBody>
      </p:sp>
    </p:spTree>
    <p:extLst>
      <p:ext uri="{BB962C8B-B14F-4D97-AF65-F5344CB8AC3E}">
        <p14:creationId xmlns:p14="http://schemas.microsoft.com/office/powerpoint/2010/main" val="3377826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F162F-6896-F44B-B176-8A854E91005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12/11/19</a:t>
            </a:fld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NCEEE, September 16th 2019</a:t>
            </a:r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06207-E709-42E2-9DF8-D0E74E6DF033}" type="slidenum">
              <a:rPr lang="hr-HR" altLang="x-none"/>
              <a:pPr>
                <a:defRPr/>
              </a:pPr>
              <a:t>‹#›</a:t>
            </a:fld>
            <a:endParaRPr lang="hr-HR" altLang="x-none"/>
          </a:p>
        </p:txBody>
      </p:sp>
    </p:spTree>
    <p:extLst>
      <p:ext uri="{BB962C8B-B14F-4D97-AF65-F5344CB8AC3E}">
        <p14:creationId xmlns:p14="http://schemas.microsoft.com/office/powerpoint/2010/main" val="226879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E0313-CFE1-2E44-9A63-C007CAD4740E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12/11/19</a:t>
            </a:fld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NCEEE, September 16th 2019</a:t>
            </a:r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3DE43-7A16-43DB-855E-72FF25A07B62}" type="slidenum">
              <a:rPr lang="hr-HR" altLang="x-none"/>
              <a:pPr>
                <a:defRPr/>
              </a:pPr>
              <a:t>‹#›</a:t>
            </a:fld>
            <a:endParaRPr lang="hr-HR" altLang="x-none"/>
          </a:p>
        </p:txBody>
      </p:sp>
    </p:spTree>
    <p:extLst>
      <p:ext uri="{BB962C8B-B14F-4D97-AF65-F5344CB8AC3E}">
        <p14:creationId xmlns:p14="http://schemas.microsoft.com/office/powerpoint/2010/main" val="377887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A84BB-35A8-E54F-9384-3BF28A09981E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12/11/19</a:t>
            </a:fld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NCEEE, September 16th 2019</a:t>
            </a:r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1D4BE-8318-43A4-8A8F-120814C437BC}" type="slidenum">
              <a:rPr lang="hr-HR" altLang="x-none"/>
              <a:pPr>
                <a:defRPr/>
              </a:pPr>
              <a:t>‹#›</a:t>
            </a:fld>
            <a:endParaRPr lang="hr-HR" altLang="x-none"/>
          </a:p>
        </p:txBody>
      </p:sp>
    </p:spTree>
    <p:extLst>
      <p:ext uri="{BB962C8B-B14F-4D97-AF65-F5344CB8AC3E}">
        <p14:creationId xmlns:p14="http://schemas.microsoft.com/office/powerpoint/2010/main" val="46816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47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smtClean="0"/>
              <a:t>Click to edit Master title style</a:t>
            </a:r>
            <a:endParaRPr lang="hr-HR" altLang="x-non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smtClean="0"/>
              <a:t>Click to edit Master text styles</a:t>
            </a:r>
          </a:p>
          <a:p>
            <a:pPr lvl="1"/>
            <a:r>
              <a:rPr lang="en-US" altLang="x-none" smtClean="0"/>
              <a:t>Second level</a:t>
            </a:r>
          </a:p>
          <a:p>
            <a:pPr lvl="2"/>
            <a:r>
              <a:rPr lang="en-US" altLang="x-none" smtClean="0"/>
              <a:t>Third level</a:t>
            </a:r>
          </a:p>
          <a:p>
            <a:pPr lvl="3"/>
            <a:r>
              <a:rPr lang="en-US" altLang="x-none" smtClean="0"/>
              <a:t>Fourth level</a:t>
            </a:r>
          </a:p>
          <a:p>
            <a:pPr lvl="4"/>
            <a:r>
              <a:rPr lang="en-US" altLang="x-none" smtClean="0"/>
              <a:t>Fifth level</a:t>
            </a:r>
            <a:endParaRPr lang="hr-HR" altLang="x-non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2D59AFED-92F6-DF4A-92FA-6BE4EEE3F403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>
                <a:defRPr/>
              </a:pPr>
              <a:t>12/11/19</a:t>
            </a:fld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NCEEE, September 16th 2019</a:t>
            </a:r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7766C97-9FF2-401F-8D21-22EEAAF70A80}" type="slidenum">
              <a:rPr lang="hr-HR" altLang="x-none"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 altLang="x-none">
              <a:cs typeface="Arial" panose="020B0604020202020204" pitchFamily="34" charset="0"/>
            </a:endParaRPr>
          </a:p>
        </p:txBody>
      </p:sp>
      <p:pic>
        <p:nvPicPr>
          <p:cNvPr id="1031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260350"/>
            <a:ext cx="2141538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88913"/>
            <a:ext cx="7267575" cy="728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1278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4" Type="http://schemas.openxmlformats.org/officeDocument/2006/relationships/diagramQuickStyle" Target="../diagrams/quickStyle11.xml"/><Relationship Id="rId5" Type="http://schemas.openxmlformats.org/officeDocument/2006/relationships/diagramColors" Target="../diagrams/colors11.xml"/><Relationship Id="rId6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4" Type="http://schemas.openxmlformats.org/officeDocument/2006/relationships/diagramQuickStyle" Target="../diagrams/quickStyle12.xml"/><Relationship Id="rId5" Type="http://schemas.openxmlformats.org/officeDocument/2006/relationships/diagramColors" Target="../diagrams/colors12.xml"/><Relationship Id="rId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diagramData" Target="../diagrams/data3.xml"/><Relationship Id="rId8" Type="http://schemas.openxmlformats.org/officeDocument/2006/relationships/diagramLayout" Target="../diagrams/layout3.xml"/><Relationship Id="rId9" Type="http://schemas.openxmlformats.org/officeDocument/2006/relationships/diagramQuickStyle" Target="../diagrams/quickStyle3.xml"/><Relationship Id="rId10" Type="http://schemas.openxmlformats.org/officeDocument/2006/relationships/diagramColors" Target="../diagrams/colors3.xml"/><Relationship Id="rId11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7" Type="http://schemas.openxmlformats.org/officeDocument/2006/relationships/diagramData" Target="../diagrams/data5.xml"/><Relationship Id="rId8" Type="http://schemas.openxmlformats.org/officeDocument/2006/relationships/diagramLayout" Target="../diagrams/layout5.xml"/><Relationship Id="rId9" Type="http://schemas.openxmlformats.org/officeDocument/2006/relationships/diagramQuickStyle" Target="../diagrams/quickStyle5.xml"/><Relationship Id="rId10" Type="http://schemas.openxmlformats.org/officeDocument/2006/relationships/diagramColors" Target="../diagrams/colors5.xml"/><Relationship Id="rId11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latin typeface="+mn-lt"/>
              </a:rPr>
              <a:t>KARAKTERISTIKE UČINKOVITIH </a:t>
            </a:r>
            <a:br>
              <a:rPr lang="hr-HR" b="1" dirty="0" smtClean="0">
                <a:latin typeface="+mn-lt"/>
              </a:rPr>
            </a:br>
            <a:r>
              <a:rPr lang="hr-HR" b="1" dirty="0" smtClean="0">
                <a:latin typeface="+mn-lt"/>
              </a:rPr>
              <a:t>OBRAZOVNIH SUSTAVA</a:t>
            </a:r>
            <a:endParaRPr lang="hr-HR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6557" y="4864874"/>
            <a:ext cx="6400800" cy="1752600"/>
          </a:xfrm>
        </p:spPr>
        <p:txBody>
          <a:bodyPr/>
          <a:lstStyle/>
          <a:p>
            <a:r>
              <a:rPr lang="ta-IN" sz="2400" dirty="0" smtClean="0">
                <a:solidFill>
                  <a:schemeClr val="tx1"/>
                </a:solidFill>
              </a:rPr>
              <a:t>Ivana Katavić, prof.</a:t>
            </a:r>
          </a:p>
          <a:p>
            <a:r>
              <a:rPr lang="hr-HR" sz="2400" dirty="0" smtClean="0">
                <a:solidFill>
                  <a:schemeClr val="tx1"/>
                </a:solidFill>
              </a:rPr>
              <a:t>Vodice</a:t>
            </a:r>
            <a:endParaRPr lang="ta-IN" sz="2400" dirty="0" smtClean="0">
              <a:solidFill>
                <a:schemeClr val="tx1"/>
              </a:solidFill>
            </a:endParaRPr>
          </a:p>
          <a:p>
            <a:r>
              <a:rPr lang="ta-IN" sz="2400" dirty="0" smtClean="0">
                <a:solidFill>
                  <a:schemeClr val="tx1"/>
                </a:solidFill>
              </a:rPr>
              <a:t>1</a:t>
            </a:r>
            <a:r>
              <a:rPr lang="ta-IN" sz="2400" dirty="0">
                <a:solidFill>
                  <a:schemeClr val="tx1"/>
                </a:solidFill>
              </a:rPr>
              <a:t>2</a:t>
            </a:r>
            <a:r>
              <a:rPr lang="ta-IN" sz="2400" dirty="0" smtClean="0">
                <a:solidFill>
                  <a:schemeClr val="tx1"/>
                </a:solidFill>
              </a:rPr>
              <a:t>.11.2019.</a:t>
            </a:r>
            <a:endParaRPr lang="hr-H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952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043" y="640800"/>
            <a:ext cx="8250174" cy="905256"/>
          </a:xfrm>
        </p:spPr>
        <p:txBody>
          <a:bodyPr>
            <a:normAutofit/>
          </a:bodyPr>
          <a:lstStyle/>
          <a:p>
            <a:pPr algn="r"/>
            <a:r>
              <a:rPr lang="hr-HR" sz="2800" b="1" dirty="0" smtClean="0">
                <a:solidFill>
                  <a:srgbClr val="1F497D"/>
                </a:solidFill>
                <a:latin typeface="+mn-lt"/>
              </a:rPr>
              <a:t>Čimbenici koji doprinose</a:t>
            </a:r>
            <a:r>
              <a:rPr lang="ta-IN" sz="2800" b="1" dirty="0" smtClean="0">
                <a:solidFill>
                  <a:srgbClr val="1F497D"/>
                </a:solidFill>
                <a:latin typeface="+mn-lt"/>
              </a:rPr>
              <a:t> </a:t>
            </a:r>
            <a:r>
              <a:rPr lang="hr-HR" sz="2800" b="1" dirty="0" smtClean="0">
                <a:solidFill>
                  <a:srgbClr val="1F497D"/>
                </a:solidFill>
                <a:latin typeface="+mn-lt"/>
              </a:rPr>
              <a:t>uspjehu obrazovne reforme</a:t>
            </a:r>
            <a:endParaRPr lang="hr-HR" sz="28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34" y="1582487"/>
            <a:ext cx="7886700" cy="504686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hr-HR" sz="2800" dirty="0" smtClean="0">
                <a:solidFill>
                  <a:srgbClr val="FFFF00"/>
                </a:solidFill>
              </a:rPr>
              <a:t>Zajednička </a:t>
            </a:r>
            <a:r>
              <a:rPr lang="hr-HR" sz="2800" dirty="0">
                <a:solidFill>
                  <a:srgbClr val="FFFF00"/>
                </a:solidFill>
              </a:rPr>
              <a:t>vizija </a:t>
            </a:r>
            <a:r>
              <a:rPr lang="hr-HR" sz="2800" dirty="0"/>
              <a:t>(kompromisi i postizanje konsenzusa između svih dionika</a:t>
            </a:r>
            <a:r>
              <a:rPr lang="hr-HR" sz="2800" dirty="0" smtClean="0"/>
              <a:t>) i predanost zajedničkom postignuću </a:t>
            </a:r>
            <a:r>
              <a:rPr lang="hr-HR" sz="2800" dirty="0"/>
              <a:t>– zajedničko vlasništvo nad politikama i reformom i međusobno povjerenje</a:t>
            </a:r>
          </a:p>
          <a:p>
            <a:pPr algn="just"/>
            <a:r>
              <a:rPr lang="hr-HR" sz="2800" dirty="0" smtClean="0">
                <a:solidFill>
                  <a:srgbClr val="FFFF00"/>
                </a:solidFill>
              </a:rPr>
              <a:t>Utvrđivanje stanja </a:t>
            </a:r>
            <a:r>
              <a:rPr lang="hr-HR" sz="2800" dirty="0" smtClean="0"/>
              <a:t>– kvaliteta/učinkovitost obrazovnog sustava u nacionalnom i globalnom kontekstu</a:t>
            </a:r>
          </a:p>
          <a:p>
            <a:pPr algn="just"/>
            <a:r>
              <a:rPr lang="hr-HR" sz="2800" dirty="0" smtClean="0">
                <a:solidFill>
                  <a:srgbClr val="FFFF00"/>
                </a:solidFill>
              </a:rPr>
              <a:t>Postavljanje </a:t>
            </a:r>
            <a:r>
              <a:rPr lang="hr-HR" sz="2800" dirty="0">
                <a:solidFill>
                  <a:srgbClr val="FFFF00"/>
                </a:solidFill>
              </a:rPr>
              <a:t>jasnih </a:t>
            </a:r>
            <a:r>
              <a:rPr lang="hr-HR" sz="2800" dirty="0" smtClean="0">
                <a:solidFill>
                  <a:srgbClr val="FFFF00"/>
                </a:solidFill>
              </a:rPr>
              <a:t>i konzistentnih političkih </a:t>
            </a:r>
            <a:r>
              <a:rPr lang="hr-HR" sz="2800" dirty="0">
                <a:solidFill>
                  <a:srgbClr val="FFFF00"/>
                </a:solidFill>
              </a:rPr>
              <a:t>prioriteta s konkretnim ciljevima </a:t>
            </a:r>
            <a:r>
              <a:rPr lang="hr-HR" sz="2800" dirty="0" smtClean="0"/>
              <a:t>- kratkoročni</a:t>
            </a:r>
            <a:r>
              <a:rPr lang="hr-HR" sz="2800" dirty="0"/>
              <a:t>, srednjoročni i dugoročni </a:t>
            </a:r>
            <a:r>
              <a:rPr lang="hr-HR" sz="2800" dirty="0" smtClean="0"/>
              <a:t>ciljevi</a:t>
            </a:r>
          </a:p>
          <a:p>
            <a:pPr algn="just"/>
            <a:r>
              <a:rPr lang="hr-HR" sz="2800" dirty="0" smtClean="0"/>
              <a:t>Akcijski plan (npr. </a:t>
            </a:r>
            <a:r>
              <a:rPr lang="hr-HR" sz="2800" dirty="0"/>
              <a:t>smanjenje udjela učenika ispod osnovne razine pismenosti u području čitalačke, matematičke i prirodoslovne </a:t>
            </a:r>
            <a:r>
              <a:rPr lang="hr-HR" sz="2800" dirty="0" smtClean="0"/>
              <a:t>pismenosti)</a:t>
            </a:r>
          </a:p>
          <a:p>
            <a:pPr algn="just"/>
            <a:r>
              <a:rPr lang="hr-HR" sz="2800" dirty="0" smtClean="0">
                <a:solidFill>
                  <a:srgbClr val="FFFF00"/>
                </a:solidFill>
              </a:rPr>
              <a:t>Utvrđivanje očekivanih rezultata/indikatora učinka, uvođenje sustava praćenja </a:t>
            </a:r>
            <a:r>
              <a:rPr lang="hr-HR" sz="2800" dirty="0">
                <a:solidFill>
                  <a:srgbClr val="FFFF00"/>
                </a:solidFill>
              </a:rPr>
              <a:t>i </a:t>
            </a:r>
            <a:r>
              <a:rPr lang="hr-HR" sz="2800" dirty="0" smtClean="0">
                <a:solidFill>
                  <a:srgbClr val="FFFF00"/>
                </a:solidFill>
              </a:rPr>
              <a:t>evaluacije, jasno utvrđivanje </a:t>
            </a:r>
            <a:r>
              <a:rPr lang="hr-HR" sz="2800" dirty="0">
                <a:solidFill>
                  <a:srgbClr val="FFFF00"/>
                </a:solidFill>
              </a:rPr>
              <a:t>tko je odgovoran </a:t>
            </a:r>
            <a:r>
              <a:rPr lang="hr-HR" sz="2800" dirty="0" smtClean="0">
                <a:solidFill>
                  <a:srgbClr val="FFFF00"/>
                </a:solidFill>
              </a:rPr>
              <a:t>za što i kome</a:t>
            </a:r>
            <a:endParaRPr lang="hr-HR" sz="2800" dirty="0">
              <a:solidFill>
                <a:srgbClr val="FFFF00"/>
              </a:solidFill>
            </a:endParaRP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41298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043" y="640800"/>
            <a:ext cx="8250174" cy="905256"/>
          </a:xfrm>
        </p:spPr>
        <p:txBody>
          <a:bodyPr>
            <a:normAutofit/>
          </a:bodyPr>
          <a:lstStyle/>
          <a:p>
            <a:pPr algn="r"/>
            <a:r>
              <a:rPr lang="hr-HR" sz="2800" b="1" dirty="0" smtClean="0">
                <a:solidFill>
                  <a:srgbClr val="1F497D"/>
                </a:solidFill>
                <a:latin typeface="+mn-lt"/>
              </a:rPr>
              <a:t>Čimbenici koji doprinose</a:t>
            </a:r>
            <a:r>
              <a:rPr lang="ta-IN" sz="2800" b="1" dirty="0" smtClean="0">
                <a:solidFill>
                  <a:srgbClr val="1F497D"/>
                </a:solidFill>
                <a:latin typeface="+mn-lt"/>
              </a:rPr>
              <a:t> </a:t>
            </a:r>
            <a:r>
              <a:rPr lang="hr-HR" sz="2800" b="1" dirty="0" smtClean="0">
                <a:solidFill>
                  <a:srgbClr val="1F497D"/>
                </a:solidFill>
                <a:latin typeface="+mn-lt"/>
              </a:rPr>
              <a:t>uspjehu obrazovne reforme</a:t>
            </a:r>
            <a:endParaRPr lang="hr-HR" sz="28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34" y="1582487"/>
            <a:ext cx="7886700" cy="5058515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sz="2600" dirty="0" smtClean="0">
                <a:solidFill>
                  <a:srgbClr val="FFFF00"/>
                </a:solidFill>
              </a:rPr>
              <a:t>Vrijeme</a:t>
            </a:r>
            <a:r>
              <a:rPr lang="hr-HR" sz="2600" dirty="0" smtClean="0"/>
              <a:t> </a:t>
            </a:r>
            <a:r>
              <a:rPr lang="hr-HR" sz="2600" dirty="0"/>
              <a:t>– potrebno za </a:t>
            </a:r>
            <a:r>
              <a:rPr lang="hr-HR" sz="2600" dirty="0" smtClean="0"/>
              <a:t>praćenje i razumijevanje </a:t>
            </a:r>
            <a:r>
              <a:rPr lang="hr-HR" sz="2600" dirty="0"/>
              <a:t>učinka, izgradnju povjerenja, razvoj </a:t>
            </a:r>
            <a:r>
              <a:rPr lang="hr-HR" sz="2600" dirty="0" smtClean="0"/>
              <a:t>kapaciteta</a:t>
            </a:r>
          </a:p>
          <a:p>
            <a:pPr algn="just"/>
            <a:r>
              <a:rPr lang="hr-HR" sz="2600" dirty="0" smtClean="0">
                <a:solidFill>
                  <a:srgbClr val="FFFF00"/>
                </a:solidFill>
              </a:rPr>
              <a:t>Uključenost svih dionika </a:t>
            </a:r>
            <a:r>
              <a:rPr lang="hr-HR" sz="2600" dirty="0" smtClean="0"/>
              <a:t>- uključenost učitelja ne samo u implementaciju, već i dizajn</a:t>
            </a:r>
          </a:p>
          <a:p>
            <a:pPr algn="just"/>
            <a:r>
              <a:rPr lang="hr-HR" sz="2600" dirty="0" smtClean="0">
                <a:solidFill>
                  <a:srgbClr val="FFFF00"/>
                </a:solidFill>
              </a:rPr>
              <a:t>Transparentnost i partnerstvo </a:t>
            </a:r>
            <a:r>
              <a:rPr lang="hr-HR" sz="2600" dirty="0" smtClean="0"/>
              <a:t>- povratno </a:t>
            </a:r>
            <a:r>
              <a:rPr lang="hr-HR" sz="2600" dirty="0"/>
              <a:t>informiranje smanjuje otpor i opoziciju, mehanizmi redovitih i institucionalnih konzultacija doprinose razvoju međusobnog </a:t>
            </a:r>
            <a:r>
              <a:rPr lang="hr-HR" sz="2600" dirty="0" smtClean="0"/>
              <a:t>povjerenja</a:t>
            </a:r>
          </a:p>
          <a:p>
            <a:pPr algn="just"/>
            <a:r>
              <a:rPr lang="hr-HR" sz="2600" dirty="0" smtClean="0"/>
              <a:t>Razvoj kapaciteta na </a:t>
            </a:r>
            <a:r>
              <a:rPr lang="hr-HR" sz="2600" dirty="0">
                <a:solidFill>
                  <a:srgbClr val="FFFF00"/>
                </a:solidFill>
              </a:rPr>
              <a:t>„prvoj liniji” </a:t>
            </a:r>
            <a:r>
              <a:rPr lang="hr-HR" sz="2600" dirty="0"/>
              <a:t>– razvoj profesionalnih vještina, dijeljenje najbolje prakse i </a:t>
            </a:r>
            <a:r>
              <a:rPr lang="hr-HR" sz="2600" dirty="0" smtClean="0"/>
              <a:t>inovacija</a:t>
            </a:r>
          </a:p>
          <a:p>
            <a:pPr algn="just"/>
            <a:r>
              <a:rPr lang="hr-HR" sz="2600" dirty="0">
                <a:solidFill>
                  <a:srgbClr val="FFFF00"/>
                </a:solidFill>
              </a:rPr>
              <a:t>Pilot projekti prije potpune </a:t>
            </a:r>
            <a:r>
              <a:rPr lang="hr-HR" sz="2600" dirty="0" smtClean="0">
                <a:solidFill>
                  <a:srgbClr val="FFFF00"/>
                </a:solidFill>
              </a:rPr>
              <a:t>implementacije</a:t>
            </a:r>
            <a:endParaRPr lang="hr-HR" sz="2600" dirty="0">
              <a:solidFill>
                <a:srgbClr val="FFFF00"/>
              </a:solidFill>
            </a:endParaRP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50676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86329664"/>
              </p:ext>
            </p:extLst>
          </p:nvPr>
        </p:nvGraphicFramePr>
        <p:xfrm>
          <a:off x="0" y="174172"/>
          <a:ext cx="9144000" cy="6605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5131" y="5895704"/>
            <a:ext cx="2499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Ne postoji jedinstveni model </a:t>
            </a:r>
            <a:r>
              <a:rPr lang="hr-HR" b="1" dirty="0" smtClean="0"/>
              <a:t>kurikuluma!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4001228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904" y="561606"/>
            <a:ext cx="7886700" cy="758952"/>
          </a:xfrm>
        </p:spPr>
        <p:txBody>
          <a:bodyPr>
            <a:normAutofit/>
          </a:bodyPr>
          <a:lstStyle/>
          <a:p>
            <a:pPr algn="r"/>
            <a:r>
              <a:rPr lang="hr-HR" sz="3200" b="1" dirty="0" smtClean="0">
                <a:solidFill>
                  <a:srgbClr val="1F497D"/>
                </a:solidFill>
                <a:latin typeface="+mn-lt"/>
              </a:rPr>
              <a:t>Vođenje škole</a:t>
            </a:r>
            <a:endParaRPr lang="hr-HR" sz="32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498" y="1320558"/>
            <a:ext cx="7886700" cy="4989632"/>
          </a:xfrm>
        </p:spPr>
        <p:txBody>
          <a:bodyPr>
            <a:noAutofit/>
          </a:bodyPr>
          <a:lstStyle/>
          <a:p>
            <a:pPr algn="just"/>
            <a:r>
              <a:rPr lang="hr-HR" sz="2200" dirty="0" smtClean="0"/>
              <a:t>Jasni i visoki </a:t>
            </a:r>
            <a:r>
              <a:rPr lang="hr-HR" sz="2200" b="1" dirty="0" smtClean="0"/>
              <a:t>standardi kvalifikacija ravnatelja</a:t>
            </a:r>
            <a:endParaRPr lang="hr-HR" sz="2200" b="1" dirty="0"/>
          </a:p>
          <a:p>
            <a:pPr algn="just"/>
            <a:r>
              <a:rPr lang="hr-HR" sz="2200" dirty="0" smtClean="0"/>
              <a:t>Osposobljenost </a:t>
            </a:r>
            <a:r>
              <a:rPr lang="hr-HR" sz="2200" dirty="0"/>
              <a:t>za </a:t>
            </a:r>
            <a:r>
              <a:rPr lang="hr-HR" sz="2200" b="1" dirty="0"/>
              <a:t>administrativno, organizacijsko i instrukcijsko vođenje </a:t>
            </a:r>
            <a:endParaRPr lang="hr-HR" sz="2200" dirty="0" smtClean="0"/>
          </a:p>
          <a:p>
            <a:pPr algn="just"/>
            <a:r>
              <a:rPr lang="hr-HR" sz="2200" b="1" dirty="0" smtClean="0"/>
              <a:t>Čvrsta podrška </a:t>
            </a:r>
            <a:r>
              <a:rPr lang="hr-HR" sz="2200" dirty="0" smtClean="0"/>
              <a:t>početnicima - formalni </a:t>
            </a:r>
            <a:r>
              <a:rPr lang="hr-HR" sz="2200" dirty="0"/>
              <a:t>programi uvođenja ravnatelja</a:t>
            </a:r>
          </a:p>
          <a:p>
            <a:pPr algn="just"/>
            <a:r>
              <a:rPr lang="hr-HR" sz="2200" b="1" dirty="0"/>
              <a:t>Profesionalni razvoj </a:t>
            </a:r>
            <a:r>
              <a:rPr lang="hr-HR" sz="2200" dirty="0"/>
              <a:t>- </a:t>
            </a:r>
            <a:r>
              <a:rPr lang="hr-HR" sz="2200" dirty="0" smtClean="0"/>
              <a:t>kontinuirano </a:t>
            </a:r>
            <a:r>
              <a:rPr lang="hr-HR" sz="2200" dirty="0"/>
              <a:t>stručno usavršavanje </a:t>
            </a:r>
            <a:r>
              <a:rPr lang="hr-HR" sz="2200" dirty="0" smtClean="0">
                <a:solidFill>
                  <a:srgbClr val="FFFF00"/>
                </a:solidFill>
              </a:rPr>
              <a:t>u skladu s potrebama</a:t>
            </a:r>
          </a:p>
          <a:p>
            <a:pPr algn="just"/>
            <a:r>
              <a:rPr lang="hr-HR" sz="2200" b="1" dirty="0" smtClean="0"/>
              <a:t>Umrežavanje</a:t>
            </a:r>
            <a:endParaRPr lang="hr-HR" sz="2200" dirty="0" smtClean="0"/>
          </a:p>
          <a:p>
            <a:pPr algn="just"/>
            <a:r>
              <a:rPr lang="hr-HR" sz="2200" b="1" dirty="0" smtClean="0"/>
              <a:t>Distribuirano vođenje</a:t>
            </a:r>
          </a:p>
          <a:p>
            <a:pPr algn="just"/>
            <a:r>
              <a:rPr lang="hr-HR" sz="2200" dirty="0"/>
              <a:t>O</a:t>
            </a:r>
            <a:r>
              <a:rPr lang="hr-HR" sz="2200" dirty="0" smtClean="0"/>
              <a:t>perativna </a:t>
            </a:r>
            <a:r>
              <a:rPr lang="hr-HR" sz="2200" b="1" dirty="0" smtClean="0"/>
              <a:t>autonomija </a:t>
            </a:r>
            <a:r>
              <a:rPr lang="hr-HR" sz="2200" b="1" dirty="0"/>
              <a:t>u provedbi nacionalnog kurikuluma i postizanju nacionalnih ciljeva </a:t>
            </a:r>
            <a:r>
              <a:rPr lang="hr-HR" sz="2200" b="1" dirty="0" smtClean="0"/>
              <a:t>obrazovanja</a:t>
            </a:r>
          </a:p>
          <a:p>
            <a:pPr algn="just"/>
            <a:r>
              <a:rPr lang="hr-HR" sz="2200" dirty="0" smtClean="0"/>
              <a:t>Provođenje </a:t>
            </a:r>
            <a:r>
              <a:rPr lang="hr-HR" sz="2200" b="1" dirty="0" err="1" smtClean="0"/>
              <a:t>samovrednovanja</a:t>
            </a:r>
            <a:endParaRPr lang="hr-HR" sz="2200" b="1" dirty="0" smtClean="0"/>
          </a:p>
          <a:p>
            <a:pPr algn="just"/>
            <a:r>
              <a:rPr lang="hr-HR" sz="2200" b="1" dirty="0"/>
              <a:t>Podrška školama </a:t>
            </a:r>
            <a:r>
              <a:rPr lang="hr-HR" sz="2200" dirty="0"/>
              <a:t>koje postižu slabe rezultate</a:t>
            </a:r>
          </a:p>
        </p:txBody>
      </p:sp>
    </p:spTree>
    <p:extLst>
      <p:ext uri="{BB962C8B-B14F-4D97-AF65-F5344CB8AC3E}">
        <p14:creationId xmlns:p14="http://schemas.microsoft.com/office/powerpoint/2010/main" val="613605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26138632"/>
              </p:ext>
            </p:extLst>
          </p:nvPr>
        </p:nvGraphicFramePr>
        <p:xfrm>
          <a:off x="0" y="322217"/>
          <a:ext cx="9144000" cy="642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5722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04351534"/>
              </p:ext>
            </p:extLst>
          </p:nvPr>
        </p:nvGraphicFramePr>
        <p:xfrm>
          <a:off x="0" y="191589"/>
          <a:ext cx="9143999" cy="6588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1213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642" y="0"/>
            <a:ext cx="7886700" cy="1325563"/>
          </a:xfrm>
        </p:spPr>
        <p:txBody>
          <a:bodyPr>
            <a:normAutofit/>
          </a:bodyPr>
          <a:lstStyle/>
          <a:p>
            <a:pPr algn="r"/>
            <a:r>
              <a:rPr lang="hr-HR" sz="3200" b="1" dirty="0" smtClean="0">
                <a:solidFill>
                  <a:srgbClr val="1F497D"/>
                </a:solidFill>
                <a:latin typeface="+mn-lt"/>
              </a:rPr>
              <a:t>Vanjsko vrednovanje</a:t>
            </a:r>
            <a:endParaRPr lang="hr-HR" sz="32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218" y="1252727"/>
            <a:ext cx="7886700" cy="5155257"/>
          </a:xfrm>
        </p:spPr>
        <p:txBody>
          <a:bodyPr>
            <a:noAutofit/>
          </a:bodyPr>
          <a:lstStyle/>
          <a:p>
            <a:pPr algn="just"/>
            <a:r>
              <a:rPr lang="hr-HR" sz="2000" dirty="0" smtClean="0"/>
              <a:t>Većina </a:t>
            </a:r>
            <a:r>
              <a:rPr lang="hr-HR" sz="2000" dirty="0"/>
              <a:t>uspješnih sustava primjenjuju neki oblik standardiziranog vrednovanja postignuća na nacionalnoj </a:t>
            </a:r>
            <a:r>
              <a:rPr lang="hr-HR" sz="2000" dirty="0" smtClean="0"/>
              <a:t>razini, </a:t>
            </a:r>
            <a:r>
              <a:rPr lang="hr-HR" sz="2000" dirty="0"/>
              <a:t>npr</a:t>
            </a:r>
            <a:r>
              <a:rPr lang="hr-HR" sz="2000" dirty="0" smtClean="0"/>
              <a:t>. provođenje </a:t>
            </a:r>
            <a:r>
              <a:rPr lang="hr-HR" sz="2000" dirty="0"/>
              <a:t>nacionalnih </a:t>
            </a:r>
            <a:r>
              <a:rPr lang="hr-HR" sz="2000" dirty="0" smtClean="0"/>
              <a:t>dijagnostičkih ispita, (npr. Poljska</a:t>
            </a:r>
            <a:r>
              <a:rPr lang="hr-HR" sz="2000" dirty="0"/>
              <a:t>, Slovenija, Estonija</a:t>
            </a:r>
            <a:r>
              <a:rPr lang="hr-HR" sz="2000" dirty="0" smtClean="0"/>
              <a:t>), </a:t>
            </a:r>
            <a:r>
              <a:rPr lang="hr-HR" sz="2000" dirty="0"/>
              <a:t>matura na kraju srednje škole </a:t>
            </a:r>
            <a:r>
              <a:rPr lang="hr-HR" sz="2000" dirty="0" smtClean="0"/>
              <a:t>(npr. Poljska</a:t>
            </a:r>
            <a:r>
              <a:rPr lang="hr-HR" sz="2000" dirty="0"/>
              <a:t>, Slovenija, </a:t>
            </a:r>
            <a:r>
              <a:rPr lang="hr-HR" sz="2000" dirty="0" smtClean="0"/>
              <a:t>Estonija), međunarodna </a:t>
            </a:r>
            <a:r>
              <a:rPr lang="hr-HR" sz="2000" dirty="0"/>
              <a:t>komparativna istraživanja (PISA, TIMSS, PIRLS</a:t>
            </a:r>
            <a:r>
              <a:rPr lang="hr-HR" sz="2000" dirty="0" smtClean="0"/>
              <a:t>…</a:t>
            </a:r>
            <a:r>
              <a:rPr lang="hr-HR" sz="2000" dirty="0" smtClean="0"/>
              <a:t>)</a:t>
            </a:r>
            <a:endParaRPr lang="ta-IN" sz="2000" dirty="0" smtClean="0"/>
          </a:p>
          <a:p>
            <a:pPr marL="0" indent="0" algn="just">
              <a:buNone/>
            </a:pPr>
            <a:endParaRPr lang="hr-HR" sz="2000" dirty="0" smtClean="0"/>
          </a:p>
          <a:p>
            <a:pPr algn="just"/>
            <a:r>
              <a:rPr lang="hr-HR" sz="2000" dirty="0" smtClean="0"/>
              <a:t>Praćenje </a:t>
            </a:r>
            <a:r>
              <a:rPr lang="hr-HR" sz="2000" dirty="0"/>
              <a:t>sustava temelji se na jasno utvrđenim kriterijima i indikatorima kvalitete (npr. postignuće, postotak ispisanih učenika…</a:t>
            </a:r>
            <a:r>
              <a:rPr lang="hr-HR" sz="2000" dirty="0" smtClean="0"/>
              <a:t>)</a:t>
            </a:r>
            <a:endParaRPr lang="ta-IN" sz="2000" dirty="0" smtClean="0"/>
          </a:p>
          <a:p>
            <a:pPr marL="0" indent="0" algn="just">
              <a:buNone/>
            </a:pPr>
            <a:r>
              <a:rPr lang="hr-HR" sz="2000" dirty="0" smtClean="0"/>
              <a:t> </a:t>
            </a:r>
            <a:endParaRPr lang="hr-HR" sz="2000" dirty="0" smtClean="0"/>
          </a:p>
          <a:p>
            <a:pPr algn="just"/>
            <a:r>
              <a:rPr lang="hr-HR" sz="2000" dirty="0"/>
              <a:t>Čini relevantne dionike </a:t>
            </a:r>
            <a:r>
              <a:rPr lang="hr-HR" sz="2000" dirty="0" smtClean="0"/>
              <a:t>odgovornima - javno objavljivanje podataka nacionalnih evaluacija (PISA ukazala na pozitivnu korelaciju između postignuća i javnog objavljivanja rezultata škola</a:t>
            </a:r>
            <a:r>
              <a:rPr lang="hr-HR" sz="2000" dirty="0" smtClean="0"/>
              <a:t>)</a:t>
            </a:r>
            <a:endParaRPr lang="ta-IN" sz="2000" dirty="0" smtClean="0"/>
          </a:p>
          <a:p>
            <a:pPr algn="just"/>
            <a:endParaRPr lang="hr-HR" sz="2000" dirty="0"/>
          </a:p>
          <a:p>
            <a:pPr algn="just"/>
            <a:r>
              <a:rPr lang="hr-HR" sz="2000" dirty="0" smtClean="0"/>
              <a:t>Pružanje </a:t>
            </a:r>
            <a:r>
              <a:rPr lang="hr-HR" sz="2000" dirty="0"/>
              <a:t>individualiziranih povratnih informacija učenicima, </a:t>
            </a:r>
            <a:r>
              <a:rPr lang="hr-HR" sz="2000" dirty="0" smtClean="0"/>
              <a:t>školama </a:t>
            </a:r>
            <a:endParaRPr lang="ta-IN" sz="2000" dirty="0" smtClean="0"/>
          </a:p>
          <a:p>
            <a:pPr marL="0" indent="0" algn="just">
              <a:buNone/>
            </a:pPr>
            <a:endParaRPr lang="ta-IN" sz="2000" dirty="0" smtClean="0"/>
          </a:p>
          <a:p>
            <a:endParaRPr lang="hr-HR" sz="2000" dirty="0" smtClean="0"/>
          </a:p>
          <a:p>
            <a:endParaRPr lang="hr-HR" sz="2000" dirty="0" smtClean="0"/>
          </a:p>
        </p:txBody>
      </p:sp>
    </p:spTree>
    <p:extLst>
      <p:ext uri="{BB962C8B-B14F-4D97-AF65-F5344CB8AC3E}">
        <p14:creationId xmlns:p14="http://schemas.microsoft.com/office/powerpoint/2010/main" val="1987319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276585"/>
              </p:ext>
            </p:extLst>
          </p:nvPr>
        </p:nvGraphicFramePr>
        <p:xfrm>
          <a:off x="93217" y="139810"/>
          <a:ext cx="8929170" cy="6431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585">
                  <a:extLst>
                    <a:ext uri="{9D8B030D-6E8A-4147-A177-3AD203B41FA5}">
                      <a16:colId xmlns:a16="http://schemas.microsoft.com/office/drawing/2014/main" xmlns="" val="1089035385"/>
                    </a:ext>
                  </a:extLst>
                </a:gridCol>
                <a:gridCol w="4464585">
                  <a:extLst>
                    <a:ext uri="{9D8B030D-6E8A-4147-A177-3AD203B41FA5}">
                      <a16:colId xmlns:a16="http://schemas.microsoft.com/office/drawing/2014/main" xmlns="" val="2741246372"/>
                    </a:ext>
                  </a:extLst>
                </a:gridCol>
              </a:tblGrid>
              <a:tr h="445462"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Prosječni školski sustavi</a:t>
                      </a:r>
                      <a:endParaRPr lang="hr-H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Uspješni školski sustavi</a:t>
                      </a:r>
                      <a:endParaRPr lang="hr-H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9320408"/>
                  </a:ext>
                </a:extLst>
              </a:tr>
              <a:tr h="309993"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Neki učenici uče na visokoj razini (selekcija i grupiranje)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Svi učenici uče na visokoj</a:t>
                      </a:r>
                      <a:r>
                        <a:rPr lang="hr-HR" sz="900" baseline="0" dirty="0" smtClean="0"/>
                        <a:t> razini</a:t>
                      </a:r>
                      <a:endParaRPr lang="hr-H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8718534"/>
                  </a:ext>
                </a:extLst>
              </a:tr>
              <a:tr h="285584"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Uniformnost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Prihvaćanje različitosti</a:t>
                      </a:r>
                      <a:endParaRPr lang="hr-H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06969519"/>
                  </a:ext>
                </a:extLst>
              </a:tr>
              <a:tr h="311214"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Standardizacija i udovoljavanje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Visokoprofesionalni „radnici znanja”</a:t>
                      </a:r>
                      <a:endParaRPr lang="hr-H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9187975"/>
                  </a:ext>
                </a:extLst>
              </a:tr>
              <a:tr h="311214"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Usmjerenost na kurikulum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Usmjerenost na učenika</a:t>
                      </a:r>
                      <a:endParaRPr lang="hr-H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2855425"/>
                  </a:ext>
                </a:extLst>
              </a:tr>
              <a:tr h="274600">
                <a:tc>
                  <a:txBody>
                    <a:bodyPr/>
                    <a:lstStyle/>
                    <a:p>
                      <a:r>
                        <a:rPr lang="hr-HR" sz="900" dirty="0" err="1" smtClean="0"/>
                        <a:t>Preskriptivnost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Informirana profesionalnost</a:t>
                      </a:r>
                      <a:endParaRPr lang="hr-H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8826765"/>
                  </a:ext>
                </a:extLst>
              </a:tr>
              <a:tr h="274600"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Izvedba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Ishodi</a:t>
                      </a:r>
                      <a:endParaRPr lang="hr-H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2448271"/>
                  </a:ext>
                </a:extLst>
              </a:tr>
              <a:tr h="311214"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Prenošenje mudrosti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Mudrost generiraju korisnici</a:t>
                      </a:r>
                      <a:endParaRPr lang="hr-H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4927369"/>
                  </a:ext>
                </a:extLst>
              </a:tr>
              <a:tr h="445462"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Rutinske</a:t>
                      </a:r>
                      <a:r>
                        <a:rPr lang="hr-HR" sz="900" baseline="0" dirty="0" smtClean="0"/>
                        <a:t> kognitivne vještine, učenje napamet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Učiti kako učiti, kompleksno promišljanje, kritičko razmišljanje, rješavanje problema</a:t>
                      </a:r>
                      <a:endParaRPr lang="hr-H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554569"/>
                  </a:ext>
                </a:extLst>
              </a:tr>
              <a:tr h="314874"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Škola </a:t>
                      </a:r>
                      <a:r>
                        <a:rPr lang="ta-IN" sz="900" dirty="0" smtClean="0"/>
                        <a:t>-</a:t>
                      </a:r>
                      <a:r>
                        <a:rPr lang="ta-IN" sz="900" baseline="0" dirty="0" smtClean="0"/>
                        <a:t> </a:t>
                      </a:r>
                      <a:r>
                        <a:rPr lang="hr-HR" sz="900" dirty="0" smtClean="0"/>
                        <a:t>hijerarhijska radna organizacija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900" dirty="0" err="1" smtClean="0"/>
                        <a:t>Nehijerarhijska</a:t>
                      </a:r>
                      <a:r>
                        <a:rPr lang="hr-HR" sz="900" dirty="0" smtClean="0"/>
                        <a:t>, kolegijalna radna organizacija</a:t>
                      </a:r>
                      <a:endParaRPr lang="hr-H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897376"/>
                  </a:ext>
                </a:extLst>
              </a:tr>
              <a:tr h="285584"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Odgovornost prema vlastima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Odgovornost prema kolegama i dionicima</a:t>
                      </a:r>
                      <a:endParaRPr lang="hr-H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917659"/>
                  </a:ext>
                </a:extLst>
              </a:tr>
              <a:tr h="445462"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Odvojenost, rascjepkanost (škole, učitelji, predmeti, sadržaji, učenici)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Integracija, povezanost, manja usmjerenost na predmete, veća na projektno učenje</a:t>
                      </a:r>
                      <a:endParaRPr lang="hr-H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9455950"/>
                  </a:ext>
                </a:extLst>
              </a:tr>
              <a:tr h="2416479"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Usmjerenost na usvajanje</a:t>
                      </a:r>
                      <a:r>
                        <a:rPr lang="hr-HR" sz="900" baseline="0" dirty="0" smtClean="0"/>
                        <a:t> </a:t>
                      </a:r>
                      <a:r>
                        <a:rPr lang="hr-HR" sz="900" dirty="0" smtClean="0"/>
                        <a:t>disciplinarnih znanja (čitanje, pisanje, matematika, prirodoslovlje, strani jezici, povijest itd.)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Usmjerenost na razvoj:</a:t>
                      </a:r>
                    </a:p>
                    <a:p>
                      <a:endParaRPr lang="hr-HR" sz="900" dirty="0" smtClean="0"/>
                    </a:p>
                    <a:p>
                      <a:r>
                        <a:rPr lang="hr-HR" sz="900" b="1" dirty="0" smtClean="0"/>
                        <a:t>Interdisciplinarnih znanja </a:t>
                      </a:r>
                      <a:r>
                        <a:rPr lang="hr-HR" sz="900" dirty="0" smtClean="0"/>
                        <a:t>(STEM, financijska pismenost, kulturna pismenost, globalne kompetencije,</a:t>
                      </a:r>
                      <a:r>
                        <a:rPr lang="hr-HR" sz="900" baseline="0" dirty="0" smtClean="0"/>
                        <a:t> IKT pismenost, poduzetništvo, medijska pismenost, ekologija, programiranje, robotika, praktična/strukovna znanja…)</a:t>
                      </a:r>
                    </a:p>
                    <a:p>
                      <a:r>
                        <a:rPr lang="hr-HR" sz="900" b="1" baseline="0" dirty="0" smtClean="0"/>
                        <a:t>Kognitivnih kompetencija </a:t>
                      </a:r>
                      <a:r>
                        <a:rPr lang="hr-HR" sz="900" baseline="0" dirty="0" smtClean="0"/>
                        <a:t>– rješavanje problema, kreativnost, kritičko mišljenje, analitičke vještine, inovativnost, istraživanje, misliti kao znanstvenik, itd.)</a:t>
                      </a:r>
                    </a:p>
                    <a:p>
                      <a:r>
                        <a:rPr lang="hr-HR" sz="900" b="1" baseline="0" dirty="0" smtClean="0"/>
                        <a:t>Socijalnih kompetencija</a:t>
                      </a:r>
                      <a:r>
                        <a:rPr lang="hr-HR" sz="900" baseline="0" dirty="0" smtClean="0"/>
                        <a:t>– suradnja, </a:t>
                      </a:r>
                      <a:r>
                        <a:rPr lang="hr-HR" sz="900" baseline="0" dirty="0" err="1" smtClean="0"/>
                        <a:t>kroskulturne</a:t>
                      </a:r>
                      <a:r>
                        <a:rPr lang="hr-HR" sz="900" baseline="0" dirty="0" smtClean="0"/>
                        <a:t> vještine, komunikacijske vještine, timski rad, vještine nenasilnog rješavanja sukoba, vještine vođenja, itd.</a:t>
                      </a:r>
                    </a:p>
                    <a:p>
                      <a:r>
                        <a:rPr lang="hr-HR" sz="900" b="1" baseline="0" dirty="0" smtClean="0"/>
                        <a:t>Fizičkih kompetencije i blagostanja </a:t>
                      </a:r>
                      <a:r>
                        <a:rPr lang="hr-HR" sz="900" baseline="0" dirty="0" smtClean="0"/>
                        <a:t>– zdrave navike, </a:t>
                      </a:r>
                      <a:r>
                        <a:rPr lang="hr-HR" sz="900" baseline="0" dirty="0" err="1" smtClean="0"/>
                        <a:t>kinestetičke</a:t>
                      </a:r>
                      <a:r>
                        <a:rPr lang="hr-HR" sz="900" baseline="0" dirty="0" smtClean="0"/>
                        <a:t> sposobnosti, izbjegavanje rizika, sposobnost korištenja alata, operacija i funkcija, itd.</a:t>
                      </a:r>
                    </a:p>
                    <a:p>
                      <a:r>
                        <a:rPr lang="hr-HR" sz="900" b="1" baseline="0" dirty="0" smtClean="0"/>
                        <a:t>Karakternih osobina </a:t>
                      </a:r>
                      <a:r>
                        <a:rPr lang="hr-HR" sz="900" baseline="0" dirty="0" smtClean="0"/>
                        <a:t>– empatija, otpornost, znatiželjnost, obzirnost, etičnost, hrabrost, itd.</a:t>
                      </a:r>
                    </a:p>
                    <a:p>
                      <a:r>
                        <a:rPr lang="hr-HR" sz="900" b="1" baseline="0" dirty="0" err="1" smtClean="0"/>
                        <a:t>Metakognicije</a:t>
                      </a:r>
                      <a:r>
                        <a:rPr lang="hr-HR" sz="900" baseline="0" dirty="0" smtClean="0"/>
                        <a:t> – samosvijest, samoregulacija, </a:t>
                      </a:r>
                      <a:r>
                        <a:rPr lang="hr-HR" sz="900" baseline="0" dirty="0" err="1" smtClean="0"/>
                        <a:t>samopromišljanje</a:t>
                      </a:r>
                      <a:r>
                        <a:rPr lang="hr-HR" sz="900" baseline="0" dirty="0" smtClean="0"/>
                        <a:t>, </a:t>
                      </a:r>
                      <a:r>
                        <a:rPr lang="hr-HR" sz="900" baseline="0" dirty="0" err="1" smtClean="0"/>
                        <a:t>samoprilagodba</a:t>
                      </a:r>
                      <a:r>
                        <a:rPr lang="hr-HR" sz="900" baseline="0" dirty="0" smtClean="0"/>
                        <a:t>, cjeloživotno učenje, strategije učenja</a:t>
                      </a:r>
                      <a:endParaRPr lang="hr-H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9179492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4607" y="6596390"/>
            <a:ext cx="17944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a-IN" sz="1100" dirty="0" smtClean="0"/>
              <a:t>Izvor: OECD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26279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013770"/>
            <a:ext cx="8229600" cy="369882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89759" y="1114696"/>
            <a:ext cx="51641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/>
              <a:t>PISA rezultati za RH</a:t>
            </a:r>
            <a:endParaRPr lang="hr-HR" sz="3200" b="1" dirty="0"/>
          </a:p>
        </p:txBody>
      </p:sp>
    </p:spTree>
    <p:extLst>
      <p:ext uri="{BB962C8B-B14F-4D97-AF65-F5344CB8AC3E}">
        <p14:creationId xmlns:p14="http://schemas.microsoft.com/office/powerpoint/2010/main" val="2765869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3220284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6189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535760342"/>
              </p:ext>
            </p:extLst>
          </p:nvPr>
        </p:nvGraphicFramePr>
        <p:xfrm>
          <a:off x="1428206" y="156753"/>
          <a:ext cx="7794171" cy="6453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35041" y="6332807"/>
            <a:ext cx="30044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dirty="0" smtClean="0"/>
              <a:t>Pokazatelj: OECD-ovo istraživanje TALIS 2018</a:t>
            </a:r>
            <a:endParaRPr lang="hr-HR" sz="1200" b="1" dirty="0"/>
          </a:p>
        </p:txBody>
      </p:sp>
    </p:spTree>
    <p:extLst>
      <p:ext uri="{BB962C8B-B14F-4D97-AF65-F5344CB8AC3E}">
        <p14:creationId xmlns:p14="http://schemas.microsoft.com/office/powerpoint/2010/main" val="220239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4025366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4941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2920" y="420624"/>
            <a:ext cx="85496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sz="3200" b="1" dirty="0" smtClean="0">
                <a:solidFill>
                  <a:schemeClr val="bg2"/>
                </a:solidFill>
                <a:latin typeface="Calibri" panose="020F0502020204030204" pitchFamily="34" charset="0"/>
              </a:rPr>
              <a:t>Obrazovani ishodi</a:t>
            </a:r>
            <a:endParaRPr lang="ta-IN" sz="3200" b="1" dirty="0" smtClean="0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algn="r"/>
            <a:r>
              <a:rPr lang="hr-HR" sz="3200" b="1" dirty="0" smtClean="0">
                <a:solidFill>
                  <a:schemeClr val="bg2"/>
                </a:solidFill>
                <a:latin typeface="Calibri" panose="020F0502020204030204" pitchFamily="34" charset="0"/>
              </a:rPr>
              <a:t>kao prediktor budućeg gospodarskog rasta</a:t>
            </a:r>
          </a:p>
          <a:p>
            <a:endParaRPr lang="en-US" sz="3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457200" indent="-457200" algn="just">
              <a:spcBef>
                <a:spcPts val="1200"/>
              </a:spcBef>
              <a:buFont typeface="Arial"/>
              <a:buChar char="•"/>
            </a:pPr>
            <a:r>
              <a:rPr lang="hr-HR" sz="2800" dirty="0" smtClean="0">
                <a:latin typeface="Calibri" panose="020F0502020204030204" pitchFamily="34" charset="0"/>
              </a:rPr>
              <a:t>Kad </a:t>
            </a:r>
            <a:r>
              <a:rPr lang="hr-HR" sz="2800" dirty="0">
                <a:latin typeface="Calibri" panose="020F0502020204030204" pitchFamily="34" charset="0"/>
              </a:rPr>
              <a:t>bi sve zemlje imale postignuće poput Finske, financijska dobit tijekom životnog vijeka rođenih</a:t>
            </a:r>
            <a:r>
              <a:rPr lang="en-GB" sz="2800" dirty="0">
                <a:latin typeface="Calibri" panose="020F0502020204030204" pitchFamily="34" charset="0"/>
              </a:rPr>
              <a:t> </a:t>
            </a:r>
            <a:r>
              <a:rPr lang="en-GB" sz="2800" dirty="0" smtClean="0">
                <a:latin typeface="Calibri" panose="020F0502020204030204" pitchFamily="34" charset="0"/>
              </a:rPr>
              <a:t>2010.</a:t>
            </a:r>
            <a:r>
              <a:rPr lang="hr-HR" sz="3200" dirty="0" smtClean="0">
                <a:latin typeface="Calibri" panose="020F0502020204030204" pitchFamily="34" charset="0"/>
              </a:rPr>
              <a:t> </a:t>
            </a:r>
            <a:r>
              <a:rPr lang="hr-HR" sz="2800" dirty="0" smtClean="0">
                <a:latin typeface="Calibri" panose="020F0502020204030204" pitchFamily="34" charset="0"/>
              </a:rPr>
              <a:t>iznosila </a:t>
            </a:r>
            <a:r>
              <a:rPr lang="hr-HR" sz="2800" dirty="0">
                <a:latin typeface="Calibri" panose="020F0502020204030204" pitchFamily="34" charset="0"/>
              </a:rPr>
              <a:t>bi oko </a:t>
            </a:r>
            <a:r>
              <a:rPr lang="en-GB" sz="2800" dirty="0">
                <a:solidFill>
                  <a:srgbClr val="FFFF00"/>
                </a:solidFill>
                <a:latin typeface="Calibri" panose="020F0502020204030204" pitchFamily="34" charset="0"/>
              </a:rPr>
              <a:t>260 </a:t>
            </a:r>
            <a:r>
              <a:rPr lang="hr-HR" sz="2800" dirty="0">
                <a:solidFill>
                  <a:srgbClr val="FFFF00"/>
                </a:solidFill>
                <a:latin typeface="Calibri" panose="020F0502020204030204" pitchFamily="34" charset="0"/>
              </a:rPr>
              <a:t>trilijuna </a:t>
            </a:r>
            <a:r>
              <a:rPr lang="hr-HR" sz="28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$</a:t>
            </a:r>
            <a:endParaRPr lang="en-GB" sz="32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" y="3745992"/>
            <a:ext cx="85496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1200"/>
              </a:spcBef>
              <a:buFont typeface="Arial"/>
              <a:buChar char="•"/>
            </a:pPr>
            <a:r>
              <a:rPr lang="hr-HR" sz="2800" dirty="0" smtClean="0">
                <a:latin typeface="Calibri" panose="020F0502020204030204" pitchFamily="34" charset="0"/>
              </a:rPr>
              <a:t>Kad </a:t>
            </a:r>
            <a:r>
              <a:rPr lang="hr-HR" sz="2800" dirty="0">
                <a:latin typeface="Calibri" panose="020F0502020204030204" pitchFamily="34" charset="0"/>
              </a:rPr>
              <a:t>bi </a:t>
            </a:r>
            <a:r>
              <a:rPr lang="hr-HR" sz="2800" dirty="0" smtClean="0">
                <a:latin typeface="Calibri" panose="020F0502020204030204" pitchFamily="34" charset="0"/>
              </a:rPr>
              <a:t>se svakom djetetu omogućilo da tijekom obveznog školovanja stekne znanja i vještine potrebne za potpuno sudjelovanje u društvu, </a:t>
            </a:r>
            <a:r>
              <a:rPr lang="hr-HR" sz="2800" dirty="0">
                <a:solidFill>
                  <a:srgbClr val="FFFF00"/>
                </a:solidFill>
                <a:latin typeface="Calibri" panose="020F0502020204030204" pitchFamily="34" charset="0"/>
              </a:rPr>
              <a:t>BDP</a:t>
            </a:r>
            <a:r>
              <a:rPr lang="hr-HR" sz="2800" dirty="0" smtClean="0">
                <a:latin typeface="Calibri" panose="020F0502020204030204" pitchFamily="34" charset="0"/>
              </a:rPr>
              <a:t> bi tijekom sljedećih 80 godina godišnje prosječno rastao za </a:t>
            </a:r>
            <a:r>
              <a:rPr lang="hr-HR" sz="28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28%</a:t>
            </a:r>
            <a:r>
              <a:rPr lang="hr-HR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hr-HR" sz="2800" dirty="0" smtClean="0">
                <a:latin typeface="Calibri" panose="020F0502020204030204" pitchFamily="34" charset="0"/>
              </a:rPr>
              <a:t>u zemljama s niskim dohotkom</a:t>
            </a:r>
            <a:r>
              <a:rPr lang="hr-HR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hr-HR" sz="2800" dirty="0" smtClean="0">
                <a:latin typeface="Calibri" panose="020F0502020204030204" pitchFamily="34" charset="0"/>
              </a:rPr>
              <a:t>te </a:t>
            </a:r>
            <a:r>
              <a:rPr lang="hr-HR" sz="28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16%</a:t>
            </a:r>
            <a:r>
              <a:rPr lang="hr-HR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hr-HR" sz="2800" dirty="0" smtClean="0">
                <a:latin typeface="Calibri" panose="020F0502020204030204" pitchFamily="34" charset="0"/>
              </a:rPr>
              <a:t>u zemljama s visokim dohotkom</a:t>
            </a:r>
            <a:endParaRPr lang="en-GB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16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56780071"/>
              </p:ext>
            </p:extLst>
          </p:nvPr>
        </p:nvGraphicFramePr>
        <p:xfrm>
          <a:off x="357051" y="1057365"/>
          <a:ext cx="7611292" cy="2696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162994769"/>
              </p:ext>
            </p:extLst>
          </p:nvPr>
        </p:nvGraphicFramePr>
        <p:xfrm>
          <a:off x="357051" y="3865880"/>
          <a:ext cx="7689670" cy="2931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90906" y="72518"/>
            <a:ext cx="7886700" cy="1325563"/>
          </a:xfrm>
        </p:spPr>
        <p:txBody>
          <a:bodyPr>
            <a:normAutofit/>
          </a:bodyPr>
          <a:lstStyle/>
          <a:p>
            <a:pPr algn="r"/>
            <a:r>
              <a:rPr lang="hr-HR" sz="3200" b="1" dirty="0" smtClean="0">
                <a:solidFill>
                  <a:srgbClr val="1F497D"/>
                </a:solidFill>
                <a:latin typeface="+mn-lt"/>
              </a:rPr>
              <a:t>Reforme uspješnih sustava</a:t>
            </a:r>
            <a:endParaRPr lang="hr-HR" sz="3200" b="1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0345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60986983"/>
              </p:ext>
            </p:extLst>
          </p:nvPr>
        </p:nvGraphicFramePr>
        <p:xfrm>
          <a:off x="357051" y="1057365"/>
          <a:ext cx="7611292" cy="2696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864512501"/>
              </p:ext>
            </p:extLst>
          </p:nvPr>
        </p:nvGraphicFramePr>
        <p:xfrm>
          <a:off x="357051" y="3865880"/>
          <a:ext cx="7689670" cy="2931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0906" y="72518"/>
            <a:ext cx="7886700" cy="1325563"/>
          </a:xfrm>
        </p:spPr>
        <p:txBody>
          <a:bodyPr>
            <a:normAutofit/>
          </a:bodyPr>
          <a:lstStyle/>
          <a:p>
            <a:pPr algn="r"/>
            <a:r>
              <a:rPr lang="hr-HR" sz="3200" b="1" dirty="0" smtClean="0">
                <a:solidFill>
                  <a:srgbClr val="1F497D"/>
                </a:solidFill>
                <a:latin typeface="+mn-lt"/>
              </a:rPr>
              <a:t>Reforme uspješnih sustava</a:t>
            </a:r>
            <a:endParaRPr lang="hr-HR" sz="3200" b="1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4894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015380"/>
              </p:ext>
            </p:extLst>
          </p:nvPr>
        </p:nvGraphicFramePr>
        <p:xfrm>
          <a:off x="60960" y="296091"/>
          <a:ext cx="9083039" cy="62875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5975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86" y="182246"/>
            <a:ext cx="7886700" cy="1325563"/>
          </a:xfrm>
        </p:spPr>
        <p:txBody>
          <a:bodyPr>
            <a:normAutofit/>
          </a:bodyPr>
          <a:lstStyle/>
          <a:p>
            <a:pPr algn="r"/>
            <a:r>
              <a:rPr lang="hr-HR" sz="3200" b="1" dirty="0" smtClean="0">
                <a:solidFill>
                  <a:srgbClr val="1F497D"/>
                </a:solidFill>
                <a:latin typeface="+mn-lt"/>
              </a:rPr>
              <a:t>Uspješni sustavi poučavanja</a:t>
            </a:r>
            <a:br>
              <a:rPr lang="hr-HR" sz="3200" b="1" dirty="0" smtClean="0">
                <a:solidFill>
                  <a:srgbClr val="1F497D"/>
                </a:solidFill>
                <a:latin typeface="+mn-lt"/>
              </a:rPr>
            </a:br>
            <a:r>
              <a:rPr lang="hr-HR" sz="1800" dirty="0" smtClean="0"/>
              <a:t>Izvor: OECD</a:t>
            </a:r>
            <a:endParaRPr lang="hr-HR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9072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9291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CAE30F-3C1E-4691-A74A-C6D91A1BE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E3CAE30F-3C1E-4691-A74A-C6D91A1BE0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E3CAE30F-3C1E-4691-A74A-C6D91A1BE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E3CAE30F-3C1E-4691-A74A-C6D91A1BE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F68D63-63BB-4461-8E90-8B5E0E874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graphicEl>
                                              <a:dgm id="{40F68D63-63BB-4461-8E90-8B5E0E874C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40F68D63-63BB-4461-8E90-8B5E0E874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40F68D63-63BB-4461-8E90-8B5E0E874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17F4A5-9524-40E3-808B-07F62E19C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8F17F4A5-9524-40E3-808B-07F62E19C5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8F17F4A5-9524-40E3-808B-07F62E19C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8F17F4A5-9524-40E3-808B-07F62E19C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B2E914-378D-4B2F-9AEF-48892AC779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graphicEl>
                                              <a:dgm id="{2BB2E914-378D-4B2F-9AEF-48892AC779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2BB2E914-378D-4B2F-9AEF-48892AC779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2BB2E914-378D-4B2F-9AEF-48892AC779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902316-8B19-4C27-8F40-621A24E27B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F5902316-8B19-4C27-8F40-621A24E27B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F5902316-8B19-4C27-8F40-621A24E27B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F5902316-8B19-4C27-8F40-621A24E27B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9F688F-4918-481D-984A-54F5C1BB0E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graphicEl>
                                              <a:dgm id="{BA9F688F-4918-481D-984A-54F5C1BB0E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BA9F688F-4918-481D-984A-54F5C1BB0E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BA9F688F-4918-481D-984A-54F5C1BB0E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096CE4-C585-4840-83EF-A79B2357A1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dgm id="{8F096CE4-C585-4840-83EF-A79B2357A1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8F096CE4-C585-4840-83EF-A79B2357A1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8F096CE4-C585-4840-83EF-A79B2357A1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A4435F-6F2F-49F6-A1A9-0021748D15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graphicEl>
                                              <a:dgm id="{29A4435F-6F2F-49F6-A1A9-0021748D15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29A4435F-6F2F-49F6-A1A9-0021748D15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29A4435F-6F2F-49F6-A1A9-0021748D15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4AD2E04-4B42-47A4-A149-2C4FC8186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14AD2E04-4B42-47A4-A149-2C4FC81861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14AD2E04-4B42-47A4-A149-2C4FC8186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14AD2E04-4B42-47A4-A149-2C4FC8186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807" y="377805"/>
            <a:ext cx="7886700" cy="768730"/>
          </a:xfrm>
        </p:spPr>
        <p:txBody>
          <a:bodyPr>
            <a:normAutofit/>
          </a:bodyPr>
          <a:lstStyle/>
          <a:p>
            <a:pPr algn="r"/>
            <a:r>
              <a:rPr lang="hr-HR" sz="3200" b="1" dirty="0" smtClean="0">
                <a:solidFill>
                  <a:srgbClr val="1F497D"/>
                </a:solidFill>
                <a:latin typeface="+mn-lt"/>
              </a:rPr>
              <a:t>Opće karakteristike uspješnih sustava</a:t>
            </a:r>
            <a:endParaRPr lang="hr-HR" sz="32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6" y="1556749"/>
            <a:ext cx="7886700" cy="5049301"/>
          </a:xfrm>
        </p:spPr>
        <p:txBody>
          <a:bodyPr>
            <a:noAutofit/>
          </a:bodyPr>
          <a:lstStyle/>
          <a:p>
            <a:pPr algn="just"/>
            <a:r>
              <a:rPr lang="hr-HR" sz="2400" dirty="0" smtClean="0"/>
              <a:t>Obrazovanje na prvom mjestu – političari, mediji, javnost, struka </a:t>
            </a:r>
          </a:p>
          <a:p>
            <a:pPr marL="0" indent="0" algn="just">
              <a:buNone/>
            </a:pPr>
            <a:r>
              <a:rPr lang="hr-HR" sz="2400" dirty="0" smtClean="0"/>
              <a:t> </a:t>
            </a:r>
            <a:endParaRPr lang="hr-HR" sz="2400" dirty="0" smtClean="0"/>
          </a:p>
          <a:p>
            <a:pPr algn="just"/>
            <a:r>
              <a:rPr lang="hr-HR" sz="2400" dirty="0" smtClean="0"/>
              <a:t>Smanjivanje razlika i težnja prema pravednosti – uspjeh učenika ne smije ovisiti o njihovom socioekonomskom statusu ili porijeklu, jednake mogućnosti za </a:t>
            </a:r>
            <a:r>
              <a:rPr lang="hr-HR" sz="2400" dirty="0" smtClean="0"/>
              <a:t>sve</a:t>
            </a:r>
            <a:endParaRPr lang="ta-IN" sz="2400" smtClean="0"/>
          </a:p>
          <a:p>
            <a:pPr marL="0" indent="0" algn="just">
              <a:buNone/>
            </a:pPr>
            <a:endParaRPr lang="hr-HR" sz="2400" dirty="0" smtClean="0"/>
          </a:p>
          <a:p>
            <a:pPr algn="just"/>
            <a:r>
              <a:rPr lang="hr-HR" sz="2400" dirty="0"/>
              <a:t>Univerzalni obrazovni standardi i personalizacija umjesto različitih očekivanja i uvjerenja da učenici imaju različite sudbine (što kasnija selekcija i institucionalna diferencijacija</a:t>
            </a:r>
            <a:r>
              <a:rPr lang="hr-HR" sz="2400" dirty="0" smtClean="0"/>
              <a:t>)</a:t>
            </a:r>
            <a:endParaRPr lang="hr-HR" sz="2000" dirty="0" smtClean="0"/>
          </a:p>
          <a:p>
            <a:endParaRPr lang="hr-HR" sz="1600" dirty="0"/>
          </a:p>
          <a:p>
            <a:endParaRPr lang="hr-HR" sz="1600" dirty="0"/>
          </a:p>
          <a:p>
            <a:endParaRPr lang="hr-HR" sz="1600" dirty="0"/>
          </a:p>
          <a:p>
            <a:endParaRPr lang="hr-HR" sz="1600" dirty="0"/>
          </a:p>
          <a:p>
            <a:endParaRPr lang="hr-HR" sz="1600" dirty="0" smtClean="0"/>
          </a:p>
          <a:p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2654531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807" y="377805"/>
            <a:ext cx="7886700" cy="768730"/>
          </a:xfrm>
        </p:spPr>
        <p:txBody>
          <a:bodyPr>
            <a:normAutofit/>
          </a:bodyPr>
          <a:lstStyle/>
          <a:p>
            <a:pPr algn="r"/>
            <a:r>
              <a:rPr lang="hr-HR" sz="3200" b="1" dirty="0" smtClean="0">
                <a:solidFill>
                  <a:srgbClr val="1F497D"/>
                </a:solidFill>
                <a:latin typeface="+mn-lt"/>
              </a:rPr>
              <a:t>Opće karakteristike uspješnih sustava</a:t>
            </a:r>
            <a:endParaRPr lang="hr-HR" sz="32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6" y="1443538"/>
            <a:ext cx="7886700" cy="5049301"/>
          </a:xfrm>
        </p:spPr>
        <p:txBody>
          <a:bodyPr>
            <a:noAutofit/>
          </a:bodyPr>
          <a:lstStyle/>
          <a:p>
            <a:pPr algn="just"/>
            <a:r>
              <a:rPr lang="hr-HR" sz="2400" dirty="0" smtClean="0"/>
              <a:t>Razvoj politika na </a:t>
            </a:r>
            <a:r>
              <a:rPr lang="hr-HR" sz="2400" dirty="0"/>
              <a:t>temelju </a:t>
            </a:r>
            <a:r>
              <a:rPr lang="hr-HR" sz="2400" dirty="0">
                <a:solidFill>
                  <a:srgbClr val="FFFF00"/>
                </a:solidFill>
              </a:rPr>
              <a:t>empirijskih podatka</a:t>
            </a:r>
            <a:r>
              <a:rPr lang="hr-HR" sz="2400" dirty="0"/>
              <a:t>, kontinuirano </a:t>
            </a:r>
            <a:r>
              <a:rPr lang="hr-HR" sz="2400" dirty="0" smtClean="0"/>
              <a:t>praćenje, </a:t>
            </a:r>
            <a:r>
              <a:rPr lang="hr-HR" sz="2400" dirty="0"/>
              <a:t>međunarodni indikatori i standardi kao „oči i uši” </a:t>
            </a:r>
            <a:r>
              <a:rPr lang="hr-HR" sz="2400" dirty="0" smtClean="0"/>
              <a:t>sustava</a:t>
            </a:r>
          </a:p>
          <a:p>
            <a:pPr algn="just"/>
            <a:r>
              <a:rPr lang="hr-HR" sz="2400" dirty="0" smtClean="0">
                <a:solidFill>
                  <a:srgbClr val="FFFF00"/>
                </a:solidFill>
              </a:rPr>
              <a:t>Konzistentnost</a:t>
            </a:r>
            <a:r>
              <a:rPr lang="hr-HR" sz="2400" dirty="0" smtClean="0"/>
              <a:t> </a:t>
            </a:r>
            <a:r>
              <a:rPr lang="hr-HR" sz="2400" dirty="0"/>
              <a:t>u implementaciji </a:t>
            </a:r>
            <a:r>
              <a:rPr lang="hr-HR" sz="2400" dirty="0" smtClean="0"/>
              <a:t>politika tijekom vremena</a:t>
            </a:r>
          </a:p>
          <a:p>
            <a:pPr algn="just"/>
            <a:r>
              <a:rPr lang="hr-HR" sz="2400" dirty="0" smtClean="0"/>
              <a:t>„Odanost</a:t>
            </a:r>
            <a:r>
              <a:rPr lang="hr-HR" sz="2400" dirty="0"/>
              <a:t>” implementaciji (</a:t>
            </a:r>
            <a:r>
              <a:rPr lang="hr-HR" sz="2400" dirty="0">
                <a:solidFill>
                  <a:srgbClr val="FFFF00"/>
                </a:solidFill>
              </a:rPr>
              <a:t>bez prisile i pretjerane kontrole</a:t>
            </a:r>
            <a:r>
              <a:rPr lang="hr-HR" sz="2400" dirty="0" smtClean="0"/>
              <a:t>)</a:t>
            </a:r>
          </a:p>
          <a:p>
            <a:pPr algn="just"/>
            <a:r>
              <a:rPr lang="hr-HR" sz="2400" dirty="0">
                <a:solidFill>
                  <a:srgbClr val="FFFF00"/>
                </a:solidFill>
              </a:rPr>
              <a:t>Ključne </a:t>
            </a:r>
            <a:r>
              <a:rPr lang="hr-HR" sz="2400" dirty="0" smtClean="0">
                <a:solidFill>
                  <a:srgbClr val="FFFF00"/>
                </a:solidFill>
              </a:rPr>
              <a:t>točke </a:t>
            </a:r>
            <a:r>
              <a:rPr lang="hr-HR" sz="2400" dirty="0" smtClean="0"/>
              <a:t>u reformama uspješnih sustava: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hr-HR" sz="2400" dirty="0" smtClean="0"/>
              <a:t>kvaliteta </a:t>
            </a:r>
            <a:r>
              <a:rPr lang="hr-HR" sz="2400" dirty="0"/>
              <a:t>i </a:t>
            </a:r>
            <a:r>
              <a:rPr lang="hr-HR" sz="2400" dirty="0" smtClean="0"/>
              <a:t>pravednost sustava,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hr-HR" sz="2400" dirty="0" smtClean="0"/>
              <a:t>pripremanje </a:t>
            </a:r>
            <a:r>
              <a:rPr lang="hr-HR" sz="2400" dirty="0"/>
              <a:t>učenika za budućnost, </a:t>
            </a:r>
            <a:endParaRPr lang="hr-HR" sz="24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hr-HR" sz="2400" dirty="0" smtClean="0"/>
              <a:t>unapređenje </a:t>
            </a:r>
            <a:r>
              <a:rPr lang="hr-HR" sz="2400" dirty="0"/>
              <a:t>učenja i poučavanja, </a:t>
            </a:r>
            <a:endParaRPr lang="hr-HR" sz="24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hr-HR" sz="2400" dirty="0" smtClean="0"/>
              <a:t>evaluacija </a:t>
            </a:r>
            <a:r>
              <a:rPr lang="hr-HR" sz="2400" dirty="0"/>
              <a:t>i vrednovanje, </a:t>
            </a:r>
            <a:endParaRPr lang="hr-HR" sz="24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hr-HR" sz="2400" dirty="0" smtClean="0"/>
              <a:t>vođenje škole 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hr-HR" sz="2400" dirty="0" smtClean="0"/>
              <a:t>financiranje</a:t>
            </a:r>
            <a:endParaRPr lang="hr-HR" sz="2400" dirty="0"/>
          </a:p>
          <a:p>
            <a:endParaRPr lang="hr-HR" sz="1600" dirty="0" smtClean="0"/>
          </a:p>
          <a:p>
            <a:endParaRPr lang="hr-HR" sz="1600" dirty="0"/>
          </a:p>
          <a:p>
            <a:endParaRPr lang="hr-HR" sz="1600" dirty="0"/>
          </a:p>
          <a:p>
            <a:endParaRPr lang="hr-HR" sz="1600" dirty="0"/>
          </a:p>
          <a:p>
            <a:endParaRPr lang="hr-HR" sz="1600" dirty="0"/>
          </a:p>
          <a:p>
            <a:endParaRPr lang="hr-HR" sz="1600" dirty="0" smtClean="0"/>
          </a:p>
          <a:p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2449225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CVVO.PLA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4034</TotalTime>
  <Words>1570</Words>
  <Application>Microsoft Macintosh PowerPoint</Application>
  <PresentationFormat>On-screen Show (4:3)</PresentationFormat>
  <Paragraphs>192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NCVVO.PLAVO</vt:lpstr>
      <vt:lpstr>KARAKTERISTIKE UČINKOVITIH  OBRAZOVNIH SUSTAVA</vt:lpstr>
      <vt:lpstr>PowerPoint Presentation</vt:lpstr>
      <vt:lpstr>PowerPoint Presentation</vt:lpstr>
      <vt:lpstr>Reforme uspješnih sustava</vt:lpstr>
      <vt:lpstr>Reforme uspješnih sustava</vt:lpstr>
      <vt:lpstr>PowerPoint Presentation</vt:lpstr>
      <vt:lpstr>Uspješni sustavi poučavanja Izvor: OECD</vt:lpstr>
      <vt:lpstr>Opće karakteristike uspješnih sustava</vt:lpstr>
      <vt:lpstr>Opće karakteristike uspješnih sustava</vt:lpstr>
      <vt:lpstr>Čimbenici koji doprinose uspjehu obrazovne reforme</vt:lpstr>
      <vt:lpstr>Čimbenici koji doprinose uspjehu obrazovne reforme</vt:lpstr>
      <vt:lpstr>PowerPoint Presentation</vt:lpstr>
      <vt:lpstr>Vođenje škole</vt:lpstr>
      <vt:lpstr>PowerPoint Presentation</vt:lpstr>
      <vt:lpstr>PowerPoint Presentation</vt:lpstr>
      <vt:lpstr>Vanjsko vrednovanje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UČINKOVITI  OBRAZOVNI SUSTAVI</dc:title>
  <dc:creator>Ana Markočić Dekanić</dc:creator>
  <cp:lastModifiedBy/>
  <cp:revision>155</cp:revision>
  <cp:lastPrinted>2019-10-20T18:29:22Z</cp:lastPrinted>
  <dcterms:created xsi:type="dcterms:W3CDTF">2019-09-08T13:31:29Z</dcterms:created>
  <dcterms:modified xsi:type="dcterms:W3CDTF">2019-11-12T06:43:30Z</dcterms:modified>
</cp:coreProperties>
</file>