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5" r:id="rId21"/>
    <p:sldId id="286" r:id="rId22"/>
    <p:sldId id="287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8" r:id="rId3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5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172EB3-16BB-4C62-8411-AC7FCE952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0A748B5-AA3F-41A5-8E59-B70B4BA8E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0D8AF56-5B0C-444D-8C75-64CFD8ED1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407A-DE23-428B-BCB4-B4736008DA78}" type="datetimeFigureOut">
              <a:rPr lang="hr-HR" smtClean="0"/>
              <a:t>5.12.2021.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FFEE6D-2EE0-46AA-99A2-AE3273D9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4783C84-38B9-44FF-87BA-6A2DD1E8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D41D-B263-4453-8035-F5B039DBC9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53175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40D7EE-8AA5-436E-9841-7359E54E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B913FDD-4CDF-45CB-BF6F-4133BD809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78FEA5-E3E7-4C62-9AE5-0CDED590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407A-DE23-428B-BCB4-B4736008DA78}" type="datetimeFigureOut">
              <a:rPr lang="hr-HR" smtClean="0"/>
              <a:t>5.12.2021.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87AAFCD-A889-4EC5-A1E8-BA7AC8EE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E6F4984-41E8-4341-BB3D-15EE49FD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D41D-B263-4453-8035-F5B039DBC9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73883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9C65142-2C49-4C75-9AF4-0D3850774C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FA9ABF-D761-4F75-91A9-8F3927BB0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5073C1F-832F-46E0-9605-6A99A320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407A-DE23-428B-BCB4-B4736008DA78}" type="datetimeFigureOut">
              <a:rPr lang="hr-HR" smtClean="0"/>
              <a:t>5.12.2021.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878ACB0-D23B-467F-9F17-F4DA1BC4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84759A-EAC2-40A0-92AE-41C6025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D41D-B263-4453-8035-F5B039DBC9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85499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350BD7-C3C3-4232-A840-6CB89B49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62D092-A0A9-48A2-9AD1-3217F35EF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18563F7-EFFB-43C4-A452-B4B685C4E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407A-DE23-428B-BCB4-B4736008DA78}" type="datetimeFigureOut">
              <a:rPr lang="hr-HR" smtClean="0"/>
              <a:t>5.12.2021.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857D191-0A32-4A1F-8617-2F7396A4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88EA18-327F-4B45-9BD5-520DF4FA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D41D-B263-4453-8035-F5B039DBC9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368611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7A8548-07FB-4A9D-A444-70AF516E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A710AC7-477D-4046-9234-CAE078773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6CDE4E7-96AD-4335-A7A0-C5D84D77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407A-DE23-428B-BCB4-B4736008DA78}" type="datetimeFigureOut">
              <a:rPr lang="hr-HR" smtClean="0"/>
              <a:t>5.12.2021.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9907372-BE9B-4AC5-9C1F-F3869EBF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BB4EAA6-45A7-456D-94E0-A4EA9AA4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D41D-B263-4453-8035-F5B039DBC9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393414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56528C-CAA4-4AFC-A6CC-2F9CD552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8FBBBB-1501-42A8-95CA-96458F01C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FFA1D8D-51EE-4AAC-BE82-F2545EEA4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B028349-44FD-4FD8-92A7-33997E08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407A-DE23-428B-BCB4-B4736008DA78}" type="datetimeFigureOut">
              <a:rPr lang="hr-HR" smtClean="0"/>
              <a:t>5.12.2021.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8589596-4EF2-4511-89DF-C6772396D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AAF4F84-9714-428E-A119-DB127E1C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D41D-B263-4453-8035-F5B039DBC9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46576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0E7990-B252-4B4C-A33E-671D47BA2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6A3ACC2-D256-4A64-AECE-5BBA0739F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6C21AE2-13F5-4D9D-8A63-E2C0EDB6B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0A4A6C3-76B7-44E3-9974-657C7BDBE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810A657-9902-4523-A221-BDE6A4B15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48281EA-9846-4DE1-92E9-93848CD9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407A-DE23-428B-BCB4-B4736008DA78}" type="datetimeFigureOut">
              <a:rPr lang="hr-HR" smtClean="0"/>
              <a:t>5.12.2021.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DEEFEE2-81F2-4D7F-95BC-565FA2D4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D94CCDF-C76B-4942-B3C6-D6E13DA4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D41D-B263-4453-8035-F5B039DBC9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363561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7F3103-477B-429B-ADEA-B997D5B5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155CA0E-6A8D-495A-BEB3-0C4AD3B29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407A-DE23-428B-BCB4-B4736008DA78}" type="datetimeFigureOut">
              <a:rPr lang="hr-HR" smtClean="0"/>
              <a:t>5.12.2021.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AF0ADEC-323D-4815-8B2E-E7182EA8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8E8529A-6E32-4D88-A6F0-862FD8C2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D41D-B263-4453-8035-F5B039DBC9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17233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22E8A6B-CE1A-4229-980C-175E9CC4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407A-DE23-428B-BCB4-B4736008DA78}" type="datetimeFigureOut">
              <a:rPr lang="hr-HR" smtClean="0"/>
              <a:t>5.12.2021.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448C162-A18B-4954-9963-B885D4F8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90FB838-C2D2-4385-BA24-00EADB62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D41D-B263-4453-8035-F5B039DBC9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95176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C4A283-FE86-42A0-A8F5-D113816C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67E87E-1C38-4556-BCC7-9D5B26858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95D6D0D-4DB1-4AB0-8731-1AAD7CFCD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154807C-5317-4EA6-A472-47D57B4B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407A-DE23-428B-BCB4-B4736008DA78}" type="datetimeFigureOut">
              <a:rPr lang="hr-HR" smtClean="0"/>
              <a:t>5.12.2021.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ABFC37C-FF2A-4B3D-B9F8-5D7FFC10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0380C1D-90E7-49CE-800B-EF65B54D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D41D-B263-4453-8035-F5B039DBC9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368753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2BAF4F-B2CE-42E1-B0B0-F38C5EBD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D32B1BA-9B7F-4D21-AF31-F40486DB4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012F411-4698-4FE6-BF1D-4AB0C9EAF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9807719-C827-4EC6-9298-1A4C64016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407A-DE23-428B-BCB4-B4736008DA78}" type="datetimeFigureOut">
              <a:rPr lang="hr-HR" smtClean="0"/>
              <a:t>5.12.2021.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8EF35DF-4B97-42FF-AF29-C77CF9BA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7B44BDF-30DE-4F55-B2B3-F0AD18593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D41D-B263-4453-8035-F5B039DBC9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82135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6E37EFE-EBA3-4F95-A930-39F13455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8EDBD3B-D408-4DAC-92DA-C2518EE62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F779496-3E0D-4413-AAD6-1DF7F6650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F407A-DE23-428B-BCB4-B4736008DA78}" type="datetimeFigureOut">
              <a:rPr lang="hr-HR" smtClean="0"/>
              <a:t>5.12.2021.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5890EB9-A12B-4F05-B8F8-586CB4333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41087F-4045-438D-980E-08E279C1A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D41D-B263-4453-8035-F5B039DBC9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47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EFEBC931-F767-4028-941C-C54A4C622516}"/>
              </a:ext>
            </a:extLst>
          </p:cNvPr>
          <p:cNvSpPr/>
          <p:nvPr/>
        </p:nvSpPr>
        <p:spPr>
          <a:xfrm rot="1699470">
            <a:off x="-1025956" y="-2134785"/>
            <a:ext cx="6594328" cy="9528443"/>
          </a:xfrm>
          <a:prstGeom prst="rect">
            <a:avLst/>
          </a:prstGeom>
          <a:solidFill>
            <a:srgbClr val="4B5C75">
              <a:alpha val="60000"/>
            </a:srgbClr>
          </a:solidFill>
          <a:ln>
            <a:solidFill>
              <a:srgbClr val="4B5C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2D16B8B-69E5-4678-8374-D542C8EE2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52" y="-825309"/>
            <a:ext cx="5580888" cy="2387600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bg1"/>
                </a:solidFill>
                <a:latin typeface="Gill Sans MT" panose="020B0502020104020203" pitchFamily="34" charset="-18"/>
              </a:rPr>
              <a:t>Rukovođenje školom u izazovnim vremenima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1EF9FF7-C4C9-4630-9567-3857D3155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552" y="4785364"/>
            <a:ext cx="4520184" cy="1655762"/>
          </a:xfrm>
        </p:spPr>
        <p:txBody>
          <a:bodyPr>
            <a:normAutofit/>
          </a:bodyPr>
          <a:lstStyle/>
          <a:p>
            <a:pPr algn="l"/>
            <a:r>
              <a:rPr lang="hr-HR" sz="2000" b="1" dirty="0">
                <a:solidFill>
                  <a:schemeClr val="bg1"/>
                </a:solidFill>
              </a:rPr>
              <a:t>Stručni skup ravnatelja osnovnih škola </a:t>
            </a:r>
          </a:p>
          <a:p>
            <a:pPr algn="l"/>
            <a:r>
              <a:rPr lang="hr-HR" sz="2000" b="1" dirty="0">
                <a:solidFill>
                  <a:schemeClr val="bg1"/>
                </a:solidFill>
              </a:rPr>
              <a:t>Od 7. – 10. studenoga 2021. godine </a:t>
            </a:r>
          </a:p>
          <a:p>
            <a:pPr algn="l"/>
            <a:r>
              <a:rPr lang="hr-HR" sz="2000" b="1" dirty="0">
                <a:solidFill>
                  <a:schemeClr val="bg1"/>
                </a:solidFill>
              </a:rPr>
              <a:t>Opatija, Kongresni centar Gervais 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9ED4DF7D-C839-4837-A5B6-204B6D9BE1AD}"/>
              </a:ext>
            </a:extLst>
          </p:cNvPr>
          <p:cNvSpPr/>
          <p:nvPr/>
        </p:nvSpPr>
        <p:spPr>
          <a:xfrm rot="1677717">
            <a:off x="10594848" y="2031357"/>
            <a:ext cx="2743200" cy="6249991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679592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67E27F8-40F6-4127-9AB3-24DED14CF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8" t="17475" r="6942" b="16634"/>
          <a:stretch/>
        </p:blipFill>
        <p:spPr>
          <a:xfrm>
            <a:off x="0" y="806122"/>
            <a:ext cx="12192000" cy="524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9364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25F71D3-C866-4F7A-AE17-B4F05F581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5" t="18771" r="6869" b="15599"/>
          <a:stretch/>
        </p:blipFill>
        <p:spPr>
          <a:xfrm>
            <a:off x="0" y="827842"/>
            <a:ext cx="12190039" cy="520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1345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65B5143-392D-4937-A018-811E37C09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5" t="15663" r="6869" b="13657"/>
          <a:stretch/>
        </p:blipFill>
        <p:spPr>
          <a:xfrm>
            <a:off x="0" y="620210"/>
            <a:ext cx="12192000" cy="561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5125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F473FE9-76FF-43E0-A930-884365CCF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3" t="16052" r="6942" b="13657"/>
          <a:stretch/>
        </p:blipFill>
        <p:spPr>
          <a:xfrm>
            <a:off x="-1" y="642696"/>
            <a:ext cx="12192001" cy="55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4357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39C05BA-CB9B-40B7-81A7-C936A270C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8" t="16310" r="6942" b="13269"/>
          <a:stretch/>
        </p:blipFill>
        <p:spPr>
          <a:xfrm>
            <a:off x="0" y="632857"/>
            <a:ext cx="12192001" cy="55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4075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1611BB1-AA76-4A73-A2E2-BE6BFC78E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5" t="16182" r="6724" b="16764"/>
          <a:stretch/>
        </p:blipFill>
        <p:spPr>
          <a:xfrm>
            <a:off x="0" y="768740"/>
            <a:ext cx="12192000" cy="532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2315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8D9E24B-05C5-4A06-ABDF-C0F37CD69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8" t="17735" r="6942" b="16893"/>
          <a:stretch/>
        </p:blipFill>
        <p:spPr>
          <a:xfrm>
            <a:off x="0" y="832281"/>
            <a:ext cx="12196861" cy="51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1383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57E6746-DCE2-4778-A906-A226DA33F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6" t="20712" r="7015" b="14304"/>
          <a:stretch/>
        </p:blipFill>
        <p:spPr>
          <a:xfrm>
            <a:off x="6143" y="850036"/>
            <a:ext cx="12185857" cy="51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9487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207B49E-E9AD-4C1A-A68F-4BD3FE4CC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9" t="19676" r="7233" b="14692"/>
          <a:stretch/>
        </p:blipFill>
        <p:spPr>
          <a:xfrm>
            <a:off x="0" y="814218"/>
            <a:ext cx="12192000" cy="522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9499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BB4CC66-0A78-4067-988B-20EBDE3BE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8" t="17217" r="7379" b="17929"/>
          <a:stretch/>
        </p:blipFill>
        <p:spPr>
          <a:xfrm>
            <a:off x="-1" y="834185"/>
            <a:ext cx="12192001" cy="51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67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9CFC5D9E-2757-40F3-9708-681A74BF3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2" t="13333" r="6796" b="16764"/>
          <a:stretch/>
        </p:blipFill>
        <p:spPr>
          <a:xfrm>
            <a:off x="0" y="645850"/>
            <a:ext cx="12192000" cy="557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5076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AB9EDFD-67BF-4CFA-A9D7-BE68B6D3F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2" t="13333" r="9235" b="5442"/>
          <a:stretch/>
        </p:blipFill>
        <p:spPr>
          <a:xfrm>
            <a:off x="506260" y="387000"/>
            <a:ext cx="11179480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2306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2894C54-472A-43B4-A07D-C7A693EA1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0" t="13061" r="9541" b="5714"/>
          <a:stretch/>
        </p:blipFill>
        <p:spPr>
          <a:xfrm>
            <a:off x="509063" y="369000"/>
            <a:ext cx="11173874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1757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AEADCED-8822-416F-9D11-804D6197A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9" t="13333" r="9617" b="5034"/>
          <a:stretch/>
        </p:blipFill>
        <p:spPr>
          <a:xfrm>
            <a:off x="444982" y="369000"/>
            <a:ext cx="1130203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9710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3F3BA2E-B1A5-4DF8-A9DF-C8297E543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2" t="13333" r="9490" b="5502"/>
          <a:stretch/>
        </p:blipFill>
        <p:spPr>
          <a:xfrm>
            <a:off x="303320" y="270731"/>
            <a:ext cx="11585359" cy="631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6907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B3309BA-C337-40D7-8F50-2D47926C4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2" t="13592" r="9417" b="5761"/>
          <a:stretch/>
        </p:blipFill>
        <p:spPr>
          <a:xfrm>
            <a:off x="276342" y="279000"/>
            <a:ext cx="11639315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034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A92844B-DC6D-480A-9B27-3BF0C38BD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5" t="13463" r="9418" b="5631"/>
          <a:stretch/>
        </p:blipFill>
        <p:spPr>
          <a:xfrm>
            <a:off x="284877" y="279000"/>
            <a:ext cx="11622245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8311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C3893B4-5C6E-48BC-BEE0-B22DDDB82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2" t="13851" r="9490" b="9643"/>
          <a:stretch/>
        </p:blipFill>
        <p:spPr>
          <a:xfrm>
            <a:off x="176708" y="387000"/>
            <a:ext cx="11838584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1797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29B3AEB-BB15-4F66-A061-80180FD12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3" t="13721" r="9637" b="9774"/>
          <a:stretch/>
        </p:blipFill>
        <p:spPr>
          <a:xfrm>
            <a:off x="161277" y="381718"/>
            <a:ext cx="11869445" cy="609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5562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A2E3423-18C6-4C00-BDAD-0C6904F15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5" t="14240" r="9418" b="9773"/>
          <a:stretch/>
        </p:blipFill>
        <p:spPr>
          <a:xfrm>
            <a:off x="136375" y="387000"/>
            <a:ext cx="11919249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2186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61EE73F-59A7-435C-92FA-E640E2BBF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1" t="14628" r="9708" b="10550"/>
          <a:stretch/>
        </p:blipFill>
        <p:spPr>
          <a:xfrm>
            <a:off x="407478" y="387000"/>
            <a:ext cx="11377043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1305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65DA2AC-7503-49D1-80B2-1A6DC7218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8" t="14757" r="6942" b="13657"/>
          <a:stretch/>
        </p:blipFill>
        <p:spPr>
          <a:xfrm>
            <a:off x="0" y="586598"/>
            <a:ext cx="12192000" cy="56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4628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ECB2A9B-1C94-4AEC-A787-2AB20EF84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5" t="15145" r="9563" b="4725"/>
          <a:stretch/>
        </p:blipFill>
        <p:spPr>
          <a:xfrm>
            <a:off x="454293" y="387000"/>
            <a:ext cx="11283414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7419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ECC78-ABDA-4B0E-91AF-0F144E2F4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b="1" dirty="0">
                <a:ln/>
                <a:solidFill>
                  <a:srgbClr val="FF0000"/>
                </a:solidFill>
                <a:latin typeface="Gill Sans MT" panose="020B0502020104020203" pitchFamily="34" charset="-18"/>
              </a:rPr>
              <a:t>Stručni skup u brojkama…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87AF9A-B34A-43DD-8A70-03CC45E22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48" y="1325563"/>
            <a:ext cx="11107152" cy="5041064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Sudjelovalo: </a:t>
            </a:r>
          </a:p>
          <a:p>
            <a:pPr lvl="1"/>
            <a:r>
              <a:rPr lang="hr-HR" b="1" dirty="0">
                <a:solidFill>
                  <a:srgbClr val="FF0000"/>
                </a:solidFill>
              </a:rPr>
              <a:t>447</a:t>
            </a:r>
            <a:r>
              <a:rPr lang="hr-HR" dirty="0"/>
              <a:t> ravnatelja </a:t>
            </a:r>
          </a:p>
          <a:p>
            <a:pPr lvl="1"/>
            <a:r>
              <a:rPr lang="hr-HR" b="1" dirty="0">
                <a:solidFill>
                  <a:srgbClr val="FF0000"/>
                </a:solidFill>
              </a:rPr>
              <a:t>15</a:t>
            </a:r>
            <a:r>
              <a:rPr lang="hr-HR" dirty="0"/>
              <a:t> predavača</a:t>
            </a:r>
          </a:p>
          <a:p>
            <a:pPr lvl="1"/>
            <a:r>
              <a:rPr lang="hr-HR" b="1" dirty="0">
                <a:solidFill>
                  <a:srgbClr val="FF0000"/>
                </a:solidFill>
              </a:rPr>
              <a:t>50</a:t>
            </a:r>
            <a:r>
              <a:rPr lang="hr-HR" dirty="0"/>
              <a:t> predstavnika pokrovitelja</a:t>
            </a:r>
          </a:p>
          <a:p>
            <a:pPr lvl="3"/>
            <a:r>
              <a:rPr lang="hr-HR" dirty="0"/>
              <a:t>Turistička zajednica grada Opatije </a:t>
            </a:r>
          </a:p>
          <a:p>
            <a:pPr lvl="3"/>
            <a:r>
              <a:rPr lang="hr-HR" dirty="0"/>
              <a:t>Dubrovnik Sun </a:t>
            </a:r>
          </a:p>
          <a:p>
            <a:pPr lvl="3"/>
            <a:r>
              <a:rPr lang="hr-HR" dirty="0"/>
              <a:t>CARNET</a:t>
            </a:r>
          </a:p>
          <a:p>
            <a:pPr lvl="3"/>
            <a:r>
              <a:rPr lang="hr-HR" dirty="0"/>
              <a:t>Školska knjiga d.d.</a:t>
            </a:r>
          </a:p>
          <a:p>
            <a:pPr lvl="3"/>
            <a:r>
              <a:rPr lang="hr-HR" dirty="0"/>
              <a:t>Profil </a:t>
            </a:r>
            <a:r>
              <a:rPr lang="hr-HR" dirty="0" err="1"/>
              <a:t>Klett</a:t>
            </a:r>
            <a:r>
              <a:rPr lang="hr-HR" dirty="0"/>
              <a:t> d.o.o.</a:t>
            </a:r>
          </a:p>
          <a:p>
            <a:pPr lvl="3"/>
            <a:r>
              <a:rPr lang="hr-HR" dirty="0"/>
              <a:t>Alfa d.d.</a:t>
            </a:r>
          </a:p>
          <a:p>
            <a:pPr lvl="3"/>
            <a:r>
              <a:rPr lang="hr-HR" dirty="0" err="1"/>
              <a:t>Lukvel</a:t>
            </a:r>
            <a:r>
              <a:rPr lang="hr-HR" dirty="0"/>
              <a:t> d.o.o.</a:t>
            </a:r>
          </a:p>
          <a:p>
            <a:pPr lvl="3"/>
            <a:r>
              <a:rPr lang="hr-HR" dirty="0"/>
              <a:t>Aurora </a:t>
            </a:r>
            <a:r>
              <a:rPr lang="hr-HR" dirty="0" err="1"/>
              <a:t>Colapis</a:t>
            </a:r>
            <a:r>
              <a:rPr lang="hr-HR" dirty="0"/>
              <a:t> d.o.o.</a:t>
            </a:r>
          </a:p>
          <a:p>
            <a:pPr lvl="3"/>
            <a:r>
              <a:rPr lang="hr-HR" dirty="0"/>
              <a:t>HSM informatika</a:t>
            </a:r>
          </a:p>
          <a:p>
            <a:pPr lvl="3"/>
            <a:r>
              <a:rPr lang="hr-HR" dirty="0" err="1"/>
              <a:t>TehnoModeli</a:t>
            </a:r>
            <a:r>
              <a:rPr lang="hr-HR" dirty="0"/>
              <a:t> </a:t>
            </a:r>
          </a:p>
          <a:p>
            <a:pPr lvl="3"/>
            <a:r>
              <a:rPr lang="hr-HR" dirty="0"/>
              <a:t>Opstanak </a:t>
            </a:r>
          </a:p>
          <a:p>
            <a:pPr lvl="3"/>
            <a:r>
              <a:rPr lang="hr-HR" dirty="0"/>
              <a:t>Pismo </a:t>
            </a:r>
          </a:p>
          <a:p>
            <a:pPr lvl="1"/>
            <a:r>
              <a:rPr lang="hr-HR" b="1" dirty="0">
                <a:solidFill>
                  <a:srgbClr val="FF0000"/>
                </a:solidFill>
              </a:rPr>
              <a:t>50</a:t>
            </a:r>
            <a:r>
              <a:rPr lang="hr-HR" dirty="0"/>
              <a:t> uvaženih gostiju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7102599-0F99-4184-B389-ED771098EA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/>
          <a:stretch/>
        </p:blipFill>
        <p:spPr>
          <a:xfrm>
            <a:off x="5188579" y="1204264"/>
            <a:ext cx="7003421" cy="504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87020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A2055A-8362-4BE1-813A-36DD614D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6934"/>
            <a:ext cx="10515600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dirty="0">
                <a:ln/>
                <a:solidFill>
                  <a:srgbClr val="FF0000"/>
                </a:solidFill>
                <a:latin typeface="Gill Sans MT" panose="020B0502020104020203" pitchFamily="34" charset="-18"/>
              </a:rPr>
              <a:t>Hvala na pažnji!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219CF1A-216E-4456-9298-37E8AC147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05" y="2075905"/>
            <a:ext cx="2706189" cy="270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698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2E6D5A4-86FB-494E-87BE-641BE458C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1" t="15405" r="7015" b="14692"/>
          <a:stretch/>
        </p:blipFill>
        <p:spPr>
          <a:xfrm>
            <a:off x="0" y="654727"/>
            <a:ext cx="12199318" cy="558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1419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4CD2E2C-2880-48B1-90C0-A2D299284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5" t="21466" r="7225" b="13333"/>
          <a:stretch/>
        </p:blipFill>
        <p:spPr>
          <a:xfrm>
            <a:off x="1" y="841248"/>
            <a:ext cx="1217066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080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4779407-6FB3-4AD4-8CC8-638C8AF2C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7" t="16052" r="7233" b="13786"/>
          <a:stretch/>
        </p:blipFill>
        <p:spPr>
          <a:xfrm>
            <a:off x="0" y="645850"/>
            <a:ext cx="12180131" cy="5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9012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CB98A2A-353E-4D4B-9F19-1562BB45E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3" t="16311" r="6870" b="17282"/>
          <a:stretch/>
        </p:blipFill>
        <p:spPr>
          <a:xfrm>
            <a:off x="0" y="801209"/>
            <a:ext cx="12181064" cy="52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3943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DF5F4CD-91AA-4998-A6BA-775E1CA9F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0" t="16440" r="7086" b="11715"/>
          <a:stretch/>
        </p:blipFill>
        <p:spPr>
          <a:xfrm>
            <a:off x="0" y="561813"/>
            <a:ext cx="12192000" cy="573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8155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0658BD1-CC09-4BF8-9A64-95731E802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6" t="15275" r="7087" b="13140"/>
          <a:stretch/>
        </p:blipFill>
        <p:spPr>
          <a:xfrm>
            <a:off x="0" y="583706"/>
            <a:ext cx="12194111" cy="56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282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92</Words>
  <Application>Microsoft Office PowerPoint</Application>
  <PresentationFormat>Široki zaslon</PresentationFormat>
  <Paragraphs>23</Paragraphs>
  <Slides>32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Gill Sans MT</vt:lpstr>
      <vt:lpstr>Tema sustava Office</vt:lpstr>
      <vt:lpstr>Rukovođenje školom u izazovnim vremenima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Stručni skup u brojkama…</vt:lpstr>
      <vt:lpstr>Hvala na pažnji!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Rukovođenje školom u izazovnim vremenima </dc:title>
  <dc:creator>Matea Marenić</dc:creator>
  <cp:lastModifiedBy>Matea Marenić</cp:lastModifiedBy>
  <cp:revision>5</cp:revision>
  <dcterms:created xsi:type="dcterms:W3CDTF">2021-12-05T16:33:29Z</dcterms:created>
  <dcterms:modified xsi:type="dcterms:W3CDTF">2021-12-05T18:35:09Z</dcterms:modified>
</cp:coreProperties>
</file>