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5" r:id="rId1"/>
  </p:sldMasterIdLst>
  <p:notesMasterIdLst>
    <p:notesMasterId r:id="rId34"/>
  </p:notesMasterIdLst>
  <p:sldIdLst>
    <p:sldId id="256" r:id="rId2"/>
    <p:sldId id="258" r:id="rId3"/>
    <p:sldId id="260" r:id="rId4"/>
    <p:sldId id="324" r:id="rId5"/>
    <p:sldId id="264" r:id="rId6"/>
    <p:sldId id="306" r:id="rId7"/>
    <p:sldId id="307" r:id="rId8"/>
    <p:sldId id="308" r:id="rId9"/>
    <p:sldId id="309" r:id="rId10"/>
    <p:sldId id="310" r:id="rId11"/>
    <p:sldId id="311" r:id="rId12"/>
    <p:sldId id="314" r:id="rId13"/>
    <p:sldId id="312" r:id="rId14"/>
    <p:sldId id="313" r:id="rId15"/>
    <p:sldId id="261" r:id="rId16"/>
    <p:sldId id="262" r:id="rId17"/>
    <p:sldId id="263" r:id="rId18"/>
    <p:sldId id="315" r:id="rId19"/>
    <p:sldId id="316" r:id="rId20"/>
    <p:sldId id="317" r:id="rId21"/>
    <p:sldId id="318" r:id="rId22"/>
    <p:sldId id="319" r:id="rId23"/>
    <p:sldId id="320" r:id="rId24"/>
    <p:sldId id="325" r:id="rId25"/>
    <p:sldId id="326" r:id="rId26"/>
    <p:sldId id="322" r:id="rId27"/>
    <p:sldId id="323" r:id="rId28"/>
    <p:sldId id="321" r:id="rId29"/>
    <p:sldId id="283" r:id="rId30"/>
    <p:sldId id="328" r:id="rId31"/>
    <p:sldId id="327" r:id="rId32"/>
    <p:sldId id="284"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C9DE"/>
    <a:srgbClr val="FE770D"/>
    <a:srgbClr val="285E89"/>
    <a:srgbClr val="8AE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912319-C7F3-4387-946D-8AC486DC0426}">
  <a:tblStyle styleId="{71912319-C7F3-4387-946D-8AC486DC0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78"/>
    <p:restoredTop sz="85732"/>
  </p:normalViewPr>
  <p:slideViewPr>
    <p:cSldViewPr snapToGrid="0" snapToObjects="1">
      <p:cViewPr>
        <p:scale>
          <a:sx n="170" d="100"/>
          <a:sy n="170" d="100"/>
        </p:scale>
        <p:origin x="189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Mare/Documents/MARE%20-%20DRSC/1.%20Radovi/Kompetentnost%20uc&#780;itelja%20o%20vrs&#780;njac&#780;kom%20nasilju_V.Bilic&#769;/V.%20Bilic&#769;%20-%20Kompetencije%20uc&#780;itelja%20o%20vrs&#780;njac&#780;kom%20nasilju-novija%20verzija%20excel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Mare/Documents/MARE%20-%20DRSC/1.%20Radovi/Kompetentnost%20uc&#780;itelja%20o%20vrs&#780;njac&#780;kom%20nasilju_V.Bilic&#769;/V.%20Bilic&#769;%20-%20Kompetencije%20uc&#780;itelja%20o%20vrs&#780;njac&#780;kom%20nasilju-novija%20verzija%20excela.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Mare/Documents/MARE%20-%20DRSC/1.%20Radovi/Kompetentnost%20uc&#780;itelja%20o%20vrs&#780;njac&#780;kom%20nasilju_V.Bilic&#769;/V.%20Bilic&#769;%20-%20Kompetencije%20uc&#780;itelja%20o%20vrs&#780;njac&#780;kom%20nasilju-novija%20verzija%20excela.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Mare/Documents/MARE%20-%20DRSC/1.%20Radovi/Kompetentnost%20uc&#780;itelja%20o%20vrs&#780;njac&#780;kom%20nasilju_V.Bilic&#769;/V.%20Bilic&#769;%20-%20Kompetencije%20uc&#780;itelja%20o%20vrs&#780;njac&#780;kom%20nasilju-novija%20verzija%20excela.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Mare\Library\Containers\com.apple.mail\Data\Library\Mail%20Downloads\A8D4FD41-D027-4D40-9E63-A1F1ABC1079A\V.%20Bilic&#769;%20-%20Kompetencije%20uc&#780;itelja%20o%20vrs&#780;njac&#780;kom%20nasilju-novija%20verzija%20excel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Mare/Documents/MARE%20-%20DRSC/1.%20Radovi/Kompetentnost%20uc&#780;itelja%20o%20vrs&#780;njac&#780;kom%20nasilju_V.Bilic&#769;/V.%20Bilic&#769;%20-%20Kompetencije%20uc&#780;itelja%20o%20vrs&#780;njac&#780;kom%20nasilju-novija%20verzija%20excel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Mare/Documents/MARE%20-%20DRSC/1.%20Radovi/Kompetentnost%20uc&#780;itelja%20o%20vrs&#780;njac&#780;kom%20nasilju_V.Bilic&#769;/V.%20Bilic&#769;%20-%20Kompetencije%20uc&#780;itelja%20o%20vrs&#780;njac&#780;kom%20nasilju-novija%20verzija%20excel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Mare/Documents/MARE%20-%20DRSC/1.%20Radovi/Kompetentnost%20uc&#780;itelja%20o%20vrs&#780;njac&#780;kom%20nasilju_V.Bilic&#769;/V.%20Bilic&#769;%20-%20Kompetencije%20uc&#780;itelja%20o%20vrs&#780;njac&#780;kom%20nasilju-novija%20verzija%20excel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Mare/Documents/MARE%20-%20DRSC/1.%20Radovi/Kompetentnost%20uc&#780;itelja%20o%20vrs&#780;njac&#780;kom%20nasilju_V.Bilic&#769;/V.%20Bilic&#769;%20-%20Kompetencije%20uc&#780;itelja%20o%20vrs&#780;njac&#780;kom%20nasilju-novija%20verzija%20excel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Mare/Documents/MARE%20-%20DRSC/1.%20Radovi/Kompetentnost%20uc&#780;itelja%20o%20vrs&#780;njac&#780;kom%20nasilju_V.Bilic&#769;/V.%20Bilic&#769;%20-%20Kompetencije%20uc&#780;itelja%20o%20vrs&#780;njac&#780;kom%20nasilju-novija%20verzija%20excel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Calibri Light" panose="020F0302020204030204" pitchFamily="34" charset="0"/>
                <a:ea typeface="+mn-ea"/>
                <a:cs typeface="Calibri Light" panose="020F0302020204030204" pitchFamily="34" charset="0"/>
              </a:defRPr>
            </a:pPr>
            <a:r>
              <a:rPr lang="en-GB" b="0" i="0">
                <a:solidFill>
                  <a:schemeClr val="tx1"/>
                </a:solidFill>
                <a:latin typeface="Calibri Light" panose="020F0302020204030204" pitchFamily="34" charset="0"/>
                <a:cs typeface="Calibri Light" panose="020F0302020204030204" pitchFamily="34" charset="0"/>
              </a:rPr>
              <a:t>Spolna struktura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Calibri Light" panose="020F0302020204030204" pitchFamily="34" charset="0"/>
              <a:ea typeface="+mn-ea"/>
              <a:cs typeface="Calibri Light" panose="020F0302020204030204" pitchFamily="34" charset="0"/>
            </a:defRPr>
          </a:pPr>
          <a:endParaRPr lang="en-H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solidFill>
              <a:schemeClr val="tx2">
                <a:lumMod val="75000"/>
              </a:schemeClr>
            </a:solidFill>
          </c:spPr>
          <c:dPt>
            <c:idx val="0"/>
            <c:bubble3D val="0"/>
            <c:spPr>
              <a:solidFill>
                <a:schemeClr val="tx2">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1EC5-064B-9D1A-12963AF42643}"/>
              </c:ext>
            </c:extLst>
          </c:dPt>
          <c:dPt>
            <c:idx val="1"/>
            <c:bubble3D val="0"/>
            <c:spPr>
              <a:solidFill>
                <a:schemeClr val="tx1"/>
              </a:solidFill>
              <a:ln w="25400">
                <a:noFill/>
              </a:ln>
              <a:effectLst/>
              <a:sp3d/>
            </c:spPr>
            <c:extLst>
              <c:ext xmlns:c16="http://schemas.microsoft.com/office/drawing/2014/chart" uri="{C3380CC4-5D6E-409C-BE32-E72D297353CC}">
                <c16:uniqueId val="{00000003-1EC5-064B-9D1A-12963AF42643}"/>
              </c:ext>
            </c:extLst>
          </c:dPt>
          <c:dLbls>
            <c:dLbl>
              <c:idx val="1"/>
              <c:layout>
                <c:manualLayout>
                  <c:x val="9.7993273093023331E-2"/>
                  <c:y val="0.11849062415030231"/>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H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C5-064B-9D1A-12963AF4264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B1320"/>
                    </a:solidFill>
                    <a:latin typeface="Calibri Light" panose="020F0302020204030204" pitchFamily="34" charset="0"/>
                    <a:ea typeface="+mn-ea"/>
                    <a:cs typeface="Calibri Light" panose="020F0302020204030204" pitchFamily="34" charset="0"/>
                  </a:defRPr>
                </a:pPr>
                <a:endParaRPr lang="en-HR"/>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Sheet1!$A$2:$B$2</c:f>
              <c:strCache>
                <c:ptCount val="2"/>
                <c:pt idx="0">
                  <c:v>Žene</c:v>
                </c:pt>
                <c:pt idx="1">
                  <c:v>Mušarci</c:v>
                </c:pt>
              </c:strCache>
            </c:strRef>
          </c:cat>
          <c:val>
            <c:numRef>
              <c:f>Sheet1!$A$3:$B$3</c:f>
              <c:numCache>
                <c:formatCode>0%</c:formatCode>
                <c:ptCount val="2"/>
                <c:pt idx="0">
                  <c:v>0.89</c:v>
                </c:pt>
                <c:pt idx="1">
                  <c:v>0.11</c:v>
                </c:pt>
              </c:numCache>
            </c:numRef>
          </c:val>
          <c:extLst>
            <c:ext xmlns:c16="http://schemas.microsoft.com/office/drawing/2014/chart" uri="{C3380CC4-5D6E-409C-BE32-E72D297353CC}">
              <c16:uniqueId val="{00000004-1EC5-064B-9D1A-12963AF42643}"/>
            </c:ext>
          </c:extLst>
        </c:ser>
        <c:dLbls>
          <c:dLblPos val="ctr"/>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H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dob!$J$32</c:f>
              <c:strCache>
                <c:ptCount val="1"/>
                <c:pt idx="0">
                  <c:v>&lt; = 34 godina</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dob!$K$31:$N$31</c:f>
              <c:strCache>
                <c:ptCount val="4"/>
                <c:pt idx="0">
                  <c:v>ukupno</c:v>
                </c:pt>
                <c:pt idx="1">
                  <c:v>kolege</c:v>
                </c:pt>
                <c:pt idx="2">
                  <c:v>institucije</c:v>
                </c:pt>
                <c:pt idx="3">
                  <c:v>roditelji</c:v>
                </c:pt>
              </c:strCache>
            </c:strRef>
          </c:cat>
          <c:val>
            <c:numRef>
              <c:f>dob!$K$32:$N$32</c:f>
              <c:numCache>
                <c:formatCode>General</c:formatCode>
                <c:ptCount val="4"/>
                <c:pt idx="0">
                  <c:v>2.09</c:v>
                </c:pt>
                <c:pt idx="1">
                  <c:v>1.64</c:v>
                </c:pt>
                <c:pt idx="2" formatCode="0.00">
                  <c:v>2.2999999999999998</c:v>
                </c:pt>
                <c:pt idx="3" formatCode="0.00">
                  <c:v>2.2000000000000002</c:v>
                </c:pt>
              </c:numCache>
            </c:numRef>
          </c:val>
          <c:extLst>
            <c:ext xmlns:c16="http://schemas.microsoft.com/office/drawing/2014/chart" uri="{C3380CC4-5D6E-409C-BE32-E72D297353CC}">
              <c16:uniqueId val="{00000000-FCDB-154F-9F92-BBE8BDC633BA}"/>
            </c:ext>
          </c:extLst>
        </c:ser>
        <c:ser>
          <c:idx val="1"/>
          <c:order val="1"/>
          <c:tx>
            <c:strRef>
              <c:f>dob!$J$33</c:f>
              <c:strCache>
                <c:ptCount val="1"/>
                <c:pt idx="0">
                  <c:v>35 - 55 godina</c:v>
                </c:pt>
              </c:strCache>
            </c:strRef>
          </c:tx>
          <c:spPr>
            <a:solidFill>
              <a:schemeClr val="tx2">
                <a:lumMod val="9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dob!$K$31:$N$31</c:f>
              <c:strCache>
                <c:ptCount val="4"/>
                <c:pt idx="0">
                  <c:v>ukupno</c:v>
                </c:pt>
                <c:pt idx="1">
                  <c:v>kolege</c:v>
                </c:pt>
                <c:pt idx="2">
                  <c:v>institucije</c:v>
                </c:pt>
                <c:pt idx="3">
                  <c:v>roditelji</c:v>
                </c:pt>
              </c:strCache>
            </c:strRef>
          </c:cat>
          <c:val>
            <c:numRef>
              <c:f>dob!$K$33:$N$33</c:f>
              <c:numCache>
                <c:formatCode>General</c:formatCode>
                <c:ptCount val="4"/>
                <c:pt idx="0">
                  <c:v>2.34</c:v>
                </c:pt>
                <c:pt idx="1">
                  <c:v>1.88</c:v>
                </c:pt>
                <c:pt idx="2">
                  <c:v>2.5299999999999998</c:v>
                </c:pt>
                <c:pt idx="3">
                  <c:v>2.2799999999999998</c:v>
                </c:pt>
              </c:numCache>
            </c:numRef>
          </c:val>
          <c:extLst>
            <c:ext xmlns:c16="http://schemas.microsoft.com/office/drawing/2014/chart" uri="{C3380CC4-5D6E-409C-BE32-E72D297353CC}">
              <c16:uniqueId val="{00000001-FCDB-154F-9F92-BBE8BDC633BA}"/>
            </c:ext>
          </c:extLst>
        </c:ser>
        <c:ser>
          <c:idx val="2"/>
          <c:order val="2"/>
          <c:tx>
            <c:strRef>
              <c:f>dob!$J$34</c:f>
              <c:strCache>
                <c:ptCount val="1"/>
                <c:pt idx="0">
                  <c:v>56+ godina</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dob!$K$31:$N$31</c:f>
              <c:strCache>
                <c:ptCount val="4"/>
                <c:pt idx="0">
                  <c:v>ukupno</c:v>
                </c:pt>
                <c:pt idx="1">
                  <c:v>kolege</c:v>
                </c:pt>
                <c:pt idx="2">
                  <c:v>institucije</c:v>
                </c:pt>
                <c:pt idx="3">
                  <c:v>roditelji</c:v>
                </c:pt>
              </c:strCache>
            </c:strRef>
          </c:cat>
          <c:val>
            <c:numRef>
              <c:f>dob!$K$34:$N$34</c:f>
              <c:numCache>
                <c:formatCode>General</c:formatCode>
                <c:ptCount val="4"/>
                <c:pt idx="0">
                  <c:v>2.2799999999999998</c:v>
                </c:pt>
                <c:pt idx="1">
                  <c:v>1.82</c:v>
                </c:pt>
                <c:pt idx="2">
                  <c:v>2.48</c:v>
                </c:pt>
                <c:pt idx="3">
                  <c:v>2.3199999999999998</c:v>
                </c:pt>
              </c:numCache>
            </c:numRef>
          </c:val>
          <c:extLst>
            <c:ext xmlns:c16="http://schemas.microsoft.com/office/drawing/2014/chart" uri="{C3380CC4-5D6E-409C-BE32-E72D297353CC}">
              <c16:uniqueId val="{00000002-FCDB-154F-9F92-BBE8BDC633BA}"/>
            </c:ext>
          </c:extLst>
        </c:ser>
        <c:dLbls>
          <c:dLblPos val="outEnd"/>
          <c:showLegendKey val="0"/>
          <c:showVal val="1"/>
          <c:showCatName val="0"/>
          <c:showSerName val="0"/>
          <c:showPercent val="0"/>
          <c:showBubbleSize val="0"/>
        </c:dLbls>
        <c:gapWidth val="219"/>
        <c:overlap val="-27"/>
        <c:axId val="1793435007"/>
        <c:axId val="1793435391"/>
      </c:barChart>
      <c:catAx>
        <c:axId val="1793435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crossAx val="1793435391"/>
        <c:crosses val="autoZero"/>
        <c:auto val="1"/>
        <c:lblAlgn val="ctr"/>
        <c:lblOffset val="100"/>
        <c:noMultiLvlLbl val="0"/>
      </c:catAx>
      <c:valAx>
        <c:axId val="179343539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crossAx val="1793435007"/>
        <c:crosses val="autoZero"/>
        <c:crossBetween val="between"/>
      </c:valAx>
      <c:spPr>
        <a:noFill/>
        <a:ln>
          <a:noFill/>
        </a:ln>
        <a:effectLst/>
      </c:spPr>
    </c:plotArea>
    <c:legend>
      <c:legendPos val="t"/>
      <c:layout>
        <c:manualLayout>
          <c:xMode val="edge"/>
          <c:yMode val="edge"/>
          <c:x val="0.17312948282370705"/>
          <c:y val="4.7068856475847444E-2"/>
          <c:w val="0.65092088024337713"/>
          <c:h val="0.1107142660900813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b="0" i="0">
          <a:solidFill>
            <a:schemeClr val="tx1"/>
          </a:solidFill>
          <a:latin typeface="Calibri Light" panose="020F0302020204030204" pitchFamily="34" charset="0"/>
          <a:cs typeface="Calibri Light" panose="020F0302020204030204" pitchFamily="34" charset="0"/>
        </a:defRPr>
      </a:pPr>
      <a:endParaRPr lang="en-H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1" u="none" strike="noStrike" kern="1200" spc="0" baseline="0">
                <a:solidFill>
                  <a:schemeClr val="accent1">
                    <a:lumMod val="50000"/>
                  </a:schemeClr>
                </a:solidFill>
                <a:latin typeface="Calibri Light" panose="020F0302020204030204" pitchFamily="34" charset="0"/>
                <a:ea typeface="+mn-ea"/>
                <a:cs typeface="Calibri Light" panose="020F0302020204030204" pitchFamily="34" charset="0"/>
              </a:defRPr>
            </a:pPr>
            <a:r>
              <a:rPr lang="en-GB" b="1" i="1"/>
              <a:t>Usvojena znanja učitelja o različitim oblicima vršnjačkoga nasilja</a:t>
            </a:r>
          </a:p>
        </c:rich>
      </c:tx>
      <c:overlay val="0"/>
      <c:spPr>
        <a:noFill/>
        <a:ln>
          <a:noFill/>
        </a:ln>
        <a:effectLst/>
      </c:spPr>
      <c:txPr>
        <a:bodyPr rot="0" spcFirstLastPara="1" vertOverflow="ellipsis" vert="horz" wrap="square" anchor="ctr" anchorCtr="1"/>
        <a:lstStyle/>
        <a:p>
          <a:pPr>
            <a:defRPr sz="1400" b="1" i="1" u="none" strike="noStrike" kern="1200" spc="0" baseline="0">
              <a:solidFill>
                <a:schemeClr val="accent1">
                  <a:lumMod val="50000"/>
                </a:schemeClr>
              </a:solidFill>
              <a:latin typeface="Calibri Light" panose="020F0302020204030204" pitchFamily="34" charset="0"/>
              <a:ea typeface="+mn-ea"/>
              <a:cs typeface="Calibri Light" panose="020F0302020204030204" pitchFamily="34" charset="0"/>
            </a:defRPr>
          </a:pPr>
          <a:endParaRPr lang="en-HR"/>
        </a:p>
      </c:txPr>
    </c:title>
    <c:autoTitleDeleted val="0"/>
    <c:plotArea>
      <c:layout>
        <c:manualLayout>
          <c:layoutTarget val="inner"/>
          <c:xMode val="edge"/>
          <c:yMode val="edge"/>
          <c:x val="0.46709648627220113"/>
          <c:y val="0.20801793982992303"/>
          <c:w val="0.5081322799417477"/>
          <c:h val="0.76026771718252228"/>
        </c:manualLayout>
      </c:layout>
      <c:barChart>
        <c:barDir val="bar"/>
        <c:grouping val="percentStacked"/>
        <c:varyColors val="0"/>
        <c:ser>
          <c:idx val="0"/>
          <c:order val="0"/>
          <c:tx>
            <c:strRef>
              <c:f>Sheet1!$K$19</c:f>
              <c:strCache>
                <c:ptCount val="1"/>
                <c:pt idx="0">
                  <c:v>uopće i uglavnom nema</c:v>
                </c:pt>
              </c:strCache>
            </c:strRef>
          </c:tx>
          <c:spPr>
            <a:solidFill>
              <a:schemeClr val="bg1">
                <a:lumMod val="75000"/>
              </a:schemeClr>
            </a:solidFill>
            <a:ln>
              <a:noFill/>
            </a:ln>
            <a:effectLst/>
          </c:spPr>
          <c:invertIfNegative val="0"/>
          <c:dLbls>
            <c:dLbl>
              <c:idx val="0"/>
              <c:layout>
                <c:manualLayout>
                  <c:x val="-4.3702627842664212E-4"/>
                  <c:y val="6.8105246217864037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20-E546-A456-E06FDCAFDED8}"/>
                </c:ext>
              </c:extLst>
            </c:dLbl>
            <c:dLbl>
              <c:idx val="4"/>
              <c:layout>
                <c:manualLayout>
                  <c:x val="6.4727048840876608E-3"/>
                  <c:y val="-5.2856627708317403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20-E546-A456-E06FDCAFDED8}"/>
                </c:ext>
              </c:extLst>
            </c:dLbl>
            <c:dLbl>
              <c:idx val="5"/>
              <c:layout>
                <c:manualLayout>
                  <c:x val="-2.1239294305275308E-3"/>
                  <c:y val="1.0571325541663481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20-E546-A456-E06FDCAFDED8}"/>
                </c:ext>
              </c:extLst>
            </c:dLbl>
            <c:dLbl>
              <c:idx val="6"/>
              <c:layout>
                <c:manualLayout>
                  <c:x val="2.5653077340625709E-3"/>
                  <c:y val="4.5403497476814134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20-E546-A456-E06FDCAFDED8}"/>
                </c:ext>
              </c:extLst>
            </c:dLbl>
            <c:dLbl>
              <c:idx val="8"/>
              <c:layout>
                <c:manualLayout>
                  <c:x val="3.6256138301896047E-3"/>
                  <c:y val="2.883122089777697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120-E546-A456-E06FDCAFDED8}"/>
                </c:ext>
              </c:extLst>
            </c:dLbl>
            <c:dLbl>
              <c:idx val="9"/>
              <c:layout>
                <c:manualLayout>
                  <c:x val="9.1540849054103611E-4"/>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20-E546-A456-E06FDCAFDED8}"/>
                </c:ext>
              </c:extLst>
            </c:dLbl>
            <c:dLbl>
              <c:idx val="11"/>
              <c:layout>
                <c:manualLayout>
                  <c:x val="8.3142606021616454E-4"/>
                  <c:y val="-1.0571325541663481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20-E546-A456-E06FDCAFDED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Sheet1!$J$20:$J$31</c:f>
              <c:strCache>
                <c:ptCount val="12"/>
                <c:pt idx="0">
                  <c:v>...oblici i obilježja izravnog klasičnog (fizičkog, verbalnog) nasilja</c:v>
                </c:pt>
                <c:pt idx="1">
                  <c:v>...oblici i obilježja relacijskog nasilja</c:v>
                </c:pt>
                <c:pt idx="2">
                  <c:v>...oblici i obilježja elektorničkog nasilja</c:v>
                </c:pt>
                <c:pt idx="3">
                  <c:v>...čimbenici rizika i zaštite u vršnjačkome nasilju</c:v>
                </c:pt>
                <c:pt idx="4">
                  <c:v>...različitim ulogama djece u vršnjačkome nasilju</c:v>
                </c:pt>
                <c:pt idx="5">
                  <c:v>...kratkoročnim i dugoročim posljedicama vršnjačkoga nasilja</c:v>
                </c:pt>
                <c:pt idx="6">
                  <c:v>...prevenciji vršnjačkoga nasilja</c:v>
                </c:pt>
                <c:pt idx="7">
                  <c:v>...učinkovitim intervencijama u slučajevima klasičnog i elektorničkog nasilja</c:v>
                </c:pt>
                <c:pt idx="8">
                  <c:v>…individualnom radu s učenicima koji su uključeni u vršnjačko nasilje</c:v>
                </c:pt>
                <c:pt idx="9">
                  <c:v>...važnosti uključivanja vršnjaka u rad na suzbijanju vršnjačkoga nasilja</c:v>
                </c:pt>
                <c:pt idx="10">
                  <c:v>...uključivanju roditelja u preventivne aktivnosti</c:v>
                </c:pt>
                <c:pt idx="11">
                  <c:v>...protokolu o potupanju u slučajevima vršnjačkoga nasilja </c:v>
                </c:pt>
              </c:strCache>
            </c:strRef>
          </c:cat>
          <c:val>
            <c:numRef>
              <c:f>Sheet1!$K$20:$K$31</c:f>
              <c:numCache>
                <c:formatCode>0.0%</c:formatCode>
                <c:ptCount val="12"/>
                <c:pt idx="0">
                  <c:v>6.3E-2</c:v>
                </c:pt>
                <c:pt idx="1">
                  <c:v>0.108</c:v>
                </c:pt>
                <c:pt idx="2">
                  <c:v>0.111</c:v>
                </c:pt>
                <c:pt idx="3">
                  <c:v>8.5999999999999993E-2</c:v>
                </c:pt>
                <c:pt idx="4">
                  <c:v>7.6999999999999999E-2</c:v>
                </c:pt>
                <c:pt idx="5">
                  <c:v>7.8E-2</c:v>
                </c:pt>
                <c:pt idx="6">
                  <c:v>5.1999999999999998E-2</c:v>
                </c:pt>
                <c:pt idx="7">
                  <c:v>0.105</c:v>
                </c:pt>
                <c:pt idx="8">
                  <c:v>0.114</c:v>
                </c:pt>
                <c:pt idx="9">
                  <c:v>8.3000000000000004E-2</c:v>
                </c:pt>
                <c:pt idx="10">
                  <c:v>0.122</c:v>
                </c:pt>
                <c:pt idx="11">
                  <c:v>0.1</c:v>
                </c:pt>
              </c:numCache>
            </c:numRef>
          </c:val>
          <c:extLst>
            <c:ext xmlns:c16="http://schemas.microsoft.com/office/drawing/2014/chart" uri="{C3380CC4-5D6E-409C-BE32-E72D297353CC}">
              <c16:uniqueId val="{00000006-D120-E546-A456-E06FDCAFDED8}"/>
            </c:ext>
          </c:extLst>
        </c:ser>
        <c:ser>
          <c:idx val="1"/>
          <c:order val="1"/>
          <c:tx>
            <c:strRef>
              <c:f>Sheet1!$L$19</c:f>
              <c:strCache>
                <c:ptCount val="1"/>
                <c:pt idx="0">
                  <c:v>djelomično ima</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Sheet1!$J$20:$J$31</c:f>
              <c:strCache>
                <c:ptCount val="12"/>
                <c:pt idx="0">
                  <c:v>...oblici i obilježja izravnog klasičnog (fizičkog, verbalnog) nasilja</c:v>
                </c:pt>
                <c:pt idx="1">
                  <c:v>...oblici i obilježja relacijskog nasilja</c:v>
                </c:pt>
                <c:pt idx="2">
                  <c:v>...oblici i obilježja elektorničkog nasilja</c:v>
                </c:pt>
                <c:pt idx="3">
                  <c:v>...čimbenici rizika i zaštite u vršnjačkome nasilju</c:v>
                </c:pt>
                <c:pt idx="4">
                  <c:v>...različitim ulogama djece u vršnjačkome nasilju</c:v>
                </c:pt>
                <c:pt idx="5">
                  <c:v>...kratkoročnim i dugoročim posljedicama vršnjačkoga nasilja</c:v>
                </c:pt>
                <c:pt idx="6">
                  <c:v>...prevenciji vršnjačkoga nasilja</c:v>
                </c:pt>
                <c:pt idx="7">
                  <c:v>...učinkovitim intervencijama u slučajevima klasičnog i elektorničkog nasilja</c:v>
                </c:pt>
                <c:pt idx="8">
                  <c:v>…individualnom radu s učenicima koji su uključeni u vršnjačko nasilje</c:v>
                </c:pt>
                <c:pt idx="9">
                  <c:v>...važnosti uključivanja vršnjaka u rad na suzbijanju vršnjačkoga nasilja</c:v>
                </c:pt>
                <c:pt idx="10">
                  <c:v>...uključivanju roditelja u preventivne aktivnosti</c:v>
                </c:pt>
                <c:pt idx="11">
                  <c:v>...protokolu o potupanju u slučajevima vršnjačkoga nasilja </c:v>
                </c:pt>
              </c:strCache>
            </c:strRef>
          </c:cat>
          <c:val>
            <c:numRef>
              <c:f>Sheet1!$L$20:$L$31</c:f>
              <c:numCache>
                <c:formatCode>0.0%</c:formatCode>
                <c:ptCount val="12"/>
                <c:pt idx="0">
                  <c:v>0.29299999999999998</c:v>
                </c:pt>
                <c:pt idx="1">
                  <c:v>0.371</c:v>
                </c:pt>
                <c:pt idx="2">
                  <c:v>0.34</c:v>
                </c:pt>
                <c:pt idx="3">
                  <c:v>0.36099999999999999</c:v>
                </c:pt>
                <c:pt idx="4">
                  <c:v>0.29099999999999998</c:v>
                </c:pt>
                <c:pt idx="5">
                  <c:v>0.28299999999999997</c:v>
                </c:pt>
                <c:pt idx="6">
                  <c:v>0.28299999999999997</c:v>
                </c:pt>
                <c:pt idx="7">
                  <c:v>0.38500000000000001</c:v>
                </c:pt>
                <c:pt idx="8">
                  <c:v>0.377</c:v>
                </c:pt>
                <c:pt idx="9">
                  <c:v>0.33600000000000002</c:v>
                </c:pt>
                <c:pt idx="10">
                  <c:v>0.39</c:v>
                </c:pt>
                <c:pt idx="11">
                  <c:v>0.318</c:v>
                </c:pt>
              </c:numCache>
            </c:numRef>
          </c:val>
          <c:extLst>
            <c:ext xmlns:c16="http://schemas.microsoft.com/office/drawing/2014/chart" uri="{C3380CC4-5D6E-409C-BE32-E72D297353CC}">
              <c16:uniqueId val="{00000007-D120-E546-A456-E06FDCAFDED8}"/>
            </c:ext>
          </c:extLst>
        </c:ser>
        <c:ser>
          <c:idx val="2"/>
          <c:order val="2"/>
          <c:tx>
            <c:strRef>
              <c:f>Sheet1!$M$19</c:f>
              <c:strCache>
                <c:ptCount val="1"/>
                <c:pt idx="0">
                  <c:v>uglavnom ima</c:v>
                </c:pt>
              </c:strCache>
            </c:strRef>
          </c:tx>
          <c:spPr>
            <a:solidFill>
              <a:srgbClr val="285E8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H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Sheet1!$J$20:$J$31</c:f>
              <c:strCache>
                <c:ptCount val="12"/>
                <c:pt idx="0">
                  <c:v>...oblici i obilježja izravnog klasičnog (fizičkog, verbalnog) nasilja</c:v>
                </c:pt>
                <c:pt idx="1">
                  <c:v>...oblici i obilježja relacijskog nasilja</c:v>
                </c:pt>
                <c:pt idx="2">
                  <c:v>...oblici i obilježja elektorničkog nasilja</c:v>
                </c:pt>
                <c:pt idx="3">
                  <c:v>...čimbenici rizika i zaštite u vršnjačkome nasilju</c:v>
                </c:pt>
                <c:pt idx="4">
                  <c:v>...različitim ulogama djece u vršnjačkome nasilju</c:v>
                </c:pt>
                <c:pt idx="5">
                  <c:v>...kratkoročnim i dugoročim posljedicama vršnjačkoga nasilja</c:v>
                </c:pt>
                <c:pt idx="6">
                  <c:v>...prevenciji vršnjačkoga nasilja</c:v>
                </c:pt>
                <c:pt idx="7">
                  <c:v>...učinkovitim intervencijama u slučajevima klasičnog i elektorničkog nasilja</c:v>
                </c:pt>
                <c:pt idx="8">
                  <c:v>…individualnom radu s učenicima koji su uključeni u vršnjačko nasilje</c:v>
                </c:pt>
                <c:pt idx="9">
                  <c:v>...važnosti uključivanja vršnjaka u rad na suzbijanju vršnjačkoga nasilja</c:v>
                </c:pt>
                <c:pt idx="10">
                  <c:v>...uključivanju roditelja u preventivne aktivnosti</c:v>
                </c:pt>
                <c:pt idx="11">
                  <c:v>...protokolu o potupanju u slučajevima vršnjačkoga nasilja </c:v>
                </c:pt>
              </c:strCache>
            </c:strRef>
          </c:cat>
          <c:val>
            <c:numRef>
              <c:f>Sheet1!$M$20:$M$31</c:f>
              <c:numCache>
                <c:formatCode>0.0%</c:formatCode>
                <c:ptCount val="12"/>
                <c:pt idx="0">
                  <c:v>0.501</c:v>
                </c:pt>
                <c:pt idx="1">
                  <c:v>0.41899999999999998</c:v>
                </c:pt>
                <c:pt idx="2">
                  <c:v>0.41799999999999998</c:v>
                </c:pt>
                <c:pt idx="3">
                  <c:v>0.45</c:v>
                </c:pt>
                <c:pt idx="4">
                  <c:v>0.48</c:v>
                </c:pt>
                <c:pt idx="5">
                  <c:v>0.45400000000000001</c:v>
                </c:pt>
                <c:pt idx="6">
                  <c:v>0.52100000000000002</c:v>
                </c:pt>
                <c:pt idx="7">
                  <c:v>0.42899999999999999</c:v>
                </c:pt>
                <c:pt idx="8">
                  <c:v>0.41699999999999998</c:v>
                </c:pt>
                <c:pt idx="9">
                  <c:v>0.437</c:v>
                </c:pt>
                <c:pt idx="10">
                  <c:v>0.38</c:v>
                </c:pt>
                <c:pt idx="11">
                  <c:v>0.45700000000000002</c:v>
                </c:pt>
              </c:numCache>
            </c:numRef>
          </c:val>
          <c:extLst>
            <c:ext xmlns:c16="http://schemas.microsoft.com/office/drawing/2014/chart" uri="{C3380CC4-5D6E-409C-BE32-E72D297353CC}">
              <c16:uniqueId val="{00000008-D120-E546-A456-E06FDCAFDED8}"/>
            </c:ext>
          </c:extLst>
        </c:ser>
        <c:ser>
          <c:idx val="3"/>
          <c:order val="3"/>
          <c:tx>
            <c:strRef>
              <c:f>Sheet1!$N$19</c:f>
              <c:strCache>
                <c:ptCount val="1"/>
                <c:pt idx="0">
                  <c:v>u potpunosti ima</c:v>
                </c:pt>
              </c:strCache>
            </c:strRef>
          </c:tx>
          <c:spPr>
            <a:solidFill>
              <a:schemeClr val="tx1">
                <a:lumMod val="50000"/>
              </a:schemeClr>
            </a:solidFill>
            <a:ln>
              <a:noFill/>
            </a:ln>
            <a:effectLst/>
          </c:spPr>
          <c:invertIfNegative val="0"/>
          <c:dLbls>
            <c:dLbl>
              <c:idx val="7"/>
              <c:layout>
                <c:manualLayout>
                  <c:x val="-1.6857063555700451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120-E546-A456-E06FDCAFDED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H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Sheet1!$J$20:$J$31</c:f>
              <c:strCache>
                <c:ptCount val="12"/>
                <c:pt idx="0">
                  <c:v>...oblici i obilježja izravnog klasičnog (fizičkog, verbalnog) nasilja</c:v>
                </c:pt>
                <c:pt idx="1">
                  <c:v>...oblici i obilježja relacijskog nasilja</c:v>
                </c:pt>
                <c:pt idx="2">
                  <c:v>...oblici i obilježja elektorničkog nasilja</c:v>
                </c:pt>
                <c:pt idx="3">
                  <c:v>...čimbenici rizika i zaštite u vršnjačkome nasilju</c:v>
                </c:pt>
                <c:pt idx="4">
                  <c:v>...različitim ulogama djece u vršnjačkome nasilju</c:v>
                </c:pt>
                <c:pt idx="5">
                  <c:v>...kratkoročnim i dugoročim posljedicama vršnjačkoga nasilja</c:v>
                </c:pt>
                <c:pt idx="6">
                  <c:v>...prevenciji vršnjačkoga nasilja</c:v>
                </c:pt>
                <c:pt idx="7">
                  <c:v>...učinkovitim intervencijama u slučajevima klasičnog i elektorničkog nasilja</c:v>
                </c:pt>
                <c:pt idx="8">
                  <c:v>…individualnom radu s učenicima koji su uključeni u vršnjačko nasilje</c:v>
                </c:pt>
                <c:pt idx="9">
                  <c:v>...važnosti uključivanja vršnjaka u rad na suzbijanju vršnjačkoga nasilja</c:v>
                </c:pt>
                <c:pt idx="10">
                  <c:v>...uključivanju roditelja u preventivne aktivnosti</c:v>
                </c:pt>
                <c:pt idx="11">
                  <c:v>...protokolu o potupanju u slučajevima vršnjačkoga nasilja </c:v>
                </c:pt>
              </c:strCache>
            </c:strRef>
          </c:cat>
          <c:val>
            <c:numRef>
              <c:f>Sheet1!$N$20:$N$31</c:f>
              <c:numCache>
                <c:formatCode>0.0%</c:formatCode>
                <c:ptCount val="12"/>
                <c:pt idx="0">
                  <c:v>0.13900000000000001</c:v>
                </c:pt>
                <c:pt idx="1">
                  <c:v>0.1</c:v>
                </c:pt>
                <c:pt idx="2">
                  <c:v>0.127</c:v>
                </c:pt>
                <c:pt idx="3">
                  <c:v>0.10299999999999999</c:v>
                </c:pt>
                <c:pt idx="4">
                  <c:v>0.14399999999999999</c:v>
                </c:pt>
                <c:pt idx="5">
                  <c:v>0.182</c:v>
                </c:pt>
                <c:pt idx="6">
                  <c:v>0.14199999999999999</c:v>
                </c:pt>
                <c:pt idx="7">
                  <c:v>0.08</c:v>
                </c:pt>
                <c:pt idx="8">
                  <c:v>9.0999999999999998E-2</c:v>
                </c:pt>
                <c:pt idx="9">
                  <c:v>0.13600000000000001</c:v>
                </c:pt>
                <c:pt idx="10">
                  <c:v>0.10299999999999999</c:v>
                </c:pt>
                <c:pt idx="11">
                  <c:v>0.124</c:v>
                </c:pt>
              </c:numCache>
            </c:numRef>
          </c:val>
          <c:extLst>
            <c:ext xmlns:c16="http://schemas.microsoft.com/office/drawing/2014/chart" uri="{C3380CC4-5D6E-409C-BE32-E72D297353CC}">
              <c16:uniqueId val="{0000000A-D120-E546-A456-E06FDCAFDED8}"/>
            </c:ext>
          </c:extLst>
        </c:ser>
        <c:dLbls>
          <c:dLblPos val="inEnd"/>
          <c:showLegendKey val="0"/>
          <c:showVal val="1"/>
          <c:showCatName val="0"/>
          <c:showSerName val="0"/>
          <c:showPercent val="0"/>
          <c:showBubbleSize val="0"/>
        </c:dLbls>
        <c:gapWidth val="150"/>
        <c:overlap val="100"/>
        <c:axId val="130764207"/>
        <c:axId val="157864591"/>
      </c:barChart>
      <c:catAx>
        <c:axId val="1307642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50000"/>
                  </a:schemeClr>
                </a:solidFill>
                <a:latin typeface="Calibri Light" panose="020F0302020204030204" pitchFamily="34" charset="0"/>
                <a:ea typeface="+mn-ea"/>
                <a:cs typeface="Calibri Light" panose="020F0302020204030204" pitchFamily="34" charset="0"/>
              </a:defRPr>
            </a:pPr>
            <a:endParaRPr lang="en-HR"/>
          </a:p>
        </c:txPr>
        <c:crossAx val="157864591"/>
        <c:crosses val="autoZero"/>
        <c:auto val="1"/>
        <c:lblAlgn val="ctr"/>
        <c:lblOffset val="100"/>
        <c:noMultiLvlLbl val="0"/>
      </c:catAx>
      <c:valAx>
        <c:axId val="157864591"/>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lumMod val="50000"/>
                  </a:schemeClr>
                </a:solidFill>
                <a:latin typeface="Calibri Light" panose="020F0302020204030204" pitchFamily="34" charset="0"/>
                <a:ea typeface="+mn-ea"/>
                <a:cs typeface="Calibri Light" panose="020F0302020204030204" pitchFamily="34" charset="0"/>
              </a:defRPr>
            </a:pPr>
            <a:endParaRPr lang="en-HR"/>
          </a:p>
        </c:txPr>
        <c:crossAx val="13076420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accent1">
                  <a:lumMod val="50000"/>
                </a:schemeClr>
              </a:solidFill>
              <a:latin typeface="Calibri Light" panose="020F0302020204030204" pitchFamily="34" charset="0"/>
              <a:ea typeface="+mn-ea"/>
              <a:cs typeface="Calibri Light" panose="020F0302020204030204" pitchFamily="34" charset="0"/>
            </a:defRPr>
          </a:pPr>
          <a:endParaRPr lang="en-H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solidFill>
            <a:schemeClr val="accent1">
              <a:lumMod val="50000"/>
            </a:schemeClr>
          </a:solidFill>
          <a:latin typeface="Calibri Light" panose="020F0302020204030204" pitchFamily="34" charset="0"/>
          <a:cs typeface="Calibri Light" panose="020F0302020204030204" pitchFamily="34" charset="0"/>
        </a:defRPr>
      </a:pPr>
      <a:endParaRPr lang="en-H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1" u="none" strike="noStrike" kern="1200" spc="0" baseline="0">
                <a:solidFill>
                  <a:schemeClr val="tx1"/>
                </a:solidFill>
                <a:latin typeface="Calibri Light" panose="020F0302020204030204" pitchFamily="34" charset="0"/>
                <a:ea typeface="+mn-ea"/>
                <a:cs typeface="Calibri Light" panose="020F0302020204030204" pitchFamily="34" charset="0"/>
              </a:defRPr>
            </a:pPr>
            <a:r>
              <a:rPr lang="en-GB" b="1" i="1">
                <a:solidFill>
                  <a:schemeClr val="tx1"/>
                </a:solidFill>
              </a:rPr>
              <a:t>Procjena učitelja o usvojenim vještinama suzbijanja</a:t>
            </a:r>
            <a:r>
              <a:rPr lang="en-GB" b="1" i="1" baseline="0">
                <a:solidFill>
                  <a:schemeClr val="tx1"/>
                </a:solidFill>
              </a:rPr>
              <a:t> vršnjačkoga nasilja</a:t>
            </a:r>
            <a:endParaRPr lang="en-GB" b="1" i="1">
              <a:solidFill>
                <a:schemeClr val="tx1"/>
              </a:solidFill>
            </a:endParaRPr>
          </a:p>
        </c:rich>
      </c:tx>
      <c:overlay val="0"/>
      <c:spPr>
        <a:noFill/>
        <a:ln>
          <a:noFill/>
        </a:ln>
        <a:effectLst/>
      </c:spPr>
      <c:txPr>
        <a:bodyPr rot="0" spcFirstLastPara="1" vertOverflow="ellipsis" vert="horz" wrap="square" anchor="ctr" anchorCtr="1"/>
        <a:lstStyle/>
        <a:p>
          <a:pPr>
            <a:defRPr sz="1400" b="1" i="1" u="none" strike="noStrike" kern="1200" spc="0" baseline="0">
              <a:solidFill>
                <a:schemeClr val="tx1"/>
              </a:solidFill>
              <a:latin typeface="Calibri Light" panose="020F0302020204030204" pitchFamily="34" charset="0"/>
              <a:ea typeface="+mn-ea"/>
              <a:cs typeface="Calibri Light" panose="020F0302020204030204" pitchFamily="34" charset="0"/>
            </a:defRPr>
          </a:pPr>
          <a:endParaRPr lang="en-HR"/>
        </a:p>
      </c:txPr>
    </c:title>
    <c:autoTitleDeleted val="0"/>
    <c:plotArea>
      <c:layout>
        <c:manualLayout>
          <c:layoutTarget val="inner"/>
          <c:xMode val="edge"/>
          <c:yMode val="edge"/>
          <c:x val="0.47633668605115437"/>
          <c:y val="0.21990678737879682"/>
          <c:w val="0.52366331394884569"/>
          <c:h val="0.66525587069073733"/>
        </c:manualLayout>
      </c:layout>
      <c:barChart>
        <c:barDir val="bar"/>
        <c:grouping val="percentStacked"/>
        <c:varyColors val="0"/>
        <c:ser>
          <c:idx val="0"/>
          <c:order val="0"/>
          <c:tx>
            <c:strRef>
              <c:f>Sheet1!$R$1</c:f>
              <c:strCache>
                <c:ptCount val="1"/>
                <c:pt idx="0">
                  <c:v>uopće i uglavnom nema</c:v>
                </c:pt>
              </c:strCache>
            </c:strRef>
          </c:tx>
          <c:spPr>
            <a:solidFill>
              <a:schemeClr val="bg1">
                <a:lumMod val="75000"/>
              </a:schemeClr>
            </a:solidFill>
            <a:ln>
              <a:noFill/>
            </a:ln>
            <a:effectLst/>
          </c:spPr>
          <c:invertIfNegative val="0"/>
          <c:dLbls>
            <c:dLbl>
              <c:idx val="0"/>
              <c:layout>
                <c:manualLayout>
                  <c:x val="1.1814346824800122E-2"/>
                  <c:y val="2.5269090542274294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47-8747-B20E-AC679B88A527}"/>
                </c:ext>
              </c:extLst>
            </c:dLbl>
            <c:dLbl>
              <c:idx val="1"/>
              <c:layout>
                <c:manualLayout>
                  <c:x val="8.1652068337631396E-3"/>
                  <c:y val="2.526909054521600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47-8747-B20E-AC679B88A527}"/>
                </c:ext>
              </c:extLst>
            </c:dLbl>
            <c:dLbl>
              <c:idx val="2"/>
              <c:layout>
                <c:manualLayout>
                  <c:x val="1.3795554316772285E-2"/>
                  <c:y val="-7.3809422921108376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47-8747-B20E-AC679B88A527}"/>
                </c:ext>
              </c:extLst>
            </c:dLbl>
            <c:dLbl>
              <c:idx val="3"/>
              <c:layout>
                <c:manualLayout>
                  <c:x val="1.0842386551871209E-2"/>
                  <c:y val="2.526909054521600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47-8747-B20E-AC679B88A527}"/>
                </c:ext>
              </c:extLst>
            </c:dLbl>
            <c:dLbl>
              <c:idx val="4"/>
              <c:layout>
                <c:manualLayout>
                  <c:x val="1.3976850436481074E-2"/>
                  <c:y val="-"/>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4C-ED40-BD43-CA5DA3509570}"/>
                </c:ext>
              </c:extLst>
            </c:dLbl>
            <c:dLbl>
              <c:idx val="5"/>
              <c:layout>
                <c:manualLayout>
                  <c:x val="1.118254179151465E-2"/>
                  <c:y val="-"/>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4C-ED40-BD43-CA5DA3509570}"/>
                </c:ext>
              </c:extLst>
            </c:dLbl>
            <c:dLbl>
              <c:idx val="6"/>
              <c:layout>
                <c:manualLayout>
                  <c:x val="1.0182070683913212E-2"/>
                  <c:y val="-"/>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34C-ED40-BD43-CA5DA350957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Sheet1!$Q$2:$Q$8</c:f>
              <c:strCache>
                <c:ptCount val="7"/>
                <c:pt idx="0">
                  <c:v>vještinama prepoznavanja problema nasilja među vršnjacima</c:v>
                </c:pt>
                <c:pt idx="1">
                  <c:v>vještinama procjene i kritičkog odnosa prema različitim čimbenicima rizika (obiteljskim, školskim, društvenim i sl.)</c:v>
                </c:pt>
                <c:pt idx="2">
                  <c:v>vještinama rješavanja konflikata</c:v>
                </c:pt>
                <c:pt idx="3">
                  <c:v>vještinama za individualni rad s djecom počiniteljima i žrtvama vršnjačkoga nasilja</c:v>
                </c:pt>
                <c:pt idx="4">
                  <c:v>vještinama za organiziranje i osmišljavanje radionica grupnih preventivnih aktivnosti u razredu</c:v>
                </c:pt>
                <c:pt idx="5">
                  <c:v>vještinama vođenja razgovora i savjetovanja djece uključene u nasilje</c:v>
                </c:pt>
                <c:pt idx="6">
                  <c:v>vještinama evaluacije osobnog rada na problemima vršnjačkoga nasilja</c:v>
                </c:pt>
              </c:strCache>
            </c:strRef>
          </c:cat>
          <c:val>
            <c:numRef>
              <c:f>Sheet1!$R$2:$R$8</c:f>
              <c:numCache>
                <c:formatCode>0.0%</c:formatCode>
                <c:ptCount val="7"/>
                <c:pt idx="0">
                  <c:v>3.4000000000000002E-2</c:v>
                </c:pt>
                <c:pt idx="1">
                  <c:v>4.9000000000000002E-2</c:v>
                </c:pt>
                <c:pt idx="2">
                  <c:v>4.2999999999999997E-2</c:v>
                </c:pt>
                <c:pt idx="3">
                  <c:v>9.4E-2</c:v>
                </c:pt>
                <c:pt idx="4">
                  <c:v>0.14899999999999999</c:v>
                </c:pt>
                <c:pt idx="5">
                  <c:v>0.127</c:v>
                </c:pt>
                <c:pt idx="6">
                  <c:v>0.13500000000000001</c:v>
                </c:pt>
              </c:numCache>
            </c:numRef>
          </c:val>
          <c:extLst>
            <c:ext xmlns:c16="http://schemas.microsoft.com/office/drawing/2014/chart" uri="{C3380CC4-5D6E-409C-BE32-E72D297353CC}">
              <c16:uniqueId val="{00000004-8147-8747-B20E-AC679B88A527}"/>
            </c:ext>
          </c:extLst>
        </c:ser>
        <c:ser>
          <c:idx val="1"/>
          <c:order val="1"/>
          <c:tx>
            <c:strRef>
              <c:f>Sheet1!$S$1</c:f>
              <c:strCache>
                <c:ptCount val="1"/>
                <c:pt idx="0">
                  <c:v>djelomično ima</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Sheet1!$Q$2:$Q$8</c:f>
              <c:strCache>
                <c:ptCount val="7"/>
                <c:pt idx="0">
                  <c:v>vještinama prepoznavanja problema nasilja među vršnjacima</c:v>
                </c:pt>
                <c:pt idx="1">
                  <c:v>vještinama procjene i kritičkog odnosa prema različitim čimbenicima rizika (obiteljskim, školskim, društvenim i sl.)</c:v>
                </c:pt>
                <c:pt idx="2">
                  <c:v>vještinama rješavanja konflikata</c:v>
                </c:pt>
                <c:pt idx="3">
                  <c:v>vještinama za individualni rad s djecom počiniteljima i žrtvama vršnjačkoga nasilja</c:v>
                </c:pt>
                <c:pt idx="4">
                  <c:v>vještinama za organiziranje i osmišljavanje radionica grupnih preventivnih aktivnosti u razredu</c:v>
                </c:pt>
                <c:pt idx="5">
                  <c:v>vještinama vođenja razgovora i savjetovanja djece uključene u nasilje</c:v>
                </c:pt>
                <c:pt idx="6">
                  <c:v>vještinama evaluacije osobnog rada na problemima vršnjačkoga nasilja</c:v>
                </c:pt>
              </c:strCache>
            </c:strRef>
          </c:cat>
          <c:val>
            <c:numRef>
              <c:f>Sheet1!$S$2:$S$8</c:f>
              <c:numCache>
                <c:formatCode>0.0%</c:formatCode>
                <c:ptCount val="7"/>
                <c:pt idx="0">
                  <c:v>0.23599999999999999</c:v>
                </c:pt>
                <c:pt idx="1">
                  <c:v>0.315</c:v>
                </c:pt>
                <c:pt idx="2">
                  <c:v>0.27700000000000002</c:v>
                </c:pt>
                <c:pt idx="3">
                  <c:v>0.36799999999999999</c:v>
                </c:pt>
                <c:pt idx="4">
                  <c:v>0.36899999999999999</c:v>
                </c:pt>
                <c:pt idx="5">
                  <c:v>0.34300000000000003</c:v>
                </c:pt>
                <c:pt idx="6">
                  <c:v>0.38500000000000001</c:v>
                </c:pt>
              </c:numCache>
            </c:numRef>
          </c:val>
          <c:extLst>
            <c:ext xmlns:c16="http://schemas.microsoft.com/office/drawing/2014/chart" uri="{C3380CC4-5D6E-409C-BE32-E72D297353CC}">
              <c16:uniqueId val="{00000005-8147-8747-B20E-AC679B88A527}"/>
            </c:ext>
          </c:extLst>
        </c:ser>
        <c:ser>
          <c:idx val="2"/>
          <c:order val="2"/>
          <c:tx>
            <c:strRef>
              <c:f>Sheet1!$T$1</c:f>
              <c:strCache>
                <c:ptCount val="1"/>
                <c:pt idx="0">
                  <c:v>uglavnom ima</c:v>
                </c:pt>
              </c:strCache>
            </c:strRef>
          </c:tx>
          <c:spPr>
            <a:solidFill>
              <a:srgbClr val="285E8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H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Sheet1!$Q$2:$Q$8</c:f>
              <c:strCache>
                <c:ptCount val="7"/>
                <c:pt idx="0">
                  <c:v>vještinama prepoznavanja problema nasilja među vršnjacima</c:v>
                </c:pt>
                <c:pt idx="1">
                  <c:v>vještinama procjene i kritičkog odnosa prema različitim čimbenicima rizika (obiteljskim, školskim, društvenim i sl.)</c:v>
                </c:pt>
                <c:pt idx="2">
                  <c:v>vještinama rješavanja konflikata</c:v>
                </c:pt>
                <c:pt idx="3">
                  <c:v>vještinama za individualni rad s djecom počiniteljima i žrtvama vršnjačkoga nasilja</c:v>
                </c:pt>
                <c:pt idx="4">
                  <c:v>vještinama za organiziranje i osmišljavanje radionica grupnih preventivnih aktivnosti u razredu</c:v>
                </c:pt>
                <c:pt idx="5">
                  <c:v>vještinama vođenja razgovora i savjetovanja djece uključene u nasilje</c:v>
                </c:pt>
                <c:pt idx="6">
                  <c:v>vještinama evaluacije osobnog rada na problemima vršnjačkoga nasilja</c:v>
                </c:pt>
              </c:strCache>
            </c:strRef>
          </c:cat>
          <c:val>
            <c:numRef>
              <c:f>Sheet1!$T$2:$T$8</c:f>
              <c:numCache>
                <c:formatCode>0.0%</c:formatCode>
                <c:ptCount val="7"/>
                <c:pt idx="0">
                  <c:v>0.53200000000000003</c:v>
                </c:pt>
                <c:pt idx="1">
                  <c:v>0.51300000000000001</c:v>
                </c:pt>
                <c:pt idx="2">
                  <c:v>0.54900000000000004</c:v>
                </c:pt>
                <c:pt idx="3">
                  <c:v>0.433</c:v>
                </c:pt>
                <c:pt idx="4">
                  <c:v>0.38200000000000001</c:v>
                </c:pt>
                <c:pt idx="5">
                  <c:v>0.41799999999999998</c:v>
                </c:pt>
                <c:pt idx="6">
                  <c:v>0.39900000000000002</c:v>
                </c:pt>
              </c:numCache>
            </c:numRef>
          </c:val>
          <c:extLst>
            <c:ext xmlns:c16="http://schemas.microsoft.com/office/drawing/2014/chart" uri="{C3380CC4-5D6E-409C-BE32-E72D297353CC}">
              <c16:uniqueId val="{00000006-8147-8747-B20E-AC679B88A527}"/>
            </c:ext>
          </c:extLst>
        </c:ser>
        <c:ser>
          <c:idx val="3"/>
          <c:order val="3"/>
          <c:tx>
            <c:strRef>
              <c:f>Sheet1!$U$1</c:f>
              <c:strCache>
                <c:ptCount val="1"/>
                <c:pt idx="0">
                  <c:v>u potpunosti ima</c:v>
                </c:pt>
              </c:strCache>
            </c:strRef>
          </c:tx>
          <c:spPr>
            <a:solidFill>
              <a:schemeClr val="tx1">
                <a:lumMod val="75000"/>
              </a:schemeClr>
            </a:solidFill>
            <a:ln>
              <a:noFill/>
            </a:ln>
            <a:effectLst/>
          </c:spPr>
          <c:invertIfNegative val="0"/>
          <c:dLbls>
            <c:dLbl>
              <c:idx val="4"/>
              <c:layout>
                <c:manualLayout>
                  <c:x val="-2.0331684203191416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47-8747-B20E-AC679B88A52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H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Sheet1!$Q$2:$Q$8</c:f>
              <c:strCache>
                <c:ptCount val="7"/>
                <c:pt idx="0">
                  <c:v>vještinama prepoznavanja problema nasilja među vršnjacima</c:v>
                </c:pt>
                <c:pt idx="1">
                  <c:v>vještinama procjene i kritičkog odnosa prema različitim čimbenicima rizika (obiteljskim, školskim, društvenim i sl.)</c:v>
                </c:pt>
                <c:pt idx="2">
                  <c:v>vještinama rješavanja konflikata</c:v>
                </c:pt>
                <c:pt idx="3">
                  <c:v>vještinama za individualni rad s djecom počiniteljima i žrtvama vršnjačkoga nasilja</c:v>
                </c:pt>
                <c:pt idx="4">
                  <c:v>vještinama za organiziranje i osmišljavanje radionica grupnih preventivnih aktivnosti u razredu</c:v>
                </c:pt>
                <c:pt idx="5">
                  <c:v>vještinama vođenja razgovora i savjetovanja djece uključene u nasilje</c:v>
                </c:pt>
                <c:pt idx="6">
                  <c:v>vještinama evaluacije osobnog rada na problemima vršnjačkoga nasilja</c:v>
                </c:pt>
              </c:strCache>
            </c:strRef>
          </c:cat>
          <c:val>
            <c:numRef>
              <c:f>Sheet1!$U$2:$U$8</c:f>
              <c:numCache>
                <c:formatCode>0.0%</c:formatCode>
                <c:ptCount val="7"/>
                <c:pt idx="0">
                  <c:v>0.19400000000000001</c:v>
                </c:pt>
                <c:pt idx="1">
                  <c:v>0.121</c:v>
                </c:pt>
                <c:pt idx="2">
                  <c:v>0.128</c:v>
                </c:pt>
                <c:pt idx="3">
                  <c:v>0.10199999999999999</c:v>
                </c:pt>
                <c:pt idx="4">
                  <c:v>9.4E-2</c:v>
                </c:pt>
                <c:pt idx="5">
                  <c:v>0.11</c:v>
                </c:pt>
                <c:pt idx="6">
                  <c:v>7.8E-2</c:v>
                </c:pt>
              </c:numCache>
            </c:numRef>
          </c:val>
          <c:extLst>
            <c:ext xmlns:c16="http://schemas.microsoft.com/office/drawing/2014/chart" uri="{C3380CC4-5D6E-409C-BE32-E72D297353CC}">
              <c16:uniqueId val="{00000008-8147-8747-B20E-AC679B88A527}"/>
            </c:ext>
          </c:extLst>
        </c:ser>
        <c:dLbls>
          <c:dLblPos val="inEnd"/>
          <c:showLegendKey val="0"/>
          <c:showVal val="1"/>
          <c:showCatName val="0"/>
          <c:showSerName val="0"/>
          <c:showPercent val="0"/>
          <c:showBubbleSize val="0"/>
        </c:dLbls>
        <c:gapWidth val="150"/>
        <c:overlap val="100"/>
        <c:axId val="143473455"/>
        <c:axId val="147577887"/>
      </c:barChart>
      <c:catAx>
        <c:axId val="14347345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crossAx val="147577887"/>
        <c:crosses val="autoZero"/>
        <c:auto val="1"/>
        <c:lblAlgn val="ctr"/>
        <c:lblOffset val="100"/>
        <c:noMultiLvlLbl val="0"/>
      </c:catAx>
      <c:valAx>
        <c:axId val="147577887"/>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4347345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solidFill>
            <a:schemeClr val="accent5">
              <a:lumMod val="50000"/>
            </a:schemeClr>
          </a:solidFill>
          <a:latin typeface="Calibri Light" panose="020F0302020204030204" pitchFamily="34" charset="0"/>
          <a:cs typeface="Calibri Light" panose="020F0302020204030204" pitchFamily="34" charset="0"/>
        </a:defRPr>
      </a:pPr>
      <a:endParaRPr lang="en-H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hr-HR" sz="1400" b="1" i="1" u="none" strike="noStrike" kern="1200" spc="0" baseline="0" noProof="0">
                <a:solidFill>
                  <a:schemeClr val="accent1">
                    <a:lumMod val="50000"/>
                  </a:schemeClr>
                </a:solidFill>
                <a:latin typeface="Calibri Light" panose="020F0302020204030204" pitchFamily="34" charset="0"/>
                <a:ea typeface="+mn-ea"/>
                <a:cs typeface="Calibri Light" panose="020F0302020204030204" pitchFamily="34" charset="0"/>
              </a:defRPr>
            </a:pPr>
            <a:r>
              <a:rPr lang="hr-HR" sz="1400" b="1" i="1" baseline="0" noProof="0" dirty="0">
                <a:effectLst/>
              </a:rPr>
              <a:t>Samoučinkovitost učitelja u suzbijanju različitih oblika vršnjačkog nasilja</a:t>
            </a:r>
            <a:endParaRPr lang="hr-HR" sz="1400" b="1" i="1" noProof="0" dirty="0">
              <a:effectLst/>
            </a:endParaRPr>
          </a:p>
        </c:rich>
      </c:tx>
      <c:layout>
        <c:manualLayout>
          <c:xMode val="edge"/>
          <c:yMode val="edge"/>
          <c:x val="0.15871544269161464"/>
          <c:y val="7.1449490117560355E-2"/>
        </c:manualLayout>
      </c:layout>
      <c:overlay val="0"/>
      <c:spPr>
        <a:noFill/>
        <a:ln>
          <a:noFill/>
        </a:ln>
        <a:effectLst/>
      </c:spPr>
      <c:txPr>
        <a:bodyPr rot="0" spcFirstLastPara="1" vertOverflow="ellipsis" vert="horz" wrap="square" anchor="ctr" anchorCtr="1"/>
        <a:lstStyle/>
        <a:p>
          <a:pPr>
            <a:defRPr lang="hr-HR" sz="1400" b="1" i="1" u="none" strike="noStrike" kern="1200" spc="0" baseline="0" noProof="0">
              <a:solidFill>
                <a:schemeClr val="accent1">
                  <a:lumMod val="50000"/>
                </a:schemeClr>
              </a:solidFill>
              <a:latin typeface="Calibri Light" panose="020F0302020204030204" pitchFamily="34" charset="0"/>
              <a:ea typeface="+mn-ea"/>
              <a:cs typeface="Calibri Light" panose="020F0302020204030204" pitchFamily="34" charset="0"/>
            </a:defRPr>
          </a:pPr>
          <a:endParaRPr lang="en-HR"/>
        </a:p>
      </c:txPr>
    </c:title>
    <c:autoTitleDeleted val="0"/>
    <c:plotArea>
      <c:layout>
        <c:manualLayout>
          <c:layoutTarget val="inner"/>
          <c:xMode val="edge"/>
          <c:yMode val="edge"/>
          <c:x val="0.433271578551084"/>
          <c:y val="0.32645300651030196"/>
          <c:w val="0.566728421448916"/>
          <c:h val="0.62693520661333502"/>
        </c:manualLayout>
      </c:layout>
      <c:barChart>
        <c:barDir val="bar"/>
        <c:grouping val="percentStacked"/>
        <c:varyColors val="0"/>
        <c:ser>
          <c:idx val="0"/>
          <c:order val="0"/>
          <c:tx>
            <c:strRef>
              <c:f>Sheet1!$K$1</c:f>
              <c:strCache>
                <c:ptCount val="1"/>
                <c:pt idx="0">
                  <c:v>nimalo i vrlo malo</c:v>
                </c:pt>
              </c:strCache>
            </c:strRef>
          </c:tx>
          <c:spPr>
            <a:solidFill>
              <a:schemeClr val="bg1">
                <a:lumMod val="65000"/>
              </a:schemeClr>
            </a:solidFill>
            <a:ln>
              <a:noFill/>
            </a:ln>
            <a:effectLst/>
          </c:spPr>
          <c:invertIfNegative val="0"/>
          <c:dLbls>
            <c:dLbl>
              <c:idx val="0"/>
              <c:layout>
                <c:manualLayout>
                  <c:x val="-4.0631316507215083E-2"/>
                  <c:y val="-3.38994813646276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BCB-9748-B9F3-0B099D579A95}"/>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Sheet1!$J$2:$J$5</c:f>
              <c:strCache>
                <c:ptCount val="4"/>
                <c:pt idx="0">
                  <c:v>zaustavljanje fizičkog nasilja među učenicima u razredu</c:v>
                </c:pt>
                <c:pt idx="1">
                  <c:v>zaustavljanje ogovaranja, tračanja, širenja neistina među učenicima u razredu</c:v>
                </c:pt>
                <c:pt idx="2">
                  <c:v>sprječavanje verbalnog nasilja među učenicima</c:v>
                </c:pt>
                <c:pt idx="3">
                  <c:v>smanjivanje elektroničkog nasilja među učenicima</c:v>
                </c:pt>
              </c:strCache>
            </c:strRef>
          </c:cat>
          <c:val>
            <c:numRef>
              <c:f>Sheet1!$K$2:$K$5</c:f>
              <c:numCache>
                <c:formatCode>0.0%</c:formatCode>
                <c:ptCount val="4"/>
                <c:pt idx="0">
                  <c:v>1.0999999999999999E-2</c:v>
                </c:pt>
                <c:pt idx="1">
                  <c:v>0.08</c:v>
                </c:pt>
                <c:pt idx="2">
                  <c:v>3.9E-2</c:v>
                </c:pt>
                <c:pt idx="3">
                  <c:v>0.17899999999999999</c:v>
                </c:pt>
              </c:numCache>
            </c:numRef>
          </c:val>
          <c:extLst>
            <c:ext xmlns:c16="http://schemas.microsoft.com/office/drawing/2014/chart" uri="{C3380CC4-5D6E-409C-BE32-E72D297353CC}">
              <c16:uniqueId val="{00000002-2BCB-9748-B9F3-0B099D579A95}"/>
            </c:ext>
          </c:extLst>
        </c:ser>
        <c:ser>
          <c:idx val="1"/>
          <c:order val="1"/>
          <c:tx>
            <c:strRef>
              <c:f>Sheet1!$L$1</c:f>
              <c:strCache>
                <c:ptCount val="1"/>
                <c:pt idx="0">
                  <c:v>umjereno</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Sheet1!$J$2:$J$5</c:f>
              <c:strCache>
                <c:ptCount val="4"/>
                <c:pt idx="0">
                  <c:v>zaustavljanje fizičkog nasilja među učenicima u razredu</c:v>
                </c:pt>
                <c:pt idx="1">
                  <c:v>zaustavljanje ogovaranja, tračanja, širenja neistina među učenicima u razredu</c:v>
                </c:pt>
                <c:pt idx="2">
                  <c:v>sprječavanje verbalnog nasilja među učenicima</c:v>
                </c:pt>
                <c:pt idx="3">
                  <c:v>smanjivanje elektroničkog nasilja među učenicima</c:v>
                </c:pt>
              </c:strCache>
            </c:strRef>
          </c:cat>
          <c:val>
            <c:numRef>
              <c:f>Sheet1!$L$2:$L$5</c:f>
              <c:numCache>
                <c:formatCode>0.0%</c:formatCode>
                <c:ptCount val="4"/>
                <c:pt idx="0">
                  <c:v>0.121</c:v>
                </c:pt>
                <c:pt idx="1">
                  <c:v>0.35299999999999998</c:v>
                </c:pt>
                <c:pt idx="2">
                  <c:v>0.255</c:v>
                </c:pt>
                <c:pt idx="3">
                  <c:v>0.443</c:v>
                </c:pt>
              </c:numCache>
            </c:numRef>
          </c:val>
          <c:extLst>
            <c:ext xmlns:c16="http://schemas.microsoft.com/office/drawing/2014/chart" uri="{C3380CC4-5D6E-409C-BE32-E72D297353CC}">
              <c16:uniqueId val="{00000003-2BCB-9748-B9F3-0B099D579A95}"/>
            </c:ext>
          </c:extLst>
        </c:ser>
        <c:ser>
          <c:idx val="2"/>
          <c:order val="2"/>
          <c:tx>
            <c:strRef>
              <c:f>Sheet1!$M$1</c:f>
              <c:strCache>
                <c:ptCount val="1"/>
                <c:pt idx="0">
                  <c:v>značajno</c:v>
                </c:pt>
              </c:strCache>
            </c:strRef>
          </c:tx>
          <c:spPr>
            <a:solidFill>
              <a:srgbClr val="285E89"/>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Sheet1!$J$2:$J$5</c:f>
              <c:strCache>
                <c:ptCount val="4"/>
                <c:pt idx="0">
                  <c:v>zaustavljanje fizičkog nasilja među učenicima u razredu</c:v>
                </c:pt>
                <c:pt idx="1">
                  <c:v>zaustavljanje ogovaranja, tračanja, širenja neistina među učenicima u razredu</c:v>
                </c:pt>
                <c:pt idx="2">
                  <c:v>sprječavanje verbalnog nasilja među učenicima</c:v>
                </c:pt>
                <c:pt idx="3">
                  <c:v>smanjivanje elektroničkog nasilja među učenicima</c:v>
                </c:pt>
              </c:strCache>
            </c:strRef>
          </c:cat>
          <c:val>
            <c:numRef>
              <c:f>Sheet1!$M$2:$M$5</c:f>
              <c:numCache>
                <c:formatCode>0.0%</c:formatCode>
                <c:ptCount val="4"/>
                <c:pt idx="0">
                  <c:v>0.47299999999999998</c:v>
                </c:pt>
                <c:pt idx="1">
                  <c:v>0.43099999999999999</c:v>
                </c:pt>
                <c:pt idx="2">
                  <c:v>0.52900000000000003</c:v>
                </c:pt>
                <c:pt idx="3">
                  <c:v>0.29799999999999999</c:v>
                </c:pt>
              </c:numCache>
            </c:numRef>
          </c:val>
          <c:extLst>
            <c:ext xmlns:c16="http://schemas.microsoft.com/office/drawing/2014/chart" uri="{C3380CC4-5D6E-409C-BE32-E72D297353CC}">
              <c16:uniqueId val="{00000004-2BCB-9748-B9F3-0B099D579A95}"/>
            </c:ext>
          </c:extLst>
        </c:ser>
        <c:ser>
          <c:idx val="3"/>
          <c:order val="3"/>
          <c:tx>
            <c:strRef>
              <c:f>Sheet1!$N$1</c:f>
              <c:strCache>
                <c:ptCount val="1"/>
                <c:pt idx="0">
                  <c:v>u potpunosti</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Sheet1!$J$2:$J$5</c:f>
              <c:strCache>
                <c:ptCount val="4"/>
                <c:pt idx="0">
                  <c:v>zaustavljanje fizičkog nasilja među učenicima u razredu</c:v>
                </c:pt>
                <c:pt idx="1">
                  <c:v>zaustavljanje ogovaranja, tračanja, širenja neistina među učenicima u razredu</c:v>
                </c:pt>
                <c:pt idx="2">
                  <c:v>sprječavanje verbalnog nasilja među učenicima</c:v>
                </c:pt>
                <c:pt idx="3">
                  <c:v>smanjivanje elektroničkog nasilja među učenicima</c:v>
                </c:pt>
              </c:strCache>
            </c:strRef>
          </c:cat>
          <c:val>
            <c:numRef>
              <c:f>Sheet1!$N$2:$N$5</c:f>
              <c:numCache>
                <c:formatCode>0.0%</c:formatCode>
                <c:ptCount val="4"/>
                <c:pt idx="0">
                  <c:v>0.39400000000000002</c:v>
                </c:pt>
                <c:pt idx="1">
                  <c:v>0.13600000000000001</c:v>
                </c:pt>
                <c:pt idx="2">
                  <c:v>0.17599999999999999</c:v>
                </c:pt>
                <c:pt idx="3">
                  <c:v>0.08</c:v>
                </c:pt>
              </c:numCache>
            </c:numRef>
          </c:val>
          <c:extLst>
            <c:ext xmlns:c16="http://schemas.microsoft.com/office/drawing/2014/chart" uri="{C3380CC4-5D6E-409C-BE32-E72D297353CC}">
              <c16:uniqueId val="{00000005-2BCB-9748-B9F3-0B099D579A95}"/>
            </c:ext>
          </c:extLst>
        </c:ser>
        <c:dLbls>
          <c:showLegendKey val="0"/>
          <c:showVal val="1"/>
          <c:showCatName val="0"/>
          <c:showSerName val="0"/>
          <c:showPercent val="0"/>
          <c:showBubbleSize val="0"/>
        </c:dLbls>
        <c:gapWidth val="75"/>
        <c:overlap val="100"/>
        <c:axId val="148431983"/>
        <c:axId val="147014495"/>
      </c:barChart>
      <c:catAx>
        <c:axId val="14843198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crossAx val="147014495"/>
        <c:crosses val="autoZero"/>
        <c:auto val="1"/>
        <c:lblAlgn val="ctr"/>
        <c:lblOffset val="100"/>
        <c:noMultiLvlLbl val="0"/>
      </c:catAx>
      <c:valAx>
        <c:axId val="147014495"/>
        <c:scaling>
          <c:orientation val="minMax"/>
        </c:scaling>
        <c:delete val="1"/>
        <c:axPos val="t"/>
        <c:numFmt formatCode="0%" sourceLinked="1"/>
        <c:majorTickMark val="none"/>
        <c:minorTickMark val="none"/>
        <c:tickLblPos val="nextTo"/>
        <c:crossAx val="148431983"/>
        <c:crosses val="autoZero"/>
        <c:crossBetween val="between"/>
      </c:valAx>
      <c:spPr>
        <a:noFill/>
        <a:ln>
          <a:noFill/>
        </a:ln>
        <a:effectLst/>
      </c:spPr>
    </c:plotArea>
    <c:legend>
      <c:legendPos val="t"/>
      <c:layout>
        <c:manualLayout>
          <c:xMode val="edge"/>
          <c:yMode val="edge"/>
          <c:x val="0.28718826191178504"/>
          <c:y val="0.23056369146947472"/>
          <c:w val="0.41894586242958931"/>
          <c:h val="6.696498756197524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solidFill>
            <a:schemeClr val="accent1">
              <a:lumMod val="50000"/>
            </a:schemeClr>
          </a:solidFill>
          <a:latin typeface="Calibri Light" panose="020F0302020204030204" pitchFamily="34" charset="0"/>
          <a:cs typeface="Calibri Light" panose="020F0302020204030204" pitchFamily="34" charset="0"/>
        </a:defRPr>
      </a:pPr>
      <a:endParaRPr lang="en-H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hr-HR" sz="1400" b="0" i="0" u="none" strike="noStrike" kern="1200" spc="0" baseline="0" noProof="0">
                <a:solidFill>
                  <a:schemeClr val="tx1"/>
                </a:solidFill>
                <a:latin typeface="Calibri Light" panose="020F0302020204030204" pitchFamily="34" charset="0"/>
                <a:ea typeface="+mn-ea"/>
                <a:cs typeface="Calibri Light" panose="020F0302020204030204" pitchFamily="34" charset="0"/>
              </a:defRPr>
            </a:pPr>
            <a:r>
              <a:rPr lang="hr-HR" b="0" i="0" noProof="0" dirty="0">
                <a:solidFill>
                  <a:schemeClr val="tx1"/>
                </a:solidFill>
                <a:latin typeface="Calibri Light" panose="020F0302020204030204" pitchFamily="34" charset="0"/>
                <a:cs typeface="Calibri Light" panose="020F0302020204030204" pitchFamily="34" charset="0"/>
              </a:rPr>
              <a:t>Radno</a:t>
            </a:r>
            <a:r>
              <a:rPr lang="hr-HR" b="0" i="0" baseline="0" noProof="0" dirty="0">
                <a:solidFill>
                  <a:schemeClr val="tx1"/>
                </a:solidFill>
                <a:latin typeface="Calibri Light" panose="020F0302020204030204" pitchFamily="34" charset="0"/>
                <a:cs typeface="Calibri Light" panose="020F0302020204030204" pitchFamily="34" charset="0"/>
              </a:rPr>
              <a:t> mjesto</a:t>
            </a:r>
            <a:endParaRPr lang="hr-HR" b="0" i="0" noProof="0" dirty="0">
              <a:solidFill>
                <a:schemeClr val="tx1"/>
              </a:solidFill>
              <a:latin typeface="Calibri Light" panose="020F0302020204030204" pitchFamily="34" charset="0"/>
              <a:cs typeface="Calibri Light" panose="020F0302020204030204" pitchFamily="34" charset="0"/>
            </a:endParaRPr>
          </a:p>
        </c:rich>
      </c:tx>
      <c:overlay val="0"/>
      <c:spPr>
        <a:noFill/>
        <a:ln>
          <a:noFill/>
        </a:ln>
        <a:effectLst/>
      </c:spPr>
      <c:txPr>
        <a:bodyPr rot="0" spcFirstLastPara="1" vertOverflow="ellipsis" vert="horz" wrap="square" anchor="ctr" anchorCtr="1"/>
        <a:lstStyle/>
        <a:p>
          <a:pPr>
            <a:defRPr lang="hr-HR" sz="1400" b="0" i="0" u="none" strike="noStrike" kern="1200" spc="0" baseline="0" noProof="0">
              <a:solidFill>
                <a:schemeClr val="tx1"/>
              </a:solidFill>
              <a:latin typeface="Calibri Light" panose="020F0302020204030204" pitchFamily="34" charset="0"/>
              <a:ea typeface="+mn-ea"/>
              <a:cs typeface="Calibri Light" panose="020F0302020204030204" pitchFamily="34" charset="0"/>
            </a:defRPr>
          </a:pPr>
          <a:endParaRPr lang="en-H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tx2">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8000-554B-B958-6EC7BD24D55E}"/>
              </c:ext>
            </c:extLst>
          </c:dPt>
          <c:dPt>
            <c:idx val="1"/>
            <c:bubble3D val="0"/>
            <c:spPr>
              <a:solidFill>
                <a:schemeClr val="tx1"/>
              </a:solidFill>
              <a:ln w="25400">
                <a:solidFill>
                  <a:schemeClr val="lt1"/>
                </a:solidFill>
              </a:ln>
              <a:effectLst/>
              <a:sp3d contourW="25400">
                <a:contourClr>
                  <a:schemeClr val="lt1"/>
                </a:contourClr>
              </a:sp3d>
            </c:spPr>
            <c:extLst>
              <c:ext xmlns:c16="http://schemas.microsoft.com/office/drawing/2014/chart" uri="{C3380CC4-5D6E-409C-BE32-E72D297353CC}">
                <c16:uniqueId val="{00000003-8000-554B-B958-6EC7BD24D55E}"/>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B1320"/>
                      </a:solidFill>
                      <a:latin typeface="Calibri Light" panose="020F0302020204030204" pitchFamily="34" charset="0"/>
                      <a:ea typeface="+mn-ea"/>
                      <a:cs typeface="Calibri Light" panose="020F0302020204030204" pitchFamily="34" charset="0"/>
                    </a:defRPr>
                  </a:pPr>
                  <a:endParaRPr lang="en-HR"/>
                </a:p>
              </c:txPr>
              <c:dLblPos val="ctr"/>
              <c:showLegendKey val="0"/>
              <c:showVal val="1"/>
              <c:showCatName val="0"/>
              <c:showSerName val="0"/>
              <c:showPercent val="0"/>
              <c:showBubbleSize val="0"/>
              <c:extLst>
                <c:ext xmlns:c16="http://schemas.microsoft.com/office/drawing/2014/chart" uri="{C3380CC4-5D6E-409C-BE32-E72D297353CC}">
                  <c16:uniqueId val="{00000001-8000-554B-B958-6EC7BD24D55E}"/>
                </c:ext>
              </c:extLst>
            </c:dLbl>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HR"/>
                </a:p>
              </c:txPr>
              <c:dLblPos val="ctr"/>
              <c:showLegendKey val="0"/>
              <c:showVal val="1"/>
              <c:showCatName val="0"/>
              <c:showSerName val="0"/>
              <c:showPercent val="0"/>
              <c:showBubbleSize val="0"/>
              <c:extLst>
                <c:ext xmlns:c16="http://schemas.microsoft.com/office/drawing/2014/chart" uri="{C3380CC4-5D6E-409C-BE32-E72D297353CC}">
                  <c16:uniqueId val="{00000003-8000-554B-B958-6EC7BD24D55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pPr>
                <a:endParaRPr lang="en-HR"/>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Sheet1!$A$23:$B$23</c:f>
              <c:strCache>
                <c:ptCount val="2"/>
                <c:pt idx="0">
                  <c:v>Razredna nastava</c:v>
                </c:pt>
                <c:pt idx="1">
                  <c:v>Predmetna nastava</c:v>
                </c:pt>
              </c:strCache>
            </c:strRef>
          </c:cat>
          <c:val>
            <c:numRef>
              <c:f>Sheet1!$A$24:$B$24</c:f>
              <c:numCache>
                <c:formatCode>0%</c:formatCode>
                <c:ptCount val="2"/>
                <c:pt idx="0">
                  <c:v>0.47</c:v>
                </c:pt>
                <c:pt idx="1">
                  <c:v>0.53</c:v>
                </c:pt>
              </c:numCache>
            </c:numRef>
          </c:val>
          <c:extLst>
            <c:ext xmlns:c16="http://schemas.microsoft.com/office/drawing/2014/chart" uri="{C3380CC4-5D6E-409C-BE32-E72D297353CC}">
              <c16:uniqueId val="{00000004-8000-554B-B958-6EC7BD24D55E}"/>
            </c:ext>
          </c:extLst>
        </c:ser>
        <c:dLbls>
          <c:dLblPos val="ctr"/>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H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hr-HR" sz="1400" b="0" i="0" u="none" strike="noStrike" kern="1200" spc="0" baseline="0" noProof="0">
                <a:solidFill>
                  <a:schemeClr val="tx1"/>
                </a:solidFill>
                <a:latin typeface="Calibri Light" panose="020F0302020204030204" pitchFamily="34" charset="0"/>
                <a:ea typeface="+mn-ea"/>
                <a:cs typeface="Calibri Light" panose="020F0302020204030204" pitchFamily="34" charset="0"/>
              </a:defRPr>
            </a:pPr>
            <a:r>
              <a:rPr lang="hr-HR" b="0" i="0" noProof="0" dirty="0">
                <a:solidFill>
                  <a:schemeClr val="tx1"/>
                </a:solidFill>
                <a:latin typeface="Calibri Light" panose="020F0302020204030204" pitchFamily="34" charset="0"/>
                <a:cs typeface="Calibri Light" panose="020F0302020204030204" pitchFamily="34" charset="0"/>
              </a:rPr>
              <a:t>Mjesto gdje se nalazi škola</a:t>
            </a:r>
          </a:p>
        </c:rich>
      </c:tx>
      <c:overlay val="0"/>
      <c:spPr>
        <a:noFill/>
        <a:ln>
          <a:noFill/>
        </a:ln>
        <a:effectLst/>
      </c:spPr>
      <c:txPr>
        <a:bodyPr rot="0" spcFirstLastPara="1" vertOverflow="ellipsis" vert="horz" wrap="square" anchor="ctr" anchorCtr="1"/>
        <a:lstStyle/>
        <a:p>
          <a:pPr>
            <a:defRPr lang="hr-HR" sz="1400" b="0" i="0" u="none" strike="noStrike" kern="1200" spc="0" baseline="0" noProof="0">
              <a:solidFill>
                <a:schemeClr val="tx1"/>
              </a:solidFill>
              <a:latin typeface="Calibri Light" panose="020F0302020204030204" pitchFamily="34" charset="0"/>
              <a:ea typeface="+mn-ea"/>
              <a:cs typeface="Calibri Light" panose="020F0302020204030204" pitchFamily="34" charset="0"/>
            </a:defRPr>
          </a:pPr>
          <a:endParaRPr lang="en-H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tx2">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6299-0843-871F-128A97A83039}"/>
              </c:ext>
            </c:extLst>
          </c:dPt>
          <c:dPt>
            <c:idx val="1"/>
            <c:bubble3D val="0"/>
            <c:spPr>
              <a:solidFill>
                <a:schemeClr val="bg2">
                  <a:lumMod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6299-0843-871F-128A97A83039}"/>
              </c:ext>
            </c:extLst>
          </c:dPt>
          <c:dPt>
            <c:idx val="2"/>
            <c:bubble3D val="0"/>
            <c:spPr>
              <a:solidFill>
                <a:schemeClr val="tx1"/>
              </a:solidFill>
              <a:ln w="25400">
                <a:solidFill>
                  <a:schemeClr val="lt1"/>
                </a:solidFill>
              </a:ln>
              <a:effectLst/>
              <a:sp3d contourW="25400">
                <a:contourClr>
                  <a:schemeClr val="lt1"/>
                </a:contourClr>
              </a:sp3d>
            </c:spPr>
            <c:extLst>
              <c:ext xmlns:c16="http://schemas.microsoft.com/office/drawing/2014/chart" uri="{C3380CC4-5D6E-409C-BE32-E72D297353CC}">
                <c16:uniqueId val="{00000005-6299-0843-871F-128A97A83039}"/>
              </c:ext>
            </c:extLst>
          </c:dPt>
          <c:dLbls>
            <c:dLbl>
              <c:idx val="0"/>
              <c:layout>
                <c:manualLayout>
                  <c:x val="-0.2503281023192524"/>
                  <c:y val="-0.1054493742615902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299-0843-871F-128A97A83039}"/>
                </c:ext>
              </c:extLst>
            </c:dLbl>
            <c:dLbl>
              <c:idx val="1"/>
              <c:layout>
                <c:manualLayout>
                  <c:x val="0.2248154692231627"/>
                  <c:y val="-0.12849666377117788"/>
                </c:manualLayout>
              </c:layout>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H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299-0843-871F-128A97A83039}"/>
                </c:ext>
              </c:extLst>
            </c:dLbl>
            <c:dLbl>
              <c:idx val="2"/>
              <c:layout>
                <c:manualLayout>
                  <c:x val="0.15788533813647476"/>
                  <c:y val="8.5903621125679452E-2"/>
                </c:manualLayout>
              </c:layout>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H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299-0843-871F-128A97A83039}"/>
                </c:ext>
              </c:extLst>
            </c:dLbl>
            <c:spPr>
              <a:noFill/>
              <a:ln>
                <a:noFill/>
              </a:ln>
              <a:effectLst/>
            </c:spPr>
            <c:txPr>
              <a:bodyPr rot="0" spcFirstLastPara="1" vertOverflow="ellipsis" vert="horz" wrap="square" anchor="ctr" anchorCtr="1"/>
              <a:lstStyle/>
              <a:p>
                <a:pPr>
                  <a:defRPr sz="1200" b="0" i="0" u="none" strike="noStrike" kern="1200" baseline="0">
                    <a:solidFill>
                      <a:srgbClr val="0B1320"/>
                    </a:solidFill>
                    <a:latin typeface="Calibri Light" panose="020F0302020204030204" pitchFamily="34" charset="0"/>
                    <a:ea typeface="+mn-ea"/>
                    <a:cs typeface="Calibri Light" panose="020F0302020204030204" pitchFamily="34" charset="0"/>
                  </a:defRPr>
                </a:pPr>
                <a:endParaRPr lang="en-HR"/>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Sheet1!$G$2:$I$2</c:f>
              <c:strCache>
                <c:ptCount val="3"/>
                <c:pt idx="0">
                  <c:v>Grad</c:v>
                </c:pt>
                <c:pt idx="1">
                  <c:v>Selo</c:v>
                </c:pt>
                <c:pt idx="2">
                  <c:v>Nepoznato</c:v>
                </c:pt>
              </c:strCache>
            </c:strRef>
          </c:cat>
          <c:val>
            <c:numRef>
              <c:f>Sheet1!$G$3:$I$3</c:f>
              <c:numCache>
                <c:formatCode>0.00%</c:formatCode>
                <c:ptCount val="3"/>
                <c:pt idx="0">
                  <c:v>0.55900000000000005</c:v>
                </c:pt>
                <c:pt idx="1">
                  <c:v>0.247</c:v>
                </c:pt>
                <c:pt idx="2">
                  <c:v>0.19400000000000001</c:v>
                </c:pt>
              </c:numCache>
            </c:numRef>
          </c:val>
          <c:extLst>
            <c:ext xmlns:c16="http://schemas.microsoft.com/office/drawing/2014/chart" uri="{C3380CC4-5D6E-409C-BE32-E72D297353CC}">
              <c16:uniqueId val="{00000006-6299-0843-871F-128A97A83039}"/>
            </c:ext>
          </c:extLst>
        </c:ser>
        <c:dLbls>
          <c:dLblPos val="ctr"/>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B1320"/>
          </a:solidFill>
          <a:latin typeface="Pismo" panose="020F0503000000020005" pitchFamily="34" charset="77"/>
        </a:defRPr>
      </a:pPr>
      <a:endParaRPr lang="en-H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908745102514374E-2"/>
          <c:y val="0.11568037328667249"/>
          <c:w val="0.87004783442863465"/>
          <c:h val="0.63550681542450693"/>
        </c:manualLayout>
      </c:layout>
      <c:barChart>
        <c:barDir val="col"/>
        <c:grouping val="clustered"/>
        <c:varyColors val="0"/>
        <c:ser>
          <c:idx val="0"/>
          <c:order val="0"/>
          <c:tx>
            <c:strRef>
              <c:f>grafovi!$C$98</c:f>
              <c:strCache>
                <c:ptCount val="1"/>
                <c:pt idx="0">
                  <c:v>izrazito zadovoljan/a</c:v>
                </c:pt>
              </c:strCache>
            </c:strRef>
          </c:tx>
          <c:spPr>
            <a:solidFill>
              <a:schemeClr val="bg1">
                <a:lumMod val="75000"/>
              </a:schemeClr>
            </a:solidFill>
            <a:ln>
              <a:noFill/>
            </a:ln>
            <a:effectLst/>
          </c:spPr>
          <c:invertIfNegative val="0"/>
          <c:cat>
            <c:strRef>
              <c:f>grafovi!$A$99:$B$100</c:f>
              <c:strCache>
                <c:ptCount val="2"/>
                <c:pt idx="0">
                  <c:v>Zadovoljstvo edukacijom</c:v>
                </c:pt>
                <c:pt idx="1">
                  <c:v>Zadovoljstvo suradnjom</c:v>
                </c:pt>
              </c:strCache>
            </c:strRef>
          </c:cat>
          <c:val>
            <c:numRef>
              <c:f>grafovi!$C$99:$C$100</c:f>
              <c:numCache>
                <c:formatCode>General</c:formatCode>
                <c:ptCount val="2"/>
                <c:pt idx="0">
                  <c:v>95</c:v>
                </c:pt>
                <c:pt idx="1">
                  <c:v>174</c:v>
                </c:pt>
              </c:numCache>
            </c:numRef>
          </c:val>
          <c:extLst>
            <c:ext xmlns:c16="http://schemas.microsoft.com/office/drawing/2014/chart" uri="{C3380CC4-5D6E-409C-BE32-E72D297353CC}">
              <c16:uniqueId val="{00000000-46B3-C24C-B392-EDEAFFD36F9C}"/>
            </c:ext>
          </c:extLst>
        </c:ser>
        <c:ser>
          <c:idx val="2"/>
          <c:order val="2"/>
          <c:tx>
            <c:strRef>
              <c:f>grafovi!$E$98</c:f>
              <c:strCache>
                <c:ptCount val="1"/>
                <c:pt idx="0">
                  <c:v>umjereno zadovoljan/a</c:v>
                </c:pt>
              </c:strCache>
            </c:strRef>
          </c:tx>
          <c:spPr>
            <a:solidFill>
              <a:schemeClr val="accent6"/>
            </a:solidFill>
            <a:ln>
              <a:noFill/>
            </a:ln>
            <a:effectLst/>
          </c:spPr>
          <c:invertIfNegative val="0"/>
          <c:cat>
            <c:strRef>
              <c:f>grafovi!$A$99:$B$100</c:f>
              <c:strCache>
                <c:ptCount val="2"/>
                <c:pt idx="0">
                  <c:v>Zadovoljstvo edukacijom</c:v>
                </c:pt>
                <c:pt idx="1">
                  <c:v>Zadovoljstvo suradnjom</c:v>
                </c:pt>
              </c:strCache>
            </c:strRef>
          </c:cat>
          <c:val>
            <c:numRef>
              <c:f>grafovi!$E$99:$E$100</c:f>
              <c:numCache>
                <c:formatCode>General</c:formatCode>
                <c:ptCount val="2"/>
                <c:pt idx="0">
                  <c:v>252</c:v>
                </c:pt>
                <c:pt idx="1">
                  <c:v>225</c:v>
                </c:pt>
              </c:numCache>
            </c:numRef>
          </c:val>
          <c:extLst>
            <c:ext xmlns:c16="http://schemas.microsoft.com/office/drawing/2014/chart" uri="{C3380CC4-5D6E-409C-BE32-E72D297353CC}">
              <c16:uniqueId val="{00000001-46B3-C24C-B392-EDEAFFD36F9C}"/>
            </c:ext>
          </c:extLst>
        </c:ser>
        <c:ser>
          <c:idx val="4"/>
          <c:order val="4"/>
          <c:tx>
            <c:strRef>
              <c:f>grafovi!$G$98</c:f>
              <c:strCache>
                <c:ptCount val="1"/>
                <c:pt idx="0">
                  <c:v>uglavnom nezadovoljan/a</c:v>
                </c:pt>
              </c:strCache>
            </c:strRef>
          </c:tx>
          <c:spPr>
            <a:solidFill>
              <a:schemeClr val="accent4">
                <a:lumMod val="60000"/>
              </a:schemeClr>
            </a:solidFill>
            <a:ln>
              <a:noFill/>
            </a:ln>
            <a:effectLst/>
          </c:spPr>
          <c:invertIfNegative val="0"/>
          <c:cat>
            <c:strRef>
              <c:f>grafovi!$A$99:$B$100</c:f>
              <c:strCache>
                <c:ptCount val="2"/>
                <c:pt idx="0">
                  <c:v>Zadovoljstvo edukacijom</c:v>
                </c:pt>
                <c:pt idx="1">
                  <c:v>Zadovoljstvo suradnjom</c:v>
                </c:pt>
              </c:strCache>
            </c:strRef>
          </c:cat>
          <c:val>
            <c:numRef>
              <c:f>grafovi!$G$99:$G$100</c:f>
              <c:numCache>
                <c:formatCode>General</c:formatCode>
                <c:ptCount val="2"/>
                <c:pt idx="0">
                  <c:v>160</c:v>
                </c:pt>
                <c:pt idx="1">
                  <c:v>157</c:v>
                </c:pt>
              </c:numCache>
            </c:numRef>
          </c:val>
          <c:extLst>
            <c:ext xmlns:c16="http://schemas.microsoft.com/office/drawing/2014/chart" uri="{C3380CC4-5D6E-409C-BE32-E72D297353CC}">
              <c16:uniqueId val="{00000002-46B3-C24C-B392-EDEAFFD36F9C}"/>
            </c:ext>
          </c:extLst>
        </c:ser>
        <c:ser>
          <c:idx val="6"/>
          <c:order val="6"/>
          <c:tx>
            <c:strRef>
              <c:f>grafovi!$I$98</c:f>
              <c:strCache>
                <c:ptCount val="1"/>
                <c:pt idx="0">
                  <c:v>izrazito nezadovoljan/a</c:v>
                </c:pt>
              </c:strCache>
            </c:strRef>
          </c:tx>
          <c:spPr>
            <a:solidFill>
              <a:schemeClr val="accent2">
                <a:lumMod val="80000"/>
                <a:lumOff val="20000"/>
              </a:schemeClr>
            </a:solidFill>
            <a:ln>
              <a:noFill/>
            </a:ln>
            <a:effectLst/>
          </c:spPr>
          <c:invertIfNegative val="0"/>
          <c:cat>
            <c:strRef>
              <c:f>grafovi!$A$99:$B$100</c:f>
              <c:strCache>
                <c:ptCount val="2"/>
                <c:pt idx="0">
                  <c:v>Zadovoljstvo edukacijom</c:v>
                </c:pt>
                <c:pt idx="1">
                  <c:v>Zadovoljstvo suradnjom</c:v>
                </c:pt>
              </c:strCache>
            </c:strRef>
          </c:cat>
          <c:val>
            <c:numRef>
              <c:f>grafovi!$I$99:$I$100</c:f>
              <c:numCache>
                <c:formatCode>General</c:formatCode>
                <c:ptCount val="2"/>
                <c:pt idx="0">
                  <c:v>132</c:v>
                </c:pt>
                <c:pt idx="1">
                  <c:v>81</c:v>
                </c:pt>
              </c:numCache>
            </c:numRef>
          </c:val>
          <c:extLst>
            <c:ext xmlns:c16="http://schemas.microsoft.com/office/drawing/2014/chart" uri="{C3380CC4-5D6E-409C-BE32-E72D297353CC}">
              <c16:uniqueId val="{00000003-46B3-C24C-B392-EDEAFFD36F9C}"/>
            </c:ext>
          </c:extLst>
        </c:ser>
        <c:dLbls>
          <c:showLegendKey val="0"/>
          <c:showVal val="0"/>
          <c:showCatName val="0"/>
          <c:showSerName val="0"/>
          <c:showPercent val="0"/>
          <c:showBubbleSize val="0"/>
        </c:dLbls>
        <c:gapWidth val="219"/>
        <c:overlap val="-27"/>
        <c:axId val="60538240"/>
        <c:axId val="60630144"/>
      </c:barChart>
      <c:lineChart>
        <c:grouping val="standard"/>
        <c:varyColors val="0"/>
        <c:ser>
          <c:idx val="1"/>
          <c:order val="1"/>
          <c:tx>
            <c:strRef>
              <c:f>grafovi!$D$98</c:f>
              <c:strCache>
                <c:ptCount val="1"/>
              </c:strCache>
            </c:strRef>
          </c:tx>
          <c:spPr>
            <a:ln w="28575" cap="rnd" cmpd="sng" algn="ctr">
              <a:noFill/>
              <a:prstDash val="solid"/>
              <a:round/>
            </a:ln>
            <a:effectLst/>
          </c:spPr>
          <c:marker>
            <c:symbol val="none"/>
          </c:marker>
          <c:dLbls>
            <c:dLbl>
              <c:idx val="0"/>
              <c:layout>
                <c:manualLayout>
                  <c:x val="-0.15556046640881527"/>
                  <c:y val="-4.90191973737422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6B3-C24C-B392-EDEAFFD36F9C}"/>
                </c:ext>
              </c:extLst>
            </c:dLbl>
            <c:dLbl>
              <c:idx val="1"/>
              <c:layout>
                <c:manualLayout>
                  <c:x val="-0.15288223879266358"/>
                  <c:y val="-5.1610723886100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6B3-C24C-B392-EDEAFFD36F9C}"/>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grafovi!$A$99:$B$100</c:f>
              <c:strCache>
                <c:ptCount val="2"/>
                <c:pt idx="0">
                  <c:v>Zadovoljstvo edukacijom</c:v>
                </c:pt>
                <c:pt idx="1">
                  <c:v>Zadovoljstvo suradnjom</c:v>
                </c:pt>
              </c:strCache>
            </c:strRef>
          </c:cat>
          <c:val>
            <c:numRef>
              <c:f>grafovi!$D$99:$D$100</c:f>
              <c:numCache>
                <c:formatCode>0%</c:formatCode>
                <c:ptCount val="2"/>
                <c:pt idx="0">
                  <c:v>0.14866979655712051</c:v>
                </c:pt>
                <c:pt idx="1">
                  <c:v>0.27315541601255888</c:v>
                </c:pt>
              </c:numCache>
            </c:numRef>
          </c:val>
          <c:smooth val="0"/>
          <c:extLst>
            <c:ext xmlns:c16="http://schemas.microsoft.com/office/drawing/2014/chart" uri="{C3380CC4-5D6E-409C-BE32-E72D297353CC}">
              <c16:uniqueId val="{00000006-46B3-C24C-B392-EDEAFFD36F9C}"/>
            </c:ext>
          </c:extLst>
        </c:ser>
        <c:ser>
          <c:idx val="3"/>
          <c:order val="3"/>
          <c:tx>
            <c:strRef>
              <c:f>grafovi!$F$98</c:f>
              <c:strCache>
                <c:ptCount val="1"/>
              </c:strCache>
            </c:strRef>
          </c:tx>
          <c:spPr>
            <a:ln w="28575" cap="rnd" cmpd="sng" algn="ctr">
              <a:noFill/>
              <a:prstDash val="solid"/>
              <a:round/>
            </a:ln>
            <a:effectLst/>
          </c:spPr>
          <c:marker>
            <c:symbol val="none"/>
          </c:marker>
          <c:dLbls>
            <c:dLbl>
              <c:idx val="0"/>
              <c:layout>
                <c:manualLayout>
                  <c:x val="-7.5401270493362246E-2"/>
                  <c:y val="-4.10601174823400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6B3-C24C-B392-EDEAFFD36F9C}"/>
                </c:ext>
              </c:extLst>
            </c:dLbl>
            <c:dLbl>
              <c:idx val="1"/>
              <c:layout>
                <c:manualLayout>
                  <c:x val="-7.3466164555517521E-2"/>
                  <c:y val="-6.02451977804484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6B3-C24C-B392-EDEAFFD36F9C}"/>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grafovi!$A$99:$B$100</c:f>
              <c:strCache>
                <c:ptCount val="2"/>
                <c:pt idx="0">
                  <c:v>Zadovoljstvo edukacijom</c:v>
                </c:pt>
                <c:pt idx="1">
                  <c:v>Zadovoljstvo suradnjom</c:v>
                </c:pt>
              </c:strCache>
            </c:strRef>
          </c:cat>
          <c:val>
            <c:numRef>
              <c:f>grafovi!$F$99:$F$100</c:f>
              <c:numCache>
                <c:formatCode>0%</c:formatCode>
                <c:ptCount val="2"/>
                <c:pt idx="0">
                  <c:v>0.39436619718309857</c:v>
                </c:pt>
                <c:pt idx="1">
                  <c:v>0.35321821036106749</c:v>
                </c:pt>
              </c:numCache>
            </c:numRef>
          </c:val>
          <c:smooth val="0"/>
          <c:extLst>
            <c:ext xmlns:c16="http://schemas.microsoft.com/office/drawing/2014/chart" uri="{C3380CC4-5D6E-409C-BE32-E72D297353CC}">
              <c16:uniqueId val="{00000009-46B3-C24C-B392-EDEAFFD36F9C}"/>
            </c:ext>
          </c:extLst>
        </c:ser>
        <c:ser>
          <c:idx val="5"/>
          <c:order val="5"/>
          <c:tx>
            <c:strRef>
              <c:f>grafovi!$H$98</c:f>
              <c:strCache>
                <c:ptCount val="1"/>
              </c:strCache>
            </c:strRef>
          </c:tx>
          <c:spPr>
            <a:ln w="28575" cap="rnd" cmpd="sng" algn="ctr">
              <a:noFill/>
              <a:prstDash val="solid"/>
              <a:round/>
            </a:ln>
            <a:effectLst/>
          </c:spPr>
          <c:marker>
            <c:symbol val="none"/>
          </c:marker>
          <c:dLbls>
            <c:dLbl>
              <c:idx val="0"/>
              <c:layout>
                <c:manualLayout>
                  <c:x val="4.0790853925720899E-3"/>
                  <c:y val="-5.16107238861003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6B3-C24C-B392-EDEAFFD36F9C}"/>
                </c:ext>
              </c:extLst>
            </c:dLbl>
            <c:dLbl>
              <c:idx val="1"/>
              <c:layout>
                <c:manualLayout>
                  <c:x val="5.2515568774814652E-3"/>
                  <c:y val="-5.06472869139091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6B3-C24C-B392-EDEAFFD36F9C}"/>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grafovi!$A$99:$B$100</c:f>
              <c:strCache>
                <c:ptCount val="2"/>
                <c:pt idx="0">
                  <c:v>Zadovoljstvo edukacijom</c:v>
                </c:pt>
                <c:pt idx="1">
                  <c:v>Zadovoljstvo suradnjom</c:v>
                </c:pt>
              </c:strCache>
            </c:strRef>
          </c:cat>
          <c:val>
            <c:numRef>
              <c:f>grafovi!$H$99:$H$100</c:f>
              <c:numCache>
                <c:formatCode>0%</c:formatCode>
                <c:ptCount val="2"/>
                <c:pt idx="0">
                  <c:v>0.25039123630672927</c:v>
                </c:pt>
                <c:pt idx="1">
                  <c:v>0.24646781789638933</c:v>
                </c:pt>
              </c:numCache>
            </c:numRef>
          </c:val>
          <c:smooth val="0"/>
          <c:extLst>
            <c:ext xmlns:c16="http://schemas.microsoft.com/office/drawing/2014/chart" uri="{C3380CC4-5D6E-409C-BE32-E72D297353CC}">
              <c16:uniqueId val="{0000000C-46B3-C24C-B392-EDEAFFD36F9C}"/>
            </c:ext>
          </c:extLst>
        </c:ser>
        <c:ser>
          <c:idx val="7"/>
          <c:order val="7"/>
          <c:tx>
            <c:strRef>
              <c:f>grafovi!$J$98</c:f>
              <c:strCache>
                <c:ptCount val="1"/>
              </c:strCache>
            </c:strRef>
          </c:tx>
          <c:spPr>
            <a:ln w="28575" cap="rnd" cmpd="sng" algn="ctr">
              <a:noFill/>
              <a:prstDash val="solid"/>
              <a:round/>
            </a:ln>
            <a:effectLst/>
          </c:spPr>
          <c:marker>
            <c:symbol val="none"/>
          </c:marker>
          <c:dLbls>
            <c:dLbl>
              <c:idx val="0"/>
              <c:layout>
                <c:manualLayout>
                  <c:x val="8.4731693529876972E-2"/>
                  <c:y val="-5.72971429930775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6B3-C24C-B392-EDEAFFD36F9C}"/>
                </c:ext>
              </c:extLst>
            </c:dLbl>
            <c:dLbl>
              <c:idx val="1"/>
              <c:layout>
                <c:manualLayout>
                  <c:x val="8.3969330983711177E-2"/>
                  <c:y val="-4.80557604015511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6B3-C24C-B392-EDEAFFD36F9C}"/>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grafovi!$A$99:$B$100</c:f>
              <c:strCache>
                <c:ptCount val="2"/>
                <c:pt idx="0">
                  <c:v>Zadovoljstvo edukacijom</c:v>
                </c:pt>
                <c:pt idx="1">
                  <c:v>Zadovoljstvo suradnjom</c:v>
                </c:pt>
              </c:strCache>
            </c:strRef>
          </c:cat>
          <c:val>
            <c:numRef>
              <c:f>grafovi!$J$99:$J$100</c:f>
              <c:numCache>
                <c:formatCode>0%</c:formatCode>
                <c:ptCount val="2"/>
                <c:pt idx="0">
                  <c:v>0.20657276995305165</c:v>
                </c:pt>
                <c:pt idx="1">
                  <c:v>0.1271585557299843</c:v>
                </c:pt>
              </c:numCache>
            </c:numRef>
          </c:val>
          <c:smooth val="0"/>
          <c:extLst>
            <c:ext xmlns:c16="http://schemas.microsoft.com/office/drawing/2014/chart" uri="{C3380CC4-5D6E-409C-BE32-E72D297353CC}">
              <c16:uniqueId val="{0000000F-46B3-C24C-B392-EDEAFFD36F9C}"/>
            </c:ext>
          </c:extLst>
        </c:ser>
        <c:dLbls>
          <c:showLegendKey val="0"/>
          <c:showVal val="0"/>
          <c:showCatName val="0"/>
          <c:showSerName val="0"/>
          <c:showPercent val="0"/>
          <c:showBubbleSize val="0"/>
        </c:dLbls>
        <c:marker val="1"/>
        <c:smooth val="0"/>
        <c:axId val="60633472"/>
        <c:axId val="60631680"/>
      </c:lineChart>
      <c:catAx>
        <c:axId val="60538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crossAx val="60630144"/>
        <c:crosses val="autoZero"/>
        <c:auto val="1"/>
        <c:lblAlgn val="ctr"/>
        <c:lblOffset val="100"/>
        <c:noMultiLvlLbl val="0"/>
      </c:catAx>
      <c:valAx>
        <c:axId val="60630144"/>
        <c:scaling>
          <c:orientation val="minMax"/>
        </c:scaling>
        <c:delete val="0"/>
        <c:axPos val="l"/>
        <c:numFmt formatCode="General"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1">
                    <a:lumMod val="75000"/>
                  </a:schemeClr>
                </a:solidFill>
                <a:latin typeface="Calibri Light" panose="020F0302020204030204" pitchFamily="34" charset="0"/>
                <a:ea typeface="+mn-ea"/>
                <a:cs typeface="Calibri Light" panose="020F0302020204030204" pitchFamily="34" charset="0"/>
              </a:defRPr>
            </a:pPr>
            <a:endParaRPr lang="en-HR"/>
          </a:p>
        </c:txPr>
        <c:crossAx val="60538240"/>
        <c:crosses val="autoZero"/>
        <c:crossBetween val="between"/>
      </c:valAx>
      <c:valAx>
        <c:axId val="60631680"/>
        <c:scaling>
          <c:orientation val="minMax"/>
        </c:scaling>
        <c:delete val="0"/>
        <c:axPos val="r"/>
        <c:numFmt formatCode="0%" sourceLinked="1"/>
        <c:majorTickMark val="out"/>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crossAx val="60633472"/>
        <c:crosses val="max"/>
        <c:crossBetween val="between"/>
      </c:valAx>
      <c:catAx>
        <c:axId val="60633472"/>
        <c:scaling>
          <c:orientation val="minMax"/>
        </c:scaling>
        <c:delete val="1"/>
        <c:axPos val="b"/>
        <c:numFmt formatCode="General" sourceLinked="1"/>
        <c:majorTickMark val="out"/>
        <c:minorTickMark val="none"/>
        <c:tickLblPos val="nextTo"/>
        <c:crossAx val="60631680"/>
        <c:crosses val="autoZero"/>
        <c:auto val="1"/>
        <c:lblAlgn val="ctr"/>
        <c:lblOffset val="100"/>
        <c:noMultiLvlLbl val="0"/>
      </c:catAx>
      <c:spPr>
        <a:noFill/>
        <a:ln>
          <a:noFill/>
        </a:ln>
        <a:effectLst/>
      </c:spPr>
    </c:plotArea>
    <c:legend>
      <c:legendPos val="b"/>
      <c:layout>
        <c:manualLayout>
          <c:xMode val="edge"/>
          <c:yMode val="edge"/>
          <c:x val="8.8647266917722248E-2"/>
          <c:y val="0.87613376105764562"/>
          <c:w val="0.90966183574879222"/>
          <c:h val="8.929833770778652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prstDash val="solid"/>
      <a:round/>
    </a:ln>
    <a:effectLst/>
  </c:spPr>
  <c:txPr>
    <a:bodyPr/>
    <a:lstStyle/>
    <a:p>
      <a:pPr>
        <a:defRPr>
          <a:solidFill>
            <a:schemeClr val="bg2">
              <a:lumMod val="60000"/>
              <a:lumOff val="40000"/>
            </a:schemeClr>
          </a:solidFill>
          <a:latin typeface="Pismo" panose="020F0503000000020005" pitchFamily="34" charset="77"/>
        </a:defRPr>
      </a:pPr>
      <a:endParaRPr lang="en-H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918870247965058E-2"/>
          <c:y val="0.13760088719117741"/>
          <c:w val="0.8613823189777392"/>
          <c:h val="0.64111541411225603"/>
        </c:manualLayout>
      </c:layout>
      <c:barChart>
        <c:barDir val="col"/>
        <c:grouping val="clustered"/>
        <c:varyColors val="0"/>
        <c:ser>
          <c:idx val="0"/>
          <c:order val="0"/>
          <c:tx>
            <c:strRef>
              <c:f>grafovi!$P$78</c:f>
              <c:strCache>
                <c:ptCount val="1"/>
                <c:pt idx="0">
                  <c:v>izrazito zadovoljan/a</c:v>
                </c:pt>
              </c:strCache>
            </c:strRef>
          </c:tx>
          <c:spPr>
            <a:solidFill>
              <a:schemeClr val="accent6"/>
            </a:solidFill>
            <a:ln>
              <a:noFill/>
            </a:ln>
            <a:effectLst/>
          </c:spPr>
          <c:invertIfNegative val="0"/>
          <c:dLbls>
            <c:delete val="1"/>
          </c:dLbls>
          <c:cat>
            <c:strRef>
              <c:f>grafovi!$N$79:$O$81</c:f>
              <c:strCache>
                <c:ptCount val="3"/>
                <c:pt idx="0">
                  <c:v>Teorijska znanja - studiji</c:v>
                </c:pt>
                <c:pt idx="1">
                  <c:v>Teorijska znanja - u školi</c:v>
                </c:pt>
                <c:pt idx="2">
                  <c:v>Teorijska znanja - izvan škole</c:v>
                </c:pt>
              </c:strCache>
            </c:strRef>
          </c:cat>
          <c:val>
            <c:numRef>
              <c:f>grafovi!$P$79:$P$81</c:f>
              <c:numCache>
                <c:formatCode>General</c:formatCode>
                <c:ptCount val="3"/>
                <c:pt idx="0">
                  <c:v>50</c:v>
                </c:pt>
                <c:pt idx="1">
                  <c:v>79</c:v>
                </c:pt>
                <c:pt idx="2">
                  <c:v>62</c:v>
                </c:pt>
              </c:numCache>
            </c:numRef>
          </c:val>
          <c:extLst>
            <c:ext xmlns:c16="http://schemas.microsoft.com/office/drawing/2014/chart" uri="{C3380CC4-5D6E-409C-BE32-E72D297353CC}">
              <c16:uniqueId val="{00000000-29F9-6E4B-85C2-B10ECA7B4093}"/>
            </c:ext>
          </c:extLst>
        </c:ser>
        <c:ser>
          <c:idx val="2"/>
          <c:order val="2"/>
          <c:tx>
            <c:strRef>
              <c:f>grafovi!$R$78</c:f>
              <c:strCache>
                <c:ptCount val="1"/>
                <c:pt idx="0">
                  <c:v>umjereno zadovoljan/a</c:v>
                </c:pt>
              </c:strCache>
            </c:strRef>
          </c:tx>
          <c:spPr>
            <a:solidFill>
              <a:schemeClr val="accent4"/>
            </a:solidFill>
            <a:ln>
              <a:noFill/>
            </a:ln>
            <a:effectLst/>
          </c:spPr>
          <c:invertIfNegative val="0"/>
          <c:dLbls>
            <c:delete val="1"/>
          </c:dLbls>
          <c:cat>
            <c:strRef>
              <c:f>grafovi!$N$79:$O$81</c:f>
              <c:strCache>
                <c:ptCount val="3"/>
                <c:pt idx="0">
                  <c:v>Teorijska znanja - studiji</c:v>
                </c:pt>
                <c:pt idx="1">
                  <c:v>Teorijska znanja - u školi</c:v>
                </c:pt>
                <c:pt idx="2">
                  <c:v>Teorijska znanja - izvan škole</c:v>
                </c:pt>
              </c:strCache>
            </c:strRef>
          </c:cat>
          <c:val>
            <c:numRef>
              <c:f>grafovi!$R$79:$R$81</c:f>
              <c:numCache>
                <c:formatCode>General</c:formatCode>
                <c:ptCount val="3"/>
                <c:pt idx="0">
                  <c:v>333</c:v>
                </c:pt>
                <c:pt idx="1">
                  <c:v>367</c:v>
                </c:pt>
                <c:pt idx="2">
                  <c:v>353</c:v>
                </c:pt>
              </c:numCache>
            </c:numRef>
          </c:val>
          <c:extLst>
            <c:ext xmlns:c16="http://schemas.microsoft.com/office/drawing/2014/chart" uri="{C3380CC4-5D6E-409C-BE32-E72D297353CC}">
              <c16:uniqueId val="{00000001-29F9-6E4B-85C2-B10ECA7B4093}"/>
            </c:ext>
          </c:extLst>
        </c:ser>
        <c:ser>
          <c:idx val="4"/>
          <c:order val="4"/>
          <c:tx>
            <c:strRef>
              <c:f>grafovi!$T$78</c:f>
              <c:strCache>
                <c:ptCount val="1"/>
                <c:pt idx="0">
                  <c:v>uglavnom nezadovoljan/a</c:v>
                </c:pt>
              </c:strCache>
            </c:strRef>
          </c:tx>
          <c:spPr>
            <a:solidFill>
              <a:schemeClr val="accent5">
                <a:lumMod val="60000"/>
              </a:schemeClr>
            </a:solidFill>
            <a:ln>
              <a:noFill/>
            </a:ln>
            <a:effectLst/>
          </c:spPr>
          <c:invertIfNegative val="0"/>
          <c:dLbls>
            <c:delete val="1"/>
          </c:dLbls>
          <c:cat>
            <c:strRef>
              <c:f>grafovi!$N$79:$O$81</c:f>
              <c:strCache>
                <c:ptCount val="3"/>
                <c:pt idx="0">
                  <c:v>Teorijska znanja - studiji</c:v>
                </c:pt>
                <c:pt idx="1">
                  <c:v>Teorijska znanja - u školi</c:v>
                </c:pt>
                <c:pt idx="2">
                  <c:v>Teorijska znanja - izvan škole</c:v>
                </c:pt>
              </c:strCache>
            </c:strRef>
          </c:cat>
          <c:val>
            <c:numRef>
              <c:f>grafovi!$T$79:$T$81</c:f>
              <c:numCache>
                <c:formatCode>General</c:formatCode>
                <c:ptCount val="3"/>
                <c:pt idx="0">
                  <c:v>183</c:v>
                </c:pt>
                <c:pt idx="1">
                  <c:v>146</c:v>
                </c:pt>
                <c:pt idx="2">
                  <c:v>173</c:v>
                </c:pt>
              </c:numCache>
            </c:numRef>
          </c:val>
          <c:extLst>
            <c:ext xmlns:c16="http://schemas.microsoft.com/office/drawing/2014/chart" uri="{C3380CC4-5D6E-409C-BE32-E72D297353CC}">
              <c16:uniqueId val="{00000002-29F9-6E4B-85C2-B10ECA7B4093}"/>
            </c:ext>
          </c:extLst>
        </c:ser>
        <c:ser>
          <c:idx val="6"/>
          <c:order val="6"/>
          <c:tx>
            <c:strRef>
              <c:f>grafovi!$V$78</c:f>
              <c:strCache>
                <c:ptCount val="1"/>
                <c:pt idx="0">
                  <c:v>izrazito nezadovoljan/a</c:v>
                </c:pt>
              </c:strCache>
            </c:strRef>
          </c:tx>
          <c:spPr>
            <a:solidFill>
              <a:schemeClr val="accent6">
                <a:lumMod val="80000"/>
                <a:lumOff val="20000"/>
              </a:schemeClr>
            </a:solidFill>
            <a:ln>
              <a:noFill/>
            </a:ln>
            <a:effectLst/>
          </c:spPr>
          <c:invertIfNegative val="0"/>
          <c:dLbls>
            <c:delete val="1"/>
          </c:dLbls>
          <c:cat>
            <c:strRef>
              <c:f>grafovi!$N$79:$O$81</c:f>
              <c:strCache>
                <c:ptCount val="3"/>
                <c:pt idx="0">
                  <c:v>Teorijska znanja - studiji</c:v>
                </c:pt>
                <c:pt idx="1">
                  <c:v>Teorijska znanja - u školi</c:v>
                </c:pt>
                <c:pt idx="2">
                  <c:v>Teorijska znanja - izvan škole</c:v>
                </c:pt>
              </c:strCache>
            </c:strRef>
          </c:cat>
          <c:val>
            <c:numRef>
              <c:f>grafovi!$V$79:$V$81</c:f>
              <c:numCache>
                <c:formatCode>General</c:formatCode>
                <c:ptCount val="3"/>
                <c:pt idx="0">
                  <c:v>73</c:v>
                </c:pt>
                <c:pt idx="1">
                  <c:v>45</c:v>
                </c:pt>
                <c:pt idx="2">
                  <c:v>51</c:v>
                </c:pt>
              </c:numCache>
            </c:numRef>
          </c:val>
          <c:extLst>
            <c:ext xmlns:c16="http://schemas.microsoft.com/office/drawing/2014/chart" uri="{C3380CC4-5D6E-409C-BE32-E72D297353CC}">
              <c16:uniqueId val="{00000003-29F9-6E4B-85C2-B10ECA7B4093}"/>
            </c:ext>
          </c:extLst>
        </c:ser>
        <c:dLbls>
          <c:dLblPos val="outEnd"/>
          <c:showLegendKey val="0"/>
          <c:showVal val="1"/>
          <c:showCatName val="0"/>
          <c:showSerName val="0"/>
          <c:showPercent val="0"/>
          <c:showBubbleSize val="0"/>
        </c:dLbls>
        <c:gapWidth val="219"/>
        <c:overlap val="-27"/>
        <c:axId val="1740401039"/>
        <c:axId val="1740402671"/>
      </c:barChart>
      <c:lineChart>
        <c:grouping val="standard"/>
        <c:varyColors val="0"/>
        <c:ser>
          <c:idx val="1"/>
          <c:order val="1"/>
          <c:tx>
            <c:strRef>
              <c:f>grafovi!$Q$78</c:f>
              <c:strCache>
                <c:ptCount val="1"/>
              </c:strCache>
            </c:strRef>
          </c:tx>
          <c:spPr>
            <a:ln w="28575" cap="rnd">
              <a:noFill/>
              <a:round/>
            </a:ln>
            <a:effectLst/>
          </c:spPr>
          <c:marker>
            <c:symbol val="circle"/>
            <c:size val="5"/>
            <c:spPr>
              <a:noFill/>
              <a:ln w="9525">
                <a:noFill/>
              </a:ln>
              <a:effectLst/>
            </c:spPr>
          </c:marker>
          <c:dLbls>
            <c:dLbl>
              <c:idx val="0"/>
              <c:layout>
                <c:manualLayout>
                  <c:x val="-0.10955799759417938"/>
                  <c:y val="-5.42292467525043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9F9-6E4B-85C2-B10ECA7B4093}"/>
                </c:ext>
              </c:extLst>
            </c:dLbl>
            <c:dLbl>
              <c:idx val="1"/>
              <c:layout>
                <c:manualLayout>
                  <c:x val="-0.11617168928798645"/>
                  <c:y val="-5.8563528016348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9F9-6E4B-85C2-B10ECA7B4093}"/>
                </c:ext>
              </c:extLst>
            </c:dLbl>
            <c:dLbl>
              <c:idx val="2"/>
              <c:layout>
                <c:manualLayout>
                  <c:x val="-0.11617168928798637"/>
                  <c:y val="-5.42292467525043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9F9-6E4B-85C2-B10ECA7B4093}"/>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schemeClr>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grafovi!$N$79:$O$81</c:f>
              <c:strCache>
                <c:ptCount val="3"/>
                <c:pt idx="0">
                  <c:v>Teorijska znanja - studiji</c:v>
                </c:pt>
                <c:pt idx="1">
                  <c:v>Teorijska znanja - u školi</c:v>
                </c:pt>
                <c:pt idx="2">
                  <c:v>Teorijska znanja - izvan škole</c:v>
                </c:pt>
              </c:strCache>
            </c:strRef>
          </c:cat>
          <c:val>
            <c:numRef>
              <c:f>grafovi!$Q$79:$Q$81</c:f>
              <c:numCache>
                <c:formatCode>0%</c:formatCode>
                <c:ptCount val="3"/>
                <c:pt idx="0">
                  <c:v>7.82472613458529E-2</c:v>
                </c:pt>
                <c:pt idx="1">
                  <c:v>0.12401883830455258</c:v>
                </c:pt>
                <c:pt idx="2">
                  <c:v>9.7026604068857589E-2</c:v>
                </c:pt>
              </c:numCache>
            </c:numRef>
          </c:val>
          <c:smooth val="0"/>
          <c:extLst>
            <c:ext xmlns:c16="http://schemas.microsoft.com/office/drawing/2014/chart" uri="{C3380CC4-5D6E-409C-BE32-E72D297353CC}">
              <c16:uniqueId val="{00000007-29F9-6E4B-85C2-B10ECA7B4093}"/>
            </c:ext>
          </c:extLst>
        </c:ser>
        <c:ser>
          <c:idx val="3"/>
          <c:order val="3"/>
          <c:tx>
            <c:strRef>
              <c:f>grafovi!$S$78</c:f>
              <c:strCache>
                <c:ptCount val="1"/>
              </c:strCache>
            </c:strRef>
          </c:tx>
          <c:spPr>
            <a:ln w="28575" cap="rnd">
              <a:noFill/>
              <a:round/>
            </a:ln>
            <a:effectLst/>
          </c:spPr>
          <c:marker>
            <c:symbol val="circle"/>
            <c:size val="5"/>
            <c:spPr>
              <a:noFill/>
              <a:ln w="9525">
                <a:noFill/>
              </a:ln>
              <a:effectLst/>
            </c:spPr>
          </c:marker>
          <c:dLbls>
            <c:dLbl>
              <c:idx val="0"/>
              <c:layout>
                <c:manualLayout>
                  <c:x val="-6.104068836118038E-2"/>
                  <c:y val="-0.113368071426394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9F9-6E4B-85C2-B10ECA7B4093}"/>
                </c:ext>
              </c:extLst>
            </c:dLbl>
            <c:dLbl>
              <c:idx val="1"/>
              <c:layout>
                <c:manualLayout>
                  <c:x val="-6.104068836118038E-2"/>
                  <c:y val="-0.115295426151080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9F9-6E4B-85C2-B10ECA7B4093}"/>
                </c:ext>
              </c:extLst>
            </c:dLbl>
            <c:dLbl>
              <c:idx val="2"/>
              <c:layout>
                <c:manualLayout>
                  <c:x val="-5.790868157864347E-2"/>
                  <c:y val="-0.11787792912210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9F9-6E4B-85C2-B10ECA7B4093}"/>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schemeClr>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grafovi!$N$79:$O$81</c:f>
              <c:strCache>
                <c:ptCount val="3"/>
                <c:pt idx="0">
                  <c:v>Teorijska znanja - studiji</c:v>
                </c:pt>
                <c:pt idx="1">
                  <c:v>Teorijska znanja - u školi</c:v>
                </c:pt>
                <c:pt idx="2">
                  <c:v>Teorijska znanja - izvan škole</c:v>
                </c:pt>
              </c:strCache>
            </c:strRef>
          </c:cat>
          <c:val>
            <c:numRef>
              <c:f>grafovi!$S$79:$S$81</c:f>
              <c:numCache>
                <c:formatCode>0%</c:formatCode>
                <c:ptCount val="3"/>
                <c:pt idx="0">
                  <c:v>0.52112676056338025</c:v>
                </c:pt>
                <c:pt idx="1">
                  <c:v>0.57613814756671899</c:v>
                </c:pt>
                <c:pt idx="2">
                  <c:v>0.55242566510172142</c:v>
                </c:pt>
              </c:numCache>
            </c:numRef>
          </c:val>
          <c:smooth val="0"/>
          <c:extLst>
            <c:ext xmlns:c16="http://schemas.microsoft.com/office/drawing/2014/chart" uri="{C3380CC4-5D6E-409C-BE32-E72D297353CC}">
              <c16:uniqueId val="{0000000B-29F9-6E4B-85C2-B10ECA7B4093}"/>
            </c:ext>
          </c:extLst>
        </c:ser>
        <c:ser>
          <c:idx val="5"/>
          <c:order val="5"/>
          <c:tx>
            <c:strRef>
              <c:f>grafovi!$U$78</c:f>
              <c:strCache>
                <c:ptCount val="1"/>
              </c:strCache>
            </c:strRef>
          </c:tx>
          <c:spPr>
            <a:ln w="28575" cap="rnd">
              <a:noFill/>
              <a:round/>
            </a:ln>
            <a:effectLst/>
          </c:spPr>
          <c:marker>
            <c:symbol val="circle"/>
            <c:size val="5"/>
            <c:spPr>
              <a:noFill/>
              <a:ln w="9525">
                <a:noFill/>
              </a:ln>
              <a:effectLst/>
            </c:spPr>
          </c:marker>
          <c:dLbls>
            <c:dLbl>
              <c:idx val="0"/>
              <c:layout>
                <c:manualLayout>
                  <c:x val="-8.3833311263000702E-3"/>
                  <c:y val="-8.8878726819764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9F9-6E4B-85C2-B10ECA7B4093}"/>
                </c:ext>
              </c:extLst>
            </c:dLbl>
            <c:dLbl>
              <c:idx val="1"/>
              <c:layout>
                <c:manualLayout>
                  <c:x val="-8.3833311263000268E-3"/>
                  <c:y val="-7.38090134377485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9F9-6E4B-85C2-B10ECA7B4093}"/>
                </c:ext>
              </c:extLst>
            </c:dLbl>
            <c:dLbl>
              <c:idx val="2"/>
              <c:layout>
                <c:manualLayout>
                  <c:x val="-9.5399400489498375E-3"/>
                  <c:y val="-8.43686735165363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9F9-6E4B-85C2-B10ECA7B4093}"/>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schemeClr>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grafovi!$N$79:$O$81</c:f>
              <c:strCache>
                <c:ptCount val="3"/>
                <c:pt idx="0">
                  <c:v>Teorijska znanja - studiji</c:v>
                </c:pt>
                <c:pt idx="1">
                  <c:v>Teorijska znanja - u školi</c:v>
                </c:pt>
                <c:pt idx="2">
                  <c:v>Teorijska znanja - izvan škole</c:v>
                </c:pt>
              </c:strCache>
            </c:strRef>
          </c:cat>
          <c:val>
            <c:numRef>
              <c:f>grafovi!$U$79:$U$81</c:f>
              <c:numCache>
                <c:formatCode>0%</c:formatCode>
                <c:ptCount val="3"/>
                <c:pt idx="0">
                  <c:v>0.28638497652582162</c:v>
                </c:pt>
                <c:pt idx="1">
                  <c:v>0.22919937205651492</c:v>
                </c:pt>
                <c:pt idx="2">
                  <c:v>0.27073552425665104</c:v>
                </c:pt>
              </c:numCache>
            </c:numRef>
          </c:val>
          <c:smooth val="0"/>
          <c:extLst>
            <c:ext xmlns:c16="http://schemas.microsoft.com/office/drawing/2014/chart" uri="{C3380CC4-5D6E-409C-BE32-E72D297353CC}">
              <c16:uniqueId val="{0000000F-29F9-6E4B-85C2-B10ECA7B4093}"/>
            </c:ext>
          </c:extLst>
        </c:ser>
        <c:ser>
          <c:idx val="7"/>
          <c:order val="7"/>
          <c:tx>
            <c:strRef>
              <c:f>grafovi!$W$78</c:f>
              <c:strCache>
                <c:ptCount val="1"/>
              </c:strCache>
            </c:strRef>
          </c:tx>
          <c:spPr>
            <a:ln w="28575" cap="rnd">
              <a:noFill/>
              <a:round/>
            </a:ln>
            <a:effectLst/>
          </c:spPr>
          <c:marker>
            <c:symbol val="circle"/>
            <c:size val="5"/>
            <c:spPr>
              <a:noFill/>
              <a:ln w="9525">
                <a:noFill/>
              </a:ln>
              <a:effectLst/>
            </c:spPr>
          </c:marker>
          <c:dLbls>
            <c:dLbl>
              <c:idx val="0"/>
              <c:layout>
                <c:manualLayout>
                  <c:x val="4.3628510919258699E-2"/>
                  <c:y val="-5.1973743753900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9F9-6E4B-85C2-B10ECA7B4093}"/>
                </c:ext>
              </c:extLst>
            </c:dLbl>
            <c:dLbl>
              <c:idx val="1"/>
              <c:layout>
                <c:manualLayout>
                  <c:x val="4.9450633912440263E-2"/>
                  <c:y val="-5.3513773573221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9F9-6E4B-85C2-B10ECA7B4093}"/>
                </c:ext>
              </c:extLst>
            </c:dLbl>
            <c:dLbl>
              <c:idx val="2"/>
              <c:layout>
                <c:manualLayout>
                  <c:x val="4.6089337621459968E-2"/>
                  <c:y val="-4.9719193449276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9F9-6E4B-85C2-B10ECA7B4093}"/>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schemeClr>
                    </a:solidFill>
                    <a:latin typeface="Calibri Light" panose="020F0302020204030204" pitchFamily="34" charset="0"/>
                    <a:ea typeface="+mn-ea"/>
                    <a:cs typeface="Calibri Light" panose="020F0302020204030204" pitchFamily="34" charset="0"/>
                  </a:defRPr>
                </a:pPr>
                <a:endParaRPr lang="en-H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grafovi!$N$79:$O$81</c:f>
              <c:strCache>
                <c:ptCount val="3"/>
                <c:pt idx="0">
                  <c:v>Teorijska znanja - studiji</c:v>
                </c:pt>
                <c:pt idx="1">
                  <c:v>Teorijska znanja - u školi</c:v>
                </c:pt>
                <c:pt idx="2">
                  <c:v>Teorijska znanja - izvan škole</c:v>
                </c:pt>
              </c:strCache>
            </c:strRef>
          </c:cat>
          <c:val>
            <c:numRef>
              <c:f>grafovi!$W$79:$W$81</c:f>
              <c:numCache>
                <c:formatCode>0%</c:formatCode>
                <c:ptCount val="3"/>
                <c:pt idx="0">
                  <c:v>0.11424100156494522</c:v>
                </c:pt>
                <c:pt idx="1">
                  <c:v>7.0643642072213506E-2</c:v>
                </c:pt>
                <c:pt idx="2">
                  <c:v>7.9812206572769953E-2</c:v>
                </c:pt>
              </c:numCache>
            </c:numRef>
          </c:val>
          <c:smooth val="0"/>
          <c:extLst>
            <c:ext xmlns:c16="http://schemas.microsoft.com/office/drawing/2014/chart" uri="{C3380CC4-5D6E-409C-BE32-E72D297353CC}">
              <c16:uniqueId val="{00000013-29F9-6E4B-85C2-B10ECA7B4093}"/>
            </c:ext>
          </c:extLst>
        </c:ser>
        <c:dLbls>
          <c:showLegendKey val="0"/>
          <c:showVal val="1"/>
          <c:showCatName val="0"/>
          <c:showSerName val="0"/>
          <c:showPercent val="0"/>
          <c:showBubbleSize val="0"/>
        </c:dLbls>
        <c:marker val="1"/>
        <c:smooth val="0"/>
        <c:axId val="1740566095"/>
        <c:axId val="1741294975"/>
      </c:lineChart>
      <c:catAx>
        <c:axId val="1740401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75000"/>
                  </a:schemeClr>
                </a:solidFill>
                <a:latin typeface="Calibri Light" panose="020F0302020204030204" pitchFamily="34" charset="0"/>
                <a:ea typeface="+mn-ea"/>
                <a:cs typeface="Calibri Light" panose="020F0302020204030204" pitchFamily="34" charset="0"/>
              </a:defRPr>
            </a:pPr>
            <a:endParaRPr lang="en-HR"/>
          </a:p>
        </c:txPr>
        <c:crossAx val="1740402671"/>
        <c:crosses val="autoZero"/>
        <c:auto val="1"/>
        <c:lblAlgn val="ctr"/>
        <c:lblOffset val="100"/>
        <c:noMultiLvlLbl val="0"/>
      </c:catAx>
      <c:valAx>
        <c:axId val="174040267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crossAx val="1740401039"/>
        <c:crosses val="autoZero"/>
        <c:crossBetween val="between"/>
      </c:valAx>
      <c:valAx>
        <c:axId val="1741294975"/>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crossAx val="1740566095"/>
        <c:crosses val="max"/>
        <c:crossBetween val="between"/>
      </c:valAx>
      <c:catAx>
        <c:axId val="1740566095"/>
        <c:scaling>
          <c:orientation val="minMax"/>
        </c:scaling>
        <c:delete val="1"/>
        <c:axPos val="b"/>
        <c:numFmt formatCode="General" sourceLinked="1"/>
        <c:majorTickMark val="out"/>
        <c:minorTickMark val="none"/>
        <c:tickLblPos val="nextTo"/>
        <c:crossAx val="1741294975"/>
        <c:crosses val="autoZero"/>
        <c:auto val="1"/>
        <c:lblAlgn val="ctr"/>
        <c:lblOffset val="100"/>
        <c:noMultiLvlLbl val="0"/>
      </c:catAx>
      <c:spPr>
        <a:noFill/>
        <a:ln>
          <a:noFill/>
        </a:ln>
        <a:effectLst/>
      </c:spPr>
    </c:plotArea>
    <c:legend>
      <c:legendPos val="b"/>
      <c:layout>
        <c:manualLayout>
          <c:xMode val="edge"/>
          <c:yMode val="edge"/>
          <c:x val="0.1410512131845566"/>
          <c:y val="0.8821442153053225"/>
          <c:w val="0.79355598229845326"/>
          <c:h val="0.1038076844857570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75000"/>
                </a:schemeClr>
              </a:solidFill>
              <a:latin typeface="Calibri Light" panose="020F0302020204030204" pitchFamily="34" charset="0"/>
              <a:ea typeface="+mn-ea"/>
              <a:cs typeface="Calibri Light" panose="020F0302020204030204" pitchFamily="34" charset="0"/>
            </a:defRPr>
          </a:pPr>
          <a:endParaRPr lang="en-H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chemeClr val="tx1"/>
          </a:solidFill>
          <a:latin typeface="Pismo" panose="020F0503000000020005" pitchFamily="34" charset="77"/>
          <a:cs typeface="Times New Roman" panose="02020603050405020304" pitchFamily="18" charset="0"/>
        </a:defRPr>
      </a:pPr>
      <a:endParaRPr lang="en-H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757256524030624E-2"/>
          <c:y val="5.3552563035714207E-2"/>
          <c:w val="0.87007648349511868"/>
          <c:h val="0.69592977614958251"/>
        </c:manualLayout>
      </c:layout>
      <c:barChart>
        <c:barDir val="col"/>
        <c:grouping val="clustered"/>
        <c:varyColors val="0"/>
        <c:ser>
          <c:idx val="0"/>
          <c:order val="0"/>
          <c:tx>
            <c:strRef>
              <c:f>grafovi!$P$78</c:f>
              <c:strCache>
                <c:ptCount val="1"/>
                <c:pt idx="0">
                  <c:v>izrazito zadovoljan/a</c:v>
                </c:pt>
              </c:strCache>
            </c:strRef>
          </c:tx>
          <c:spPr>
            <a:solidFill>
              <a:schemeClr val="accent6"/>
            </a:solidFill>
            <a:ln>
              <a:noFill/>
            </a:ln>
            <a:effectLst/>
          </c:spPr>
          <c:invertIfNegative val="0"/>
          <c:dLbls>
            <c:delete val="1"/>
          </c:dLbls>
          <c:cat>
            <c:strRef>
              <c:f>grafovi!$N$82:$O$84</c:f>
              <c:strCache>
                <c:ptCount val="3"/>
                <c:pt idx="0">
                  <c:v>Praktična znanja - studiji</c:v>
                </c:pt>
                <c:pt idx="1">
                  <c:v>Praktična znanja - u školi</c:v>
                </c:pt>
                <c:pt idx="2">
                  <c:v>Praktična znanja - izvan škole</c:v>
                </c:pt>
              </c:strCache>
            </c:strRef>
          </c:cat>
          <c:val>
            <c:numRef>
              <c:f>grafovi!$P$82:$P$84</c:f>
              <c:numCache>
                <c:formatCode>General</c:formatCode>
                <c:ptCount val="3"/>
                <c:pt idx="0">
                  <c:v>30</c:v>
                </c:pt>
                <c:pt idx="1">
                  <c:v>89</c:v>
                </c:pt>
                <c:pt idx="2">
                  <c:v>58</c:v>
                </c:pt>
              </c:numCache>
            </c:numRef>
          </c:val>
          <c:extLst>
            <c:ext xmlns:c16="http://schemas.microsoft.com/office/drawing/2014/chart" uri="{C3380CC4-5D6E-409C-BE32-E72D297353CC}">
              <c16:uniqueId val="{00000000-BD07-3B41-8539-80EB04EF51F9}"/>
            </c:ext>
          </c:extLst>
        </c:ser>
        <c:ser>
          <c:idx val="2"/>
          <c:order val="2"/>
          <c:tx>
            <c:strRef>
              <c:f>grafovi!$R$78</c:f>
              <c:strCache>
                <c:ptCount val="1"/>
                <c:pt idx="0">
                  <c:v>umjereno zadovoljan/a</c:v>
                </c:pt>
              </c:strCache>
            </c:strRef>
          </c:tx>
          <c:spPr>
            <a:solidFill>
              <a:schemeClr val="accent4"/>
            </a:solidFill>
            <a:ln>
              <a:noFill/>
            </a:ln>
            <a:effectLst/>
          </c:spPr>
          <c:invertIfNegative val="0"/>
          <c:dLbls>
            <c:delete val="1"/>
          </c:dLbls>
          <c:cat>
            <c:strRef>
              <c:f>grafovi!$N$82:$O$84</c:f>
              <c:strCache>
                <c:ptCount val="3"/>
                <c:pt idx="0">
                  <c:v>Praktična znanja - studiji</c:v>
                </c:pt>
                <c:pt idx="1">
                  <c:v>Praktična znanja - u školi</c:v>
                </c:pt>
                <c:pt idx="2">
                  <c:v>Praktična znanja - izvan škole</c:v>
                </c:pt>
              </c:strCache>
            </c:strRef>
          </c:cat>
          <c:val>
            <c:numRef>
              <c:f>grafovi!$R$82:$R$84</c:f>
              <c:numCache>
                <c:formatCode>General</c:formatCode>
                <c:ptCount val="3"/>
                <c:pt idx="0">
                  <c:v>209</c:v>
                </c:pt>
                <c:pt idx="1">
                  <c:v>336</c:v>
                </c:pt>
                <c:pt idx="2">
                  <c:v>326</c:v>
                </c:pt>
              </c:numCache>
            </c:numRef>
          </c:val>
          <c:extLst>
            <c:ext xmlns:c16="http://schemas.microsoft.com/office/drawing/2014/chart" uri="{C3380CC4-5D6E-409C-BE32-E72D297353CC}">
              <c16:uniqueId val="{00000001-BD07-3B41-8539-80EB04EF51F9}"/>
            </c:ext>
          </c:extLst>
        </c:ser>
        <c:ser>
          <c:idx val="4"/>
          <c:order val="4"/>
          <c:tx>
            <c:strRef>
              <c:f>grafovi!$T$78</c:f>
              <c:strCache>
                <c:ptCount val="1"/>
                <c:pt idx="0">
                  <c:v>uglavnom nezadovoljan/a</c:v>
                </c:pt>
              </c:strCache>
            </c:strRef>
          </c:tx>
          <c:spPr>
            <a:solidFill>
              <a:schemeClr val="accent5">
                <a:lumMod val="60000"/>
              </a:schemeClr>
            </a:solidFill>
            <a:ln>
              <a:noFill/>
            </a:ln>
            <a:effectLst/>
          </c:spPr>
          <c:invertIfNegative val="0"/>
          <c:dLbls>
            <c:delete val="1"/>
          </c:dLbls>
          <c:cat>
            <c:strRef>
              <c:f>grafovi!$N$82:$O$84</c:f>
              <c:strCache>
                <c:ptCount val="3"/>
                <c:pt idx="0">
                  <c:v>Praktična znanja - studiji</c:v>
                </c:pt>
                <c:pt idx="1">
                  <c:v>Praktična znanja - u školi</c:v>
                </c:pt>
                <c:pt idx="2">
                  <c:v>Praktična znanja - izvan škole</c:v>
                </c:pt>
              </c:strCache>
            </c:strRef>
          </c:cat>
          <c:val>
            <c:numRef>
              <c:f>grafovi!$T$82:$T$84</c:f>
              <c:numCache>
                <c:formatCode>General</c:formatCode>
                <c:ptCount val="3"/>
                <c:pt idx="0">
                  <c:v>228</c:v>
                </c:pt>
                <c:pt idx="1">
                  <c:v>168</c:v>
                </c:pt>
                <c:pt idx="2">
                  <c:v>196</c:v>
                </c:pt>
              </c:numCache>
            </c:numRef>
          </c:val>
          <c:extLst>
            <c:ext xmlns:c16="http://schemas.microsoft.com/office/drawing/2014/chart" uri="{C3380CC4-5D6E-409C-BE32-E72D297353CC}">
              <c16:uniqueId val="{00000002-BD07-3B41-8539-80EB04EF51F9}"/>
            </c:ext>
          </c:extLst>
        </c:ser>
        <c:ser>
          <c:idx val="6"/>
          <c:order val="6"/>
          <c:tx>
            <c:strRef>
              <c:f>grafovi!$V$78</c:f>
              <c:strCache>
                <c:ptCount val="1"/>
                <c:pt idx="0">
                  <c:v>izrazito nezadovoljan/a</c:v>
                </c:pt>
              </c:strCache>
            </c:strRef>
          </c:tx>
          <c:spPr>
            <a:solidFill>
              <a:schemeClr val="accent6">
                <a:lumMod val="80000"/>
                <a:lumOff val="20000"/>
              </a:schemeClr>
            </a:solidFill>
            <a:ln>
              <a:noFill/>
            </a:ln>
            <a:effectLst/>
          </c:spPr>
          <c:invertIfNegative val="0"/>
          <c:dLbls>
            <c:delete val="1"/>
          </c:dLbls>
          <c:cat>
            <c:strRef>
              <c:f>grafovi!$N$82:$O$84</c:f>
              <c:strCache>
                <c:ptCount val="3"/>
                <c:pt idx="0">
                  <c:v>Praktična znanja - studiji</c:v>
                </c:pt>
                <c:pt idx="1">
                  <c:v>Praktična znanja - u školi</c:v>
                </c:pt>
                <c:pt idx="2">
                  <c:v>Praktična znanja - izvan škole</c:v>
                </c:pt>
              </c:strCache>
            </c:strRef>
          </c:cat>
          <c:val>
            <c:numRef>
              <c:f>grafovi!$V$82:$V$84</c:f>
              <c:numCache>
                <c:formatCode>General</c:formatCode>
                <c:ptCount val="3"/>
                <c:pt idx="0">
                  <c:v>172</c:v>
                </c:pt>
                <c:pt idx="1">
                  <c:v>44</c:v>
                </c:pt>
                <c:pt idx="2">
                  <c:v>56</c:v>
                </c:pt>
              </c:numCache>
            </c:numRef>
          </c:val>
          <c:extLst>
            <c:ext xmlns:c16="http://schemas.microsoft.com/office/drawing/2014/chart" uri="{C3380CC4-5D6E-409C-BE32-E72D297353CC}">
              <c16:uniqueId val="{00000003-BD07-3B41-8539-80EB04EF51F9}"/>
            </c:ext>
          </c:extLst>
        </c:ser>
        <c:dLbls>
          <c:dLblPos val="outEnd"/>
          <c:showLegendKey val="0"/>
          <c:showVal val="1"/>
          <c:showCatName val="0"/>
          <c:showSerName val="0"/>
          <c:showPercent val="0"/>
          <c:showBubbleSize val="0"/>
        </c:dLbls>
        <c:gapWidth val="219"/>
        <c:overlap val="-27"/>
        <c:axId val="1740401039"/>
        <c:axId val="1740402671"/>
      </c:barChart>
      <c:lineChart>
        <c:grouping val="standard"/>
        <c:varyColors val="0"/>
        <c:ser>
          <c:idx val="1"/>
          <c:order val="1"/>
          <c:tx>
            <c:strRef>
              <c:f>grafovi!$Q$78</c:f>
              <c:strCache>
                <c:ptCount val="1"/>
              </c:strCache>
            </c:strRef>
          </c:tx>
          <c:spPr>
            <a:ln w="28575" cap="rnd">
              <a:noFill/>
              <a:round/>
            </a:ln>
            <a:effectLst/>
          </c:spPr>
          <c:marker>
            <c:symbol val="circle"/>
            <c:size val="5"/>
            <c:spPr>
              <a:noFill/>
              <a:ln w="9525">
                <a:noFill/>
              </a:ln>
              <a:effectLst/>
            </c:spPr>
          </c:marker>
          <c:dLbls>
            <c:dLbl>
              <c:idx val="0"/>
              <c:layout>
                <c:manualLayout>
                  <c:x val="-0.10747779808662654"/>
                  <c:y val="-3.43258529169793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D07-3B41-8539-80EB04EF51F9}"/>
                </c:ext>
              </c:extLst>
            </c:dLbl>
            <c:dLbl>
              <c:idx val="1"/>
              <c:layout>
                <c:manualLayout>
                  <c:x val="-0.11265298404398594"/>
                  <c:y val="-3.9336816125233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D07-3B41-8539-80EB04EF51F9}"/>
                </c:ext>
              </c:extLst>
            </c:dLbl>
            <c:dLbl>
              <c:idx val="2"/>
              <c:layout>
                <c:manualLayout>
                  <c:x val="-0.109557955484489"/>
                  <c:y val="-4.11645085190425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D07-3B41-8539-80EB04EF51F9}"/>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schemeClr>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grafovi!$N$82:$O$84</c:f>
              <c:strCache>
                <c:ptCount val="3"/>
                <c:pt idx="0">
                  <c:v>Praktična znanja - studiji</c:v>
                </c:pt>
                <c:pt idx="1">
                  <c:v>Praktična znanja - u školi</c:v>
                </c:pt>
                <c:pt idx="2">
                  <c:v>Praktična znanja - izvan škole</c:v>
                </c:pt>
              </c:strCache>
            </c:strRef>
          </c:cat>
          <c:val>
            <c:numRef>
              <c:f>grafovi!$Q$82:$Q$84</c:f>
              <c:numCache>
                <c:formatCode>0%</c:formatCode>
                <c:ptCount val="3"/>
                <c:pt idx="0">
                  <c:v>4.6948356807511735E-2</c:v>
                </c:pt>
                <c:pt idx="1">
                  <c:v>0.13971742543171115</c:v>
                </c:pt>
                <c:pt idx="2">
                  <c:v>9.1194968553459113E-2</c:v>
                </c:pt>
              </c:numCache>
            </c:numRef>
          </c:val>
          <c:smooth val="0"/>
          <c:extLst>
            <c:ext xmlns:c16="http://schemas.microsoft.com/office/drawing/2014/chart" uri="{C3380CC4-5D6E-409C-BE32-E72D297353CC}">
              <c16:uniqueId val="{00000007-BD07-3B41-8539-80EB04EF51F9}"/>
            </c:ext>
          </c:extLst>
        </c:ser>
        <c:ser>
          <c:idx val="3"/>
          <c:order val="3"/>
          <c:tx>
            <c:strRef>
              <c:f>grafovi!$S$78</c:f>
              <c:strCache>
                <c:ptCount val="1"/>
              </c:strCache>
            </c:strRef>
          </c:tx>
          <c:spPr>
            <a:ln w="28575" cap="rnd">
              <a:noFill/>
              <a:round/>
            </a:ln>
            <a:effectLst/>
          </c:spPr>
          <c:marker>
            <c:symbol val="circle"/>
            <c:size val="5"/>
            <c:spPr>
              <a:noFill/>
              <a:ln w="9525">
                <a:noFill/>
              </a:ln>
              <a:effectLst/>
            </c:spPr>
          </c:marker>
          <c:dLbls>
            <c:dLbl>
              <c:idx val="0"/>
              <c:layout>
                <c:manualLayout>
                  <c:x val="-5.8180281450366002E-2"/>
                  <c:y val="-2.33847404809376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D07-3B41-8539-80EB04EF51F9}"/>
                </c:ext>
              </c:extLst>
            </c:dLbl>
            <c:dLbl>
              <c:idx val="1"/>
              <c:layout>
                <c:manualLayout>
                  <c:x val="-5.8571033983187998E-2"/>
                  <c:y val="-7.1726707141294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D07-3B41-8539-80EB04EF51F9}"/>
                </c:ext>
              </c:extLst>
            </c:dLbl>
            <c:dLbl>
              <c:idx val="2"/>
              <c:layout>
                <c:manualLayout>
                  <c:x val="-5.9228286598702135E-2"/>
                  <c:y val="-1.87814451106742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D07-3B41-8539-80EB04EF51F9}"/>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schemeClr>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grafovi!$N$82:$O$84</c:f>
              <c:strCache>
                <c:ptCount val="3"/>
                <c:pt idx="0">
                  <c:v>Praktična znanja - studiji</c:v>
                </c:pt>
                <c:pt idx="1">
                  <c:v>Praktična znanja - u školi</c:v>
                </c:pt>
                <c:pt idx="2">
                  <c:v>Praktična znanja - izvan škole</c:v>
                </c:pt>
              </c:strCache>
            </c:strRef>
          </c:cat>
          <c:val>
            <c:numRef>
              <c:f>grafovi!$S$82:$S$84</c:f>
              <c:numCache>
                <c:formatCode>0%</c:formatCode>
                <c:ptCount val="3"/>
                <c:pt idx="0">
                  <c:v>0.3270735524256651</c:v>
                </c:pt>
                <c:pt idx="1">
                  <c:v>0.52747252747252749</c:v>
                </c:pt>
                <c:pt idx="2">
                  <c:v>0.51257861635220126</c:v>
                </c:pt>
              </c:numCache>
            </c:numRef>
          </c:val>
          <c:smooth val="0"/>
          <c:extLst>
            <c:ext xmlns:c16="http://schemas.microsoft.com/office/drawing/2014/chart" uri="{C3380CC4-5D6E-409C-BE32-E72D297353CC}">
              <c16:uniqueId val="{0000000B-BD07-3B41-8539-80EB04EF51F9}"/>
            </c:ext>
          </c:extLst>
        </c:ser>
        <c:ser>
          <c:idx val="5"/>
          <c:order val="5"/>
          <c:tx>
            <c:strRef>
              <c:f>grafovi!$U$78</c:f>
              <c:strCache>
                <c:ptCount val="1"/>
              </c:strCache>
            </c:strRef>
          </c:tx>
          <c:spPr>
            <a:ln w="28575" cap="rnd">
              <a:noFill/>
              <a:round/>
            </a:ln>
            <a:effectLst/>
          </c:spPr>
          <c:marker>
            <c:symbol val="circle"/>
            <c:size val="5"/>
            <c:spPr>
              <a:noFill/>
              <a:ln w="9525">
                <a:noFill/>
              </a:ln>
              <a:effectLst/>
            </c:spPr>
          </c:marker>
          <c:dLbls>
            <c:dLbl>
              <c:idx val="0"/>
              <c:layout>
                <c:manualLayout>
                  <c:x val="-9.2091060193314287E-3"/>
                  <c:y val="-3.23114508629521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D07-3B41-8539-80EB04EF51F9}"/>
                </c:ext>
              </c:extLst>
            </c:dLbl>
            <c:dLbl>
              <c:idx val="1"/>
              <c:layout>
                <c:manualLayout>
                  <c:x val="-8.8183534865094691E-3"/>
                  <c:y val="-2.29575546705771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D07-3B41-8539-80EB04EF51F9}"/>
                </c:ext>
              </c:extLst>
            </c:dLbl>
            <c:dLbl>
              <c:idx val="2"/>
              <c:layout>
                <c:manualLayout>
                  <c:x val="-7.0689646800270898E-3"/>
                  <c:y val="-2.29575546705771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D07-3B41-8539-80EB04EF51F9}"/>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schemeClr>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grafovi!$N$82:$O$84</c:f>
              <c:strCache>
                <c:ptCount val="3"/>
                <c:pt idx="0">
                  <c:v>Praktična znanja - studiji</c:v>
                </c:pt>
                <c:pt idx="1">
                  <c:v>Praktična znanja - u školi</c:v>
                </c:pt>
                <c:pt idx="2">
                  <c:v>Praktična znanja - izvan škole</c:v>
                </c:pt>
              </c:strCache>
            </c:strRef>
          </c:cat>
          <c:val>
            <c:numRef>
              <c:f>grafovi!$U$82:$U$84</c:f>
              <c:numCache>
                <c:formatCode>0%</c:formatCode>
                <c:ptCount val="3"/>
                <c:pt idx="0">
                  <c:v>0.35680751173708919</c:v>
                </c:pt>
                <c:pt idx="1">
                  <c:v>0.26373626373626374</c:v>
                </c:pt>
                <c:pt idx="2">
                  <c:v>0.3081761006289308</c:v>
                </c:pt>
              </c:numCache>
            </c:numRef>
          </c:val>
          <c:smooth val="0"/>
          <c:extLst>
            <c:ext xmlns:c16="http://schemas.microsoft.com/office/drawing/2014/chart" uri="{C3380CC4-5D6E-409C-BE32-E72D297353CC}">
              <c16:uniqueId val="{0000000F-BD07-3B41-8539-80EB04EF51F9}"/>
            </c:ext>
          </c:extLst>
        </c:ser>
        <c:ser>
          <c:idx val="7"/>
          <c:order val="7"/>
          <c:tx>
            <c:strRef>
              <c:f>grafovi!$W$78</c:f>
              <c:strCache>
                <c:ptCount val="1"/>
              </c:strCache>
            </c:strRef>
          </c:tx>
          <c:spPr>
            <a:ln w="28575" cap="rnd">
              <a:noFill/>
              <a:round/>
            </a:ln>
            <a:effectLst/>
          </c:spPr>
          <c:marker>
            <c:symbol val="circle"/>
            <c:size val="5"/>
            <c:spPr>
              <a:noFill/>
              <a:ln w="9525">
                <a:noFill/>
              </a:ln>
              <a:effectLst/>
            </c:spPr>
          </c:marker>
          <c:dLbls>
            <c:dLbl>
              <c:idx val="0"/>
              <c:layout>
                <c:manualLayout>
                  <c:x val="4.8560142613249001E-2"/>
                  <c:y val="-2.52128011383765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D07-3B41-8539-80EB04EF51F9}"/>
                </c:ext>
              </c:extLst>
            </c:dLbl>
            <c:dLbl>
              <c:idx val="1"/>
              <c:layout>
                <c:manualLayout>
                  <c:x val="4.9716975769629676E-2"/>
                  <c:y val="-3.6747922808997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D07-3B41-8539-80EB04EF51F9}"/>
                </c:ext>
              </c:extLst>
            </c:dLbl>
            <c:dLbl>
              <c:idx val="2"/>
              <c:layout>
                <c:manualLayout>
                  <c:x val="5.1421947895663359E-2"/>
                  <c:y val="-4.14248709051847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D07-3B41-8539-80EB04EF51F9}"/>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grafovi!$N$82:$O$84</c:f>
              <c:strCache>
                <c:ptCount val="3"/>
                <c:pt idx="0">
                  <c:v>Praktična znanja - studiji</c:v>
                </c:pt>
                <c:pt idx="1">
                  <c:v>Praktična znanja - u školi</c:v>
                </c:pt>
                <c:pt idx="2">
                  <c:v>Praktična znanja - izvan škole</c:v>
                </c:pt>
              </c:strCache>
            </c:strRef>
          </c:cat>
          <c:val>
            <c:numRef>
              <c:f>grafovi!$W$82:$W$84</c:f>
              <c:numCache>
                <c:formatCode>0%</c:formatCode>
                <c:ptCount val="3"/>
                <c:pt idx="0">
                  <c:v>0.26917057902973396</c:v>
                </c:pt>
                <c:pt idx="1">
                  <c:v>6.907378335949764E-2</c:v>
                </c:pt>
                <c:pt idx="2">
                  <c:v>8.8050314465408799E-2</c:v>
                </c:pt>
              </c:numCache>
            </c:numRef>
          </c:val>
          <c:smooth val="0"/>
          <c:extLst>
            <c:ext xmlns:c16="http://schemas.microsoft.com/office/drawing/2014/chart" uri="{C3380CC4-5D6E-409C-BE32-E72D297353CC}">
              <c16:uniqueId val="{00000013-BD07-3B41-8539-80EB04EF51F9}"/>
            </c:ext>
          </c:extLst>
        </c:ser>
        <c:dLbls>
          <c:showLegendKey val="0"/>
          <c:showVal val="1"/>
          <c:showCatName val="0"/>
          <c:showSerName val="0"/>
          <c:showPercent val="0"/>
          <c:showBubbleSize val="0"/>
        </c:dLbls>
        <c:marker val="1"/>
        <c:smooth val="0"/>
        <c:axId val="1740566095"/>
        <c:axId val="1741294975"/>
      </c:lineChart>
      <c:catAx>
        <c:axId val="1740401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75000"/>
                  </a:schemeClr>
                </a:solidFill>
                <a:latin typeface="Calibri Light" panose="020F0302020204030204" pitchFamily="34" charset="0"/>
                <a:ea typeface="+mn-ea"/>
                <a:cs typeface="Calibri Light" panose="020F0302020204030204" pitchFamily="34" charset="0"/>
              </a:defRPr>
            </a:pPr>
            <a:endParaRPr lang="en-HR"/>
          </a:p>
        </c:txPr>
        <c:crossAx val="1740402671"/>
        <c:crosses val="autoZero"/>
        <c:auto val="1"/>
        <c:lblAlgn val="ctr"/>
        <c:lblOffset val="100"/>
        <c:noMultiLvlLbl val="0"/>
      </c:catAx>
      <c:valAx>
        <c:axId val="174040267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crossAx val="1740401039"/>
        <c:crosses val="autoZero"/>
        <c:crossBetween val="between"/>
      </c:valAx>
      <c:valAx>
        <c:axId val="1741294975"/>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75000"/>
                  </a:schemeClr>
                </a:solidFill>
                <a:latin typeface="Calibri Light" panose="020F0302020204030204" pitchFamily="34" charset="0"/>
                <a:ea typeface="+mn-ea"/>
                <a:cs typeface="Calibri Light" panose="020F0302020204030204" pitchFamily="34" charset="0"/>
              </a:defRPr>
            </a:pPr>
            <a:endParaRPr lang="en-HR"/>
          </a:p>
        </c:txPr>
        <c:crossAx val="1740566095"/>
        <c:crosses val="max"/>
        <c:crossBetween val="between"/>
      </c:valAx>
      <c:catAx>
        <c:axId val="1740566095"/>
        <c:scaling>
          <c:orientation val="minMax"/>
        </c:scaling>
        <c:delete val="1"/>
        <c:axPos val="b"/>
        <c:numFmt formatCode="General" sourceLinked="1"/>
        <c:majorTickMark val="out"/>
        <c:minorTickMark val="none"/>
        <c:tickLblPos val="nextTo"/>
        <c:crossAx val="1741294975"/>
        <c:crosses val="autoZero"/>
        <c:auto val="1"/>
        <c:lblAlgn val="ctr"/>
        <c:lblOffset val="100"/>
        <c:noMultiLvlLbl val="0"/>
      </c:catAx>
      <c:spPr>
        <a:noFill/>
        <a:ln>
          <a:noFill/>
        </a:ln>
        <a:effectLst/>
      </c:spPr>
    </c:plotArea>
    <c:legend>
      <c:legendPos val="b"/>
      <c:legendEntry>
        <c:idx val="7"/>
        <c:txPr>
          <a:bodyPr rot="0" spcFirstLastPara="1" vertOverflow="ellipsis" vert="horz" wrap="square" anchor="ctr" anchorCtr="1"/>
          <a:lstStyle/>
          <a:p>
            <a:pPr>
              <a:defRPr sz="900" b="0" i="0" u="none" strike="noStrike" kern="1200" baseline="0">
                <a:solidFill>
                  <a:schemeClr val="tx1">
                    <a:lumMod val="75000"/>
                  </a:schemeClr>
                </a:solidFill>
                <a:latin typeface="Calibri Light" panose="020F0302020204030204" pitchFamily="34" charset="0"/>
                <a:ea typeface="+mn-ea"/>
                <a:cs typeface="Calibri Light" panose="020F0302020204030204" pitchFamily="34" charset="0"/>
              </a:defRPr>
            </a:pPr>
            <a:endParaRPr lang="en-HR"/>
          </a:p>
        </c:txPr>
      </c:legendEntry>
      <c:layout>
        <c:manualLayout>
          <c:xMode val="edge"/>
          <c:yMode val="edge"/>
          <c:x val="0.15071450871580952"/>
          <c:y val="0.857376283674947"/>
          <c:w val="0.74963316671491298"/>
          <c:h val="8.4467442359194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75000"/>
                </a:schemeClr>
              </a:solidFill>
              <a:latin typeface="Calibri Light" panose="020F0302020204030204" pitchFamily="34" charset="0"/>
              <a:ea typeface="+mn-ea"/>
              <a:cs typeface="Calibri Light" panose="020F0302020204030204" pitchFamily="34" charset="0"/>
            </a:defRPr>
          </a:pPr>
          <a:endParaRPr lang="en-H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chemeClr val="tx1"/>
          </a:solidFill>
          <a:latin typeface="Pismo" panose="020F0503000000020005" pitchFamily="34" charset="77"/>
          <a:cs typeface="Times New Roman" panose="02020603050405020304" pitchFamily="18" charset="0"/>
        </a:defRPr>
      </a:pPr>
      <a:endParaRPr lang="en-H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182070310086567E-2"/>
          <c:y val="0.17870951071334856"/>
          <c:w val="0.87154902553048352"/>
          <c:h val="0.48863045006680195"/>
        </c:manualLayout>
      </c:layout>
      <c:barChart>
        <c:barDir val="col"/>
        <c:grouping val="clustered"/>
        <c:varyColors val="0"/>
        <c:ser>
          <c:idx val="0"/>
          <c:order val="0"/>
          <c:tx>
            <c:strRef>
              <c:f>grafovi!$C$24</c:f>
              <c:strCache>
                <c:ptCount val="1"/>
                <c:pt idx="0">
                  <c:v>izrazito zadovoljan/a</c:v>
                </c:pt>
              </c:strCache>
            </c:strRef>
          </c:tx>
          <c:spPr>
            <a:solidFill>
              <a:schemeClr val="accent6"/>
            </a:solidFill>
            <a:ln>
              <a:noFill/>
            </a:ln>
            <a:effectLst/>
          </c:spPr>
          <c:invertIfNegative val="0"/>
          <c:cat>
            <c:strRef>
              <c:f>grafovi!$A$25:$B$34</c:f>
              <c:strCache>
                <c:ptCount val="10"/>
                <c:pt idx="0">
                  <c:v>Kolege</c:v>
                </c:pt>
                <c:pt idx="1">
                  <c:v>Stručni suradnici</c:v>
                </c:pt>
                <c:pt idx="2">
                  <c:v>Ravnatelj</c:v>
                </c:pt>
                <c:pt idx="3">
                  <c:v>MZO</c:v>
                </c:pt>
                <c:pt idx="4">
                  <c:v>Pravobraniteljica</c:v>
                </c:pt>
                <c:pt idx="5">
                  <c:v>AZOO</c:v>
                </c:pt>
                <c:pt idx="6">
                  <c:v>CZSS</c:v>
                </c:pt>
                <c:pt idx="7">
                  <c:v>Liječnik</c:v>
                </c:pt>
                <c:pt idx="8">
                  <c:v>Lokalna zajednica</c:v>
                </c:pt>
                <c:pt idx="9">
                  <c:v>Roditelji</c:v>
                </c:pt>
              </c:strCache>
            </c:strRef>
          </c:cat>
          <c:val>
            <c:numRef>
              <c:f>grafovi!$C$25:$C$34</c:f>
              <c:numCache>
                <c:formatCode>General</c:formatCode>
                <c:ptCount val="10"/>
                <c:pt idx="0">
                  <c:v>160</c:v>
                </c:pt>
                <c:pt idx="1">
                  <c:v>232</c:v>
                </c:pt>
                <c:pt idx="2">
                  <c:v>268</c:v>
                </c:pt>
                <c:pt idx="3">
                  <c:v>44</c:v>
                </c:pt>
                <c:pt idx="4">
                  <c:v>53</c:v>
                </c:pt>
                <c:pt idx="5">
                  <c:v>50</c:v>
                </c:pt>
                <c:pt idx="6">
                  <c:v>40</c:v>
                </c:pt>
                <c:pt idx="7">
                  <c:v>58</c:v>
                </c:pt>
                <c:pt idx="8">
                  <c:v>44</c:v>
                </c:pt>
                <c:pt idx="9">
                  <c:v>69</c:v>
                </c:pt>
              </c:numCache>
            </c:numRef>
          </c:val>
          <c:extLst>
            <c:ext xmlns:c16="http://schemas.microsoft.com/office/drawing/2014/chart" uri="{C3380CC4-5D6E-409C-BE32-E72D297353CC}">
              <c16:uniqueId val="{00000000-126C-B447-ACC9-6E23BA1FA1AB}"/>
            </c:ext>
          </c:extLst>
        </c:ser>
        <c:ser>
          <c:idx val="2"/>
          <c:order val="2"/>
          <c:tx>
            <c:strRef>
              <c:f>grafovi!$E$24</c:f>
              <c:strCache>
                <c:ptCount val="1"/>
                <c:pt idx="0">
                  <c:v>umjereno zadovoljan/a</c:v>
                </c:pt>
              </c:strCache>
            </c:strRef>
          </c:tx>
          <c:spPr>
            <a:solidFill>
              <a:schemeClr val="accent4"/>
            </a:solidFill>
            <a:ln>
              <a:noFill/>
            </a:ln>
            <a:effectLst/>
          </c:spPr>
          <c:invertIfNegative val="0"/>
          <c:cat>
            <c:strRef>
              <c:f>grafovi!$A$25:$B$34</c:f>
              <c:strCache>
                <c:ptCount val="10"/>
                <c:pt idx="0">
                  <c:v>Kolege</c:v>
                </c:pt>
                <c:pt idx="1">
                  <c:v>Stručni suradnici</c:v>
                </c:pt>
                <c:pt idx="2">
                  <c:v>Ravnatelj</c:v>
                </c:pt>
                <c:pt idx="3">
                  <c:v>MZO</c:v>
                </c:pt>
                <c:pt idx="4">
                  <c:v>Pravobraniteljica</c:v>
                </c:pt>
                <c:pt idx="5">
                  <c:v>AZOO</c:v>
                </c:pt>
                <c:pt idx="6">
                  <c:v>CZSS</c:v>
                </c:pt>
                <c:pt idx="7">
                  <c:v>Liječnik</c:v>
                </c:pt>
                <c:pt idx="8">
                  <c:v>Lokalna zajednica</c:v>
                </c:pt>
                <c:pt idx="9">
                  <c:v>Roditelji</c:v>
                </c:pt>
              </c:strCache>
            </c:strRef>
          </c:cat>
          <c:val>
            <c:numRef>
              <c:f>grafovi!$E$25:$E$34</c:f>
              <c:numCache>
                <c:formatCode>General</c:formatCode>
                <c:ptCount val="10"/>
                <c:pt idx="0">
                  <c:v>396</c:v>
                </c:pt>
                <c:pt idx="1">
                  <c:v>315</c:v>
                </c:pt>
                <c:pt idx="2">
                  <c:v>280</c:v>
                </c:pt>
                <c:pt idx="3">
                  <c:v>321</c:v>
                </c:pt>
                <c:pt idx="4">
                  <c:v>277</c:v>
                </c:pt>
                <c:pt idx="5">
                  <c:v>281</c:v>
                </c:pt>
                <c:pt idx="6">
                  <c:v>265</c:v>
                </c:pt>
                <c:pt idx="7">
                  <c:v>322</c:v>
                </c:pt>
                <c:pt idx="8">
                  <c:v>259</c:v>
                </c:pt>
                <c:pt idx="9">
                  <c:v>359</c:v>
                </c:pt>
              </c:numCache>
            </c:numRef>
          </c:val>
          <c:extLst>
            <c:ext xmlns:c16="http://schemas.microsoft.com/office/drawing/2014/chart" uri="{C3380CC4-5D6E-409C-BE32-E72D297353CC}">
              <c16:uniqueId val="{00000001-126C-B447-ACC9-6E23BA1FA1AB}"/>
            </c:ext>
          </c:extLst>
        </c:ser>
        <c:ser>
          <c:idx val="4"/>
          <c:order val="4"/>
          <c:tx>
            <c:strRef>
              <c:f>grafovi!$G$24</c:f>
              <c:strCache>
                <c:ptCount val="1"/>
                <c:pt idx="0">
                  <c:v>uglavnom nezadovoljan/a</c:v>
                </c:pt>
              </c:strCache>
            </c:strRef>
          </c:tx>
          <c:spPr>
            <a:solidFill>
              <a:schemeClr val="accent5">
                <a:lumMod val="60000"/>
              </a:schemeClr>
            </a:solidFill>
            <a:ln>
              <a:noFill/>
            </a:ln>
            <a:effectLst/>
          </c:spPr>
          <c:invertIfNegative val="0"/>
          <c:cat>
            <c:strRef>
              <c:f>grafovi!$A$25:$B$34</c:f>
              <c:strCache>
                <c:ptCount val="10"/>
                <c:pt idx="0">
                  <c:v>Kolege</c:v>
                </c:pt>
                <c:pt idx="1">
                  <c:v>Stručni suradnici</c:v>
                </c:pt>
                <c:pt idx="2">
                  <c:v>Ravnatelj</c:v>
                </c:pt>
                <c:pt idx="3">
                  <c:v>MZO</c:v>
                </c:pt>
                <c:pt idx="4">
                  <c:v>Pravobraniteljica</c:v>
                </c:pt>
                <c:pt idx="5">
                  <c:v>AZOO</c:v>
                </c:pt>
                <c:pt idx="6">
                  <c:v>CZSS</c:v>
                </c:pt>
                <c:pt idx="7">
                  <c:v>Liječnik</c:v>
                </c:pt>
                <c:pt idx="8">
                  <c:v>Lokalna zajednica</c:v>
                </c:pt>
                <c:pt idx="9">
                  <c:v>Roditelji</c:v>
                </c:pt>
              </c:strCache>
            </c:strRef>
          </c:cat>
          <c:val>
            <c:numRef>
              <c:f>grafovi!$G$25:$G$34</c:f>
              <c:numCache>
                <c:formatCode>General</c:formatCode>
                <c:ptCount val="10"/>
                <c:pt idx="0">
                  <c:v>60</c:v>
                </c:pt>
                <c:pt idx="1">
                  <c:v>68</c:v>
                </c:pt>
                <c:pt idx="2">
                  <c:v>61</c:v>
                </c:pt>
                <c:pt idx="3">
                  <c:v>205</c:v>
                </c:pt>
                <c:pt idx="4">
                  <c:v>208</c:v>
                </c:pt>
                <c:pt idx="5">
                  <c:v>227</c:v>
                </c:pt>
                <c:pt idx="6">
                  <c:v>222</c:v>
                </c:pt>
                <c:pt idx="7">
                  <c:v>188</c:v>
                </c:pt>
                <c:pt idx="8">
                  <c:v>229</c:v>
                </c:pt>
                <c:pt idx="9">
                  <c:v>171</c:v>
                </c:pt>
              </c:numCache>
            </c:numRef>
          </c:val>
          <c:extLst>
            <c:ext xmlns:c16="http://schemas.microsoft.com/office/drawing/2014/chart" uri="{C3380CC4-5D6E-409C-BE32-E72D297353CC}">
              <c16:uniqueId val="{00000002-126C-B447-ACC9-6E23BA1FA1AB}"/>
            </c:ext>
          </c:extLst>
        </c:ser>
        <c:ser>
          <c:idx val="6"/>
          <c:order val="6"/>
          <c:tx>
            <c:strRef>
              <c:f>grafovi!$I$24</c:f>
              <c:strCache>
                <c:ptCount val="1"/>
                <c:pt idx="0">
                  <c:v>izrazito nezadovoljan/a</c:v>
                </c:pt>
              </c:strCache>
            </c:strRef>
          </c:tx>
          <c:spPr>
            <a:solidFill>
              <a:schemeClr val="accent6">
                <a:lumMod val="80000"/>
                <a:lumOff val="20000"/>
              </a:schemeClr>
            </a:solidFill>
            <a:ln>
              <a:noFill/>
            </a:ln>
            <a:effectLst/>
          </c:spPr>
          <c:invertIfNegative val="0"/>
          <c:cat>
            <c:strRef>
              <c:f>grafovi!$A$25:$B$34</c:f>
              <c:strCache>
                <c:ptCount val="10"/>
                <c:pt idx="0">
                  <c:v>Kolege</c:v>
                </c:pt>
                <c:pt idx="1">
                  <c:v>Stručni suradnici</c:v>
                </c:pt>
                <c:pt idx="2">
                  <c:v>Ravnatelj</c:v>
                </c:pt>
                <c:pt idx="3">
                  <c:v>MZO</c:v>
                </c:pt>
                <c:pt idx="4">
                  <c:v>Pravobraniteljica</c:v>
                </c:pt>
                <c:pt idx="5">
                  <c:v>AZOO</c:v>
                </c:pt>
                <c:pt idx="6">
                  <c:v>CZSS</c:v>
                </c:pt>
                <c:pt idx="7">
                  <c:v>Liječnik</c:v>
                </c:pt>
                <c:pt idx="8">
                  <c:v>Lokalna zajednica</c:v>
                </c:pt>
                <c:pt idx="9">
                  <c:v>Roditelji</c:v>
                </c:pt>
              </c:strCache>
            </c:strRef>
          </c:cat>
          <c:val>
            <c:numRef>
              <c:f>grafovi!$I$25:$I$34</c:f>
              <c:numCache>
                <c:formatCode>General</c:formatCode>
                <c:ptCount val="10"/>
                <c:pt idx="0">
                  <c:v>17</c:v>
                </c:pt>
                <c:pt idx="1">
                  <c:v>22</c:v>
                </c:pt>
                <c:pt idx="2">
                  <c:v>26</c:v>
                </c:pt>
                <c:pt idx="3">
                  <c:v>61</c:v>
                </c:pt>
                <c:pt idx="4">
                  <c:v>91</c:v>
                </c:pt>
                <c:pt idx="5">
                  <c:v>71</c:v>
                </c:pt>
                <c:pt idx="6">
                  <c:v>103</c:v>
                </c:pt>
                <c:pt idx="7">
                  <c:v>61</c:v>
                </c:pt>
                <c:pt idx="8">
                  <c:v>97</c:v>
                </c:pt>
                <c:pt idx="9">
                  <c:v>36</c:v>
                </c:pt>
              </c:numCache>
            </c:numRef>
          </c:val>
          <c:extLst>
            <c:ext xmlns:c16="http://schemas.microsoft.com/office/drawing/2014/chart" uri="{C3380CC4-5D6E-409C-BE32-E72D297353CC}">
              <c16:uniqueId val="{00000003-126C-B447-ACC9-6E23BA1FA1AB}"/>
            </c:ext>
          </c:extLst>
        </c:ser>
        <c:dLbls>
          <c:showLegendKey val="0"/>
          <c:showVal val="0"/>
          <c:showCatName val="0"/>
          <c:showSerName val="0"/>
          <c:showPercent val="0"/>
          <c:showBubbleSize val="0"/>
        </c:dLbls>
        <c:gapWidth val="219"/>
        <c:overlap val="-27"/>
        <c:axId val="1630904895"/>
        <c:axId val="1585678415"/>
      </c:barChart>
      <c:lineChart>
        <c:grouping val="standard"/>
        <c:varyColors val="0"/>
        <c:ser>
          <c:idx val="1"/>
          <c:order val="1"/>
          <c:tx>
            <c:strRef>
              <c:f>grafovi!$D$24</c:f>
              <c:strCache>
                <c:ptCount val="1"/>
              </c:strCache>
            </c:strRef>
          </c:tx>
          <c:spPr>
            <a:ln w="28575" cap="rnd">
              <a:noFill/>
              <a:round/>
            </a:ln>
            <a:effectLst/>
          </c:spPr>
          <c:marker>
            <c:symbol val="none"/>
          </c:marker>
          <c:dLbls>
            <c:dLbl>
              <c:idx val="0"/>
              <c:layout>
                <c:manualLayout>
                  <c:x val="-5.4033902012248482E-2"/>
                  <c:y val="-1.57629727594681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6C-B447-ACC9-6E23BA1FA1AB}"/>
                </c:ext>
              </c:extLst>
            </c:dLbl>
            <c:dLbl>
              <c:idx val="1"/>
              <c:layout>
                <c:manualLayout>
                  <c:x val="-5.1997703412073513E-2"/>
                  <c:y val="-1.73224688959922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6C-B447-ACC9-6E23BA1FA1AB}"/>
                </c:ext>
              </c:extLst>
            </c:dLbl>
            <c:dLbl>
              <c:idx val="2"/>
              <c:layout>
                <c:manualLayout>
                  <c:x val="-5.6905730533683287E-2"/>
                  <c:y val="-1.563471807216359E-2"/>
                </c:manualLayout>
              </c:layout>
              <c:spPr>
                <a:noFill/>
                <a:ln>
                  <a:noFill/>
                </a:ln>
                <a:effectLst/>
              </c:spPr>
              <c:txPr>
                <a:bodyPr rot="0" spcFirstLastPara="1" vertOverflow="ellipsis" vert="horz" wrap="square" anchor="ctr" anchorCtr="1"/>
                <a:lstStyle/>
                <a:p>
                  <a:pPr>
                    <a:defRPr sz="900" b="1" i="0" u="none" strike="noStrike" kern="1200" baseline="0">
                      <a:solidFill>
                        <a:srgbClr val="00B050"/>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26C-B447-ACC9-6E23BA1FA1AB}"/>
                </c:ext>
              </c:extLst>
            </c:dLbl>
            <c:dLbl>
              <c:idx val="3"/>
              <c:layout>
                <c:manualLayout>
                  <c:x val="-4.6462051618547683E-2"/>
                  <c:y val="-1.80329234948436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26C-B447-ACC9-6E23BA1FA1AB}"/>
                </c:ext>
              </c:extLst>
            </c:dLbl>
            <c:dLbl>
              <c:idx val="4"/>
              <c:layout>
                <c:manualLayout>
                  <c:x val="-4.5409776902887139E-2"/>
                  <c:y val="-1.589122744677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26C-B447-ACC9-6E23BA1FA1AB}"/>
                </c:ext>
              </c:extLst>
            </c:dLbl>
            <c:dLbl>
              <c:idx val="5"/>
              <c:layout>
                <c:manualLayout>
                  <c:x val="-4.4836614173228345E-2"/>
                  <c:y val="-1.57629727594681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26C-B447-ACC9-6E23BA1FA1AB}"/>
                </c:ext>
              </c:extLst>
            </c:dLbl>
            <c:dLbl>
              <c:idx val="6"/>
              <c:layout>
                <c:manualLayout>
                  <c:x val="-4.7041119860017501E-2"/>
                  <c:y val="-1.3620827483070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26C-B447-ACC9-6E23BA1FA1AB}"/>
                </c:ext>
              </c:extLst>
            </c:dLbl>
            <c:dLbl>
              <c:idx val="7"/>
              <c:layout>
                <c:manualLayout>
                  <c:x val="-4.4668197725284339E-2"/>
                  <c:y val="-1.57629727594681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26C-B447-ACC9-6E23BA1FA1AB}"/>
                </c:ext>
              </c:extLst>
            </c:dLbl>
            <c:dLbl>
              <c:idx val="8"/>
              <c:layout>
                <c:manualLayout>
                  <c:x val="-4.7277777777777877E-2"/>
                  <c:y val="-1.57629727594681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26C-B447-ACC9-6E23BA1FA1AB}"/>
                </c:ext>
              </c:extLst>
            </c:dLbl>
            <c:dLbl>
              <c:idx val="9"/>
              <c:layout>
                <c:manualLayout>
                  <c:x val="-5.0366251093613194E-2"/>
                  <c:y val="-1.3620827483070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26C-B447-ACC9-6E23BA1FA1A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grafovi!$A$25:$B$34</c:f>
              <c:strCache>
                <c:ptCount val="10"/>
                <c:pt idx="0">
                  <c:v>Kolege</c:v>
                </c:pt>
                <c:pt idx="1">
                  <c:v>Stručni suradnici</c:v>
                </c:pt>
                <c:pt idx="2">
                  <c:v>Ravnatelj</c:v>
                </c:pt>
                <c:pt idx="3">
                  <c:v>MZO</c:v>
                </c:pt>
                <c:pt idx="4">
                  <c:v>Pravobraniteljica</c:v>
                </c:pt>
                <c:pt idx="5">
                  <c:v>AZOO</c:v>
                </c:pt>
                <c:pt idx="6">
                  <c:v>CZSS</c:v>
                </c:pt>
                <c:pt idx="7">
                  <c:v>Liječnik</c:v>
                </c:pt>
                <c:pt idx="8">
                  <c:v>Lokalna zajednica</c:v>
                </c:pt>
                <c:pt idx="9">
                  <c:v>Roditelji</c:v>
                </c:pt>
              </c:strCache>
            </c:strRef>
          </c:cat>
          <c:val>
            <c:numRef>
              <c:f>grafovi!$D$25:$D$34</c:f>
              <c:numCache>
                <c:formatCode>0%</c:formatCode>
                <c:ptCount val="10"/>
                <c:pt idx="0">
                  <c:v>0.2527646129541864</c:v>
                </c:pt>
                <c:pt idx="1">
                  <c:v>0.36420722135007849</c:v>
                </c:pt>
                <c:pt idx="2">
                  <c:v>0.42204724409448818</c:v>
                </c:pt>
                <c:pt idx="3">
                  <c:v>6.9730586370839939E-2</c:v>
                </c:pt>
                <c:pt idx="4">
                  <c:v>8.4260731319554846E-2</c:v>
                </c:pt>
                <c:pt idx="5">
                  <c:v>7.9491255961844198E-2</c:v>
                </c:pt>
                <c:pt idx="6">
                  <c:v>6.3492063492063489E-2</c:v>
                </c:pt>
                <c:pt idx="7">
                  <c:v>9.2209856915739269E-2</c:v>
                </c:pt>
                <c:pt idx="8">
                  <c:v>6.9952305246422888E-2</c:v>
                </c:pt>
                <c:pt idx="9">
                  <c:v>0.10866141732283464</c:v>
                </c:pt>
              </c:numCache>
            </c:numRef>
          </c:val>
          <c:smooth val="0"/>
          <c:extLst>
            <c:ext xmlns:c16="http://schemas.microsoft.com/office/drawing/2014/chart" uri="{C3380CC4-5D6E-409C-BE32-E72D297353CC}">
              <c16:uniqueId val="{0000000E-126C-B447-ACC9-6E23BA1FA1AB}"/>
            </c:ext>
          </c:extLst>
        </c:ser>
        <c:ser>
          <c:idx val="3"/>
          <c:order val="3"/>
          <c:tx>
            <c:strRef>
              <c:f>grafovi!$F$24</c:f>
              <c:strCache>
                <c:ptCount val="1"/>
              </c:strCache>
            </c:strRef>
          </c:tx>
          <c:spPr>
            <a:ln w="28575" cap="rnd">
              <a:noFill/>
              <a:round/>
            </a:ln>
            <a:effectLst/>
          </c:spPr>
          <c:marker>
            <c:symbol val="none"/>
          </c:marker>
          <c:dLbls>
            <c:dLbl>
              <c:idx val="0"/>
              <c:layout>
                <c:manualLayout>
                  <c:x val="-3.0836942257217861E-2"/>
                  <c:y val="-1.3364542722624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26C-B447-ACC9-6E23BA1FA1AB}"/>
                </c:ext>
              </c:extLst>
            </c:dLbl>
            <c:dLbl>
              <c:idx val="1"/>
              <c:layout>
                <c:manualLayout>
                  <c:x val="-3.1410104986876637E-2"/>
                  <c:y val="-2.30276686464907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26C-B447-ACC9-6E23BA1FA1AB}"/>
                </c:ext>
              </c:extLst>
            </c:dLbl>
            <c:dLbl>
              <c:idx val="2"/>
              <c:layout>
                <c:manualLayout>
                  <c:x val="-2.6616117429765725E-2"/>
                  <c:y val="-1.5762970065538673E-2"/>
                </c:manualLayout>
              </c:layout>
              <c:spPr>
                <a:noFill/>
                <a:ln>
                  <a:noFill/>
                </a:ln>
                <a:effectLst/>
              </c:spPr>
              <c:txPr>
                <a:bodyPr rot="0" spcFirstLastPara="1" vertOverflow="ellipsis" vert="horz" wrap="square" anchor="ctr" anchorCtr="1"/>
                <a:lstStyle/>
                <a:p>
                  <a:pPr>
                    <a:defRPr sz="900" b="1" i="0" u="none" strike="noStrike" kern="1200" baseline="0">
                      <a:solidFill>
                        <a:srgbClr val="00B050"/>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26C-B447-ACC9-6E23BA1FA1AB}"/>
                </c:ext>
              </c:extLst>
            </c:dLbl>
            <c:dLbl>
              <c:idx val="3"/>
              <c:layout>
                <c:manualLayout>
                  <c:x val="-3.1167650918635222E-2"/>
                  <c:y val="-1.33645427226246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26C-B447-ACC9-6E23BA1FA1AB}"/>
                </c:ext>
              </c:extLst>
            </c:dLbl>
            <c:dLbl>
              <c:idx val="4"/>
              <c:layout>
                <c:manualLayout>
                  <c:x val="-3.3304024496937833E-2"/>
                  <c:y val="-1.10945919872491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26C-B447-ACC9-6E23BA1FA1AB}"/>
                </c:ext>
              </c:extLst>
            </c:dLbl>
            <c:dLbl>
              <c:idx val="5"/>
              <c:layout>
                <c:manualLayout>
                  <c:x val="-3.2157589676290461E-2"/>
                  <c:y val="-1.10945919872491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26C-B447-ACC9-6E23BA1FA1AB}"/>
                </c:ext>
              </c:extLst>
            </c:dLbl>
            <c:dLbl>
              <c:idx val="6"/>
              <c:layout>
                <c:manualLayout>
                  <c:x val="-3.0189632545931759E-2"/>
                  <c:y val="-1.49240388591487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26C-B447-ACC9-6E23BA1FA1AB}"/>
                </c:ext>
              </c:extLst>
            </c:dLbl>
            <c:dLbl>
              <c:idx val="7"/>
              <c:layout>
                <c:manualLayout>
                  <c:x val="-3.1005358705161856E-2"/>
                  <c:y val="-1.26540881237732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26C-B447-ACC9-6E23BA1FA1AB}"/>
                </c:ext>
              </c:extLst>
            </c:dLbl>
            <c:dLbl>
              <c:idx val="8"/>
              <c:layout>
                <c:manualLayout>
                  <c:x val="-3.2798993875765528E-2"/>
                  <c:y val="-1.3364542722624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26C-B447-ACC9-6E23BA1FA1AB}"/>
                </c:ext>
              </c:extLst>
            </c:dLbl>
            <c:dLbl>
              <c:idx val="9"/>
              <c:layout>
                <c:manualLayout>
                  <c:x val="-3.1989391951006023E-2"/>
                  <c:y val="-1.5634718072163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26C-B447-ACC9-6E23BA1FA1A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grafovi!$A$25:$B$34</c:f>
              <c:strCache>
                <c:ptCount val="10"/>
                <c:pt idx="0">
                  <c:v>Kolege</c:v>
                </c:pt>
                <c:pt idx="1">
                  <c:v>Stručni suradnici</c:v>
                </c:pt>
                <c:pt idx="2">
                  <c:v>Ravnatelj</c:v>
                </c:pt>
                <c:pt idx="3">
                  <c:v>MZO</c:v>
                </c:pt>
                <c:pt idx="4">
                  <c:v>Pravobraniteljica</c:v>
                </c:pt>
                <c:pt idx="5">
                  <c:v>AZOO</c:v>
                </c:pt>
                <c:pt idx="6">
                  <c:v>CZSS</c:v>
                </c:pt>
                <c:pt idx="7">
                  <c:v>Liječnik</c:v>
                </c:pt>
                <c:pt idx="8">
                  <c:v>Lokalna zajednica</c:v>
                </c:pt>
                <c:pt idx="9">
                  <c:v>Roditelji</c:v>
                </c:pt>
              </c:strCache>
            </c:strRef>
          </c:cat>
          <c:val>
            <c:numRef>
              <c:f>grafovi!$F$25:$F$34</c:f>
              <c:numCache>
                <c:formatCode>0%</c:formatCode>
                <c:ptCount val="10"/>
                <c:pt idx="0">
                  <c:v>0.62559241706161139</c:v>
                </c:pt>
                <c:pt idx="1">
                  <c:v>0.49450549450549453</c:v>
                </c:pt>
                <c:pt idx="2">
                  <c:v>0.44094488188976377</c:v>
                </c:pt>
                <c:pt idx="3">
                  <c:v>0.50871632329635497</c:v>
                </c:pt>
                <c:pt idx="4">
                  <c:v>0.44038155802861684</c:v>
                </c:pt>
                <c:pt idx="5">
                  <c:v>0.44674085850556439</c:v>
                </c:pt>
                <c:pt idx="6">
                  <c:v>0.42063492063492064</c:v>
                </c:pt>
                <c:pt idx="7">
                  <c:v>0.5119236883942766</c:v>
                </c:pt>
                <c:pt idx="8">
                  <c:v>0.41176470588235292</c:v>
                </c:pt>
                <c:pt idx="9">
                  <c:v>0.56535433070866137</c:v>
                </c:pt>
              </c:numCache>
            </c:numRef>
          </c:val>
          <c:smooth val="0"/>
          <c:extLst>
            <c:ext xmlns:c16="http://schemas.microsoft.com/office/drawing/2014/chart" uri="{C3380CC4-5D6E-409C-BE32-E72D297353CC}">
              <c16:uniqueId val="{00000019-126C-B447-ACC9-6E23BA1FA1AB}"/>
            </c:ext>
          </c:extLst>
        </c:ser>
        <c:ser>
          <c:idx val="5"/>
          <c:order val="5"/>
          <c:tx>
            <c:strRef>
              <c:f>grafovi!$H$24</c:f>
              <c:strCache>
                <c:ptCount val="1"/>
              </c:strCache>
            </c:strRef>
          </c:tx>
          <c:spPr>
            <a:ln w="28575" cap="rnd">
              <a:noFill/>
              <a:round/>
            </a:ln>
            <a:effectLst/>
          </c:spPr>
          <c:marker>
            <c:symbol val="none"/>
          </c:marker>
          <c:dLbls>
            <c:dLbl>
              <c:idx val="0"/>
              <c:layout>
                <c:manualLayout>
                  <c:x val="-1.2716639586718327E-2"/>
                  <c:y val="-2.0303252960355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26C-B447-ACC9-6E23BA1FA1AB}"/>
                </c:ext>
              </c:extLst>
            </c:dLbl>
            <c:dLbl>
              <c:idx val="1"/>
              <c:layout>
                <c:manualLayout>
                  <c:x val="-1.0748656417947757E-2"/>
                  <c:y val="-2.47153420845557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26C-B447-ACC9-6E23BA1FA1AB}"/>
                </c:ext>
              </c:extLst>
            </c:dLbl>
            <c:dLbl>
              <c:idx val="2"/>
              <c:layout>
                <c:manualLayout>
                  <c:x val="-1.2790791776027996E-2"/>
                  <c:y val="-2.01750687712414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26C-B447-ACC9-6E23BA1FA1AB}"/>
                </c:ext>
              </c:extLst>
            </c:dLbl>
            <c:dLbl>
              <c:idx val="3"/>
              <c:layout>
                <c:manualLayout>
                  <c:x val="-7.4035433070866142E-3"/>
                  <c:y val="-1.77766387343980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126C-B447-ACC9-6E23BA1FA1AB}"/>
                </c:ext>
              </c:extLst>
            </c:dLbl>
            <c:dLbl>
              <c:idx val="4"/>
              <c:layout>
                <c:manualLayout>
                  <c:x val="-1.0417979002624722E-2"/>
                  <c:y val="-1.79046688075391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126C-B447-ACC9-6E23BA1FA1AB}"/>
                </c:ext>
              </c:extLst>
            </c:dLbl>
            <c:dLbl>
              <c:idx val="5"/>
              <c:layout>
                <c:manualLayout>
                  <c:x val="-1.0754593175853018E-2"/>
                  <c:y val="-1.3364542722624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126C-B447-ACC9-6E23BA1FA1AB}"/>
                </c:ext>
              </c:extLst>
            </c:dLbl>
            <c:dLbl>
              <c:idx val="6"/>
              <c:layout>
                <c:manualLayout>
                  <c:x val="-1.3127515310586176E-2"/>
                  <c:y val="-1.1222622060390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126C-B447-ACC9-6E23BA1FA1AB}"/>
                </c:ext>
              </c:extLst>
            </c:dLbl>
            <c:dLbl>
              <c:idx val="7"/>
              <c:layout>
                <c:manualLayout>
                  <c:x val="-1.1570209973753281E-2"/>
                  <c:y val="-1.5634718072163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126C-B447-ACC9-6E23BA1FA1AB}"/>
                </c:ext>
              </c:extLst>
            </c:dLbl>
            <c:dLbl>
              <c:idx val="8"/>
              <c:layout>
                <c:manualLayout>
                  <c:x val="-1.2716639586718165E-2"/>
                  <c:y val="-1.3364461143217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126C-B447-ACC9-6E23BA1FA1AB}"/>
                </c:ext>
              </c:extLst>
            </c:dLbl>
            <c:dLbl>
              <c:idx val="9"/>
              <c:layout>
                <c:manualLayout>
                  <c:x val="-1.0349737532808297E-2"/>
                  <c:y val="-2.01750687712414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126C-B447-ACC9-6E23BA1FA1A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grafovi!$A$25:$B$34</c:f>
              <c:strCache>
                <c:ptCount val="10"/>
                <c:pt idx="0">
                  <c:v>Kolege</c:v>
                </c:pt>
                <c:pt idx="1">
                  <c:v>Stručni suradnici</c:v>
                </c:pt>
                <c:pt idx="2">
                  <c:v>Ravnatelj</c:v>
                </c:pt>
                <c:pt idx="3">
                  <c:v>MZO</c:v>
                </c:pt>
                <c:pt idx="4">
                  <c:v>Pravobraniteljica</c:v>
                </c:pt>
                <c:pt idx="5">
                  <c:v>AZOO</c:v>
                </c:pt>
                <c:pt idx="6">
                  <c:v>CZSS</c:v>
                </c:pt>
                <c:pt idx="7">
                  <c:v>Liječnik</c:v>
                </c:pt>
                <c:pt idx="8">
                  <c:v>Lokalna zajednica</c:v>
                </c:pt>
                <c:pt idx="9">
                  <c:v>Roditelji</c:v>
                </c:pt>
              </c:strCache>
            </c:strRef>
          </c:cat>
          <c:val>
            <c:numRef>
              <c:f>grafovi!$H$25:$H$34</c:f>
              <c:numCache>
                <c:formatCode>0%</c:formatCode>
                <c:ptCount val="10"/>
                <c:pt idx="0">
                  <c:v>9.4786729857819899E-2</c:v>
                </c:pt>
                <c:pt idx="1">
                  <c:v>0.10675039246467818</c:v>
                </c:pt>
                <c:pt idx="2">
                  <c:v>9.6062992125984251E-2</c:v>
                </c:pt>
                <c:pt idx="3">
                  <c:v>0.32488114104595878</c:v>
                </c:pt>
                <c:pt idx="4">
                  <c:v>0.33068362480127184</c:v>
                </c:pt>
                <c:pt idx="5">
                  <c:v>0.36089030206677264</c:v>
                </c:pt>
                <c:pt idx="6">
                  <c:v>0.35238095238095241</c:v>
                </c:pt>
                <c:pt idx="7">
                  <c:v>0.2988871224165342</c:v>
                </c:pt>
                <c:pt idx="8">
                  <c:v>0.36406995230524641</c:v>
                </c:pt>
                <c:pt idx="9">
                  <c:v>0.26929133858267718</c:v>
                </c:pt>
              </c:numCache>
            </c:numRef>
          </c:val>
          <c:smooth val="0"/>
          <c:extLst>
            <c:ext xmlns:c16="http://schemas.microsoft.com/office/drawing/2014/chart" uri="{C3380CC4-5D6E-409C-BE32-E72D297353CC}">
              <c16:uniqueId val="{00000024-126C-B447-ACC9-6E23BA1FA1AB}"/>
            </c:ext>
          </c:extLst>
        </c:ser>
        <c:ser>
          <c:idx val="7"/>
          <c:order val="7"/>
          <c:tx>
            <c:strRef>
              <c:f>grafovi!$J$24</c:f>
              <c:strCache>
                <c:ptCount val="1"/>
              </c:strCache>
            </c:strRef>
          </c:tx>
          <c:spPr>
            <a:ln w="28575" cap="rnd">
              <a:noFill/>
              <a:round/>
            </a:ln>
            <a:effectLst/>
          </c:spPr>
          <c:marker>
            <c:symbol val="none"/>
          </c:marker>
          <c:dLbls>
            <c:dLbl>
              <c:idx val="0"/>
              <c:layout>
                <c:manualLayout>
                  <c:x val="2.9142190559513395E-3"/>
                  <c:y val="-2.03032529603555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126C-B447-ACC9-6E23BA1FA1AB}"/>
                </c:ext>
              </c:extLst>
            </c:dLbl>
            <c:dLbl>
              <c:idx val="1"/>
              <c:layout>
                <c:manualLayout>
                  <c:x val="2.9142190559513395E-3"/>
                  <c:y val="-1.80329378086507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126C-B447-ACC9-6E23BA1FA1AB}"/>
                </c:ext>
              </c:extLst>
            </c:dLbl>
            <c:dLbl>
              <c:idx val="2"/>
              <c:layout>
                <c:manualLayout>
                  <c:x val="2.914206036745407E-3"/>
                  <c:y val="-2.2445019506617019E-2"/>
                </c:manualLayout>
              </c:layout>
              <c:showLegendKey val="0"/>
              <c:showVal val="1"/>
              <c:showCatName val="0"/>
              <c:showSerName val="0"/>
              <c:showPercent val="0"/>
              <c:showBubbleSize val="0"/>
              <c:extLst>
                <c:ext xmlns:c15="http://schemas.microsoft.com/office/drawing/2012/chart" uri="{CE6537A1-D6FC-4f65-9D91-7224C49458BB}">
                  <c15:layout>
                    <c:manualLayout>
                      <c:w val="2.8405949256342954E-2"/>
                      <c:h val="3.5189851752406021E-2"/>
                    </c:manualLayout>
                  </c15:layout>
                </c:ext>
                <c:ext xmlns:c16="http://schemas.microsoft.com/office/drawing/2014/chart" uri="{C3380CC4-5D6E-409C-BE32-E72D297353CC}">
                  <c16:uniqueId val="{00000027-126C-B447-ACC9-6E23BA1FA1AB}"/>
                </c:ext>
              </c:extLst>
            </c:dLbl>
            <c:dLbl>
              <c:idx val="3"/>
              <c:layout>
                <c:manualLayout>
                  <c:x val="2.6716972878390202E-3"/>
                  <c:y val="-1.79046688075391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126C-B447-ACC9-6E23BA1FA1AB}"/>
                </c:ext>
              </c:extLst>
            </c:dLbl>
            <c:dLbl>
              <c:idx val="4"/>
              <c:layout>
                <c:manualLayout>
                  <c:x val="7.2433289588801396E-3"/>
                  <c:y val="-1.7904668807539235E-2"/>
                </c:manualLayout>
              </c:layout>
              <c:spPr>
                <a:noFill/>
                <a:ln>
                  <a:noFill/>
                </a:ln>
                <a:effectLst/>
              </c:spPr>
              <c:txPr>
                <a:bodyPr rot="0" spcFirstLastPara="1" vertOverflow="ellipsis" vert="horz" wrap="square" anchor="ctr" anchorCtr="1"/>
                <a:lstStyle/>
                <a:p>
                  <a:pPr>
                    <a:defRPr sz="900" b="1" i="0" u="none" strike="noStrike" kern="1200" baseline="0">
                      <a:solidFill>
                        <a:srgbClr val="FF0000"/>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126C-B447-ACC9-6E23BA1FA1AB}"/>
                </c:ext>
              </c:extLst>
            </c:dLbl>
            <c:dLbl>
              <c:idx val="5"/>
              <c:layout>
                <c:manualLayout>
                  <c:x val="5.8695676753460629E-3"/>
                  <c:y val="-2.23168908584157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126C-B447-ACC9-6E23BA1FA1AB}"/>
                </c:ext>
              </c:extLst>
            </c:dLbl>
            <c:dLbl>
              <c:idx val="6"/>
              <c:layout>
                <c:manualLayout>
                  <c:x val="4.6489815784054433E-3"/>
                  <c:y val="-1.7904633750277062E-2"/>
                </c:manualLayout>
              </c:layout>
              <c:spPr>
                <a:noFill/>
                <a:ln>
                  <a:noFill/>
                </a:ln>
                <a:effectLst/>
              </c:spPr>
              <c:txPr>
                <a:bodyPr rot="0" spcFirstLastPara="1" vertOverflow="ellipsis" vert="horz" wrap="square" anchor="ctr" anchorCtr="1"/>
                <a:lstStyle/>
                <a:p>
                  <a:pPr>
                    <a:defRPr sz="900" b="1" i="0" u="none" strike="noStrike" kern="1200" baseline="0">
                      <a:solidFill>
                        <a:srgbClr val="FF0000"/>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126C-B447-ACC9-6E23BA1FA1AB}"/>
                </c:ext>
              </c:extLst>
            </c:dLbl>
            <c:dLbl>
              <c:idx val="7"/>
              <c:layout>
                <c:manualLayout>
                  <c:x val="4.0605861767278074E-3"/>
                  <c:y val="-2.01750687712414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126C-B447-ACC9-6E23BA1FA1AB}"/>
                </c:ext>
              </c:extLst>
            </c:dLbl>
            <c:dLbl>
              <c:idx val="8"/>
              <c:layout>
                <c:manualLayout>
                  <c:x val="7.8166010498686642E-3"/>
                  <c:y val="-1.9592419631367729E-2"/>
                </c:manualLayout>
              </c:layout>
              <c:spPr>
                <a:noFill/>
                <a:ln>
                  <a:noFill/>
                </a:ln>
                <a:effectLst/>
              </c:spPr>
              <c:txPr>
                <a:bodyPr rot="0" spcFirstLastPara="1" vertOverflow="ellipsis" vert="horz" wrap="square" anchor="ctr" anchorCtr="1"/>
                <a:lstStyle/>
                <a:p>
                  <a:pPr>
                    <a:defRPr sz="900" b="1" i="0" u="none" strike="noStrike" kern="1200" baseline="0">
                      <a:solidFill>
                        <a:srgbClr val="FF0000"/>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126C-B447-ACC9-6E23BA1FA1AB}"/>
                </c:ext>
              </c:extLst>
            </c:dLbl>
            <c:dLbl>
              <c:idx val="9"/>
              <c:layout>
                <c:manualLayout>
                  <c:x val="5.2812773403325599E-3"/>
                  <c:y val="-2.24450195066170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126C-B447-ACC9-6E23BA1FA1A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grafovi!$A$25:$B$34</c:f>
              <c:strCache>
                <c:ptCount val="10"/>
                <c:pt idx="0">
                  <c:v>Kolege</c:v>
                </c:pt>
                <c:pt idx="1">
                  <c:v>Stručni suradnici</c:v>
                </c:pt>
                <c:pt idx="2">
                  <c:v>Ravnatelj</c:v>
                </c:pt>
                <c:pt idx="3">
                  <c:v>MZO</c:v>
                </c:pt>
                <c:pt idx="4">
                  <c:v>Pravobraniteljica</c:v>
                </c:pt>
                <c:pt idx="5">
                  <c:v>AZOO</c:v>
                </c:pt>
                <c:pt idx="6">
                  <c:v>CZSS</c:v>
                </c:pt>
                <c:pt idx="7">
                  <c:v>Liječnik</c:v>
                </c:pt>
                <c:pt idx="8">
                  <c:v>Lokalna zajednica</c:v>
                </c:pt>
                <c:pt idx="9">
                  <c:v>Roditelji</c:v>
                </c:pt>
              </c:strCache>
            </c:strRef>
          </c:cat>
          <c:val>
            <c:numRef>
              <c:f>grafovi!$J$25:$J$34</c:f>
              <c:numCache>
                <c:formatCode>0%</c:formatCode>
                <c:ptCount val="10"/>
                <c:pt idx="0">
                  <c:v>2.6856240126382307E-2</c:v>
                </c:pt>
                <c:pt idx="1">
                  <c:v>3.453689167974882E-2</c:v>
                </c:pt>
                <c:pt idx="2">
                  <c:v>4.0944881889763779E-2</c:v>
                </c:pt>
                <c:pt idx="3">
                  <c:v>9.6671949286846276E-2</c:v>
                </c:pt>
                <c:pt idx="4">
                  <c:v>0.14467408585055644</c:v>
                </c:pt>
                <c:pt idx="5">
                  <c:v>0.11287758346581876</c:v>
                </c:pt>
                <c:pt idx="6">
                  <c:v>0.16349206349206349</c:v>
                </c:pt>
                <c:pt idx="7">
                  <c:v>9.6979332273449917E-2</c:v>
                </c:pt>
                <c:pt idx="8">
                  <c:v>0.15421303656597773</c:v>
                </c:pt>
                <c:pt idx="9">
                  <c:v>5.6692913385826771E-2</c:v>
                </c:pt>
              </c:numCache>
            </c:numRef>
          </c:val>
          <c:smooth val="0"/>
          <c:extLst>
            <c:ext xmlns:c16="http://schemas.microsoft.com/office/drawing/2014/chart" uri="{C3380CC4-5D6E-409C-BE32-E72D297353CC}">
              <c16:uniqueId val="{0000002F-126C-B447-ACC9-6E23BA1FA1AB}"/>
            </c:ext>
          </c:extLst>
        </c:ser>
        <c:dLbls>
          <c:showLegendKey val="0"/>
          <c:showVal val="0"/>
          <c:showCatName val="0"/>
          <c:showSerName val="0"/>
          <c:showPercent val="0"/>
          <c:showBubbleSize val="0"/>
        </c:dLbls>
        <c:marker val="1"/>
        <c:smooth val="0"/>
        <c:axId val="1603689391"/>
        <c:axId val="1634469967"/>
      </c:lineChart>
      <c:catAx>
        <c:axId val="1630904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crossAx val="1585678415"/>
        <c:crosses val="autoZero"/>
        <c:auto val="1"/>
        <c:lblAlgn val="ctr"/>
        <c:lblOffset val="100"/>
        <c:noMultiLvlLbl val="0"/>
      </c:catAx>
      <c:valAx>
        <c:axId val="158567841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crossAx val="1630904895"/>
        <c:crosses val="autoZero"/>
        <c:crossBetween val="between"/>
      </c:valAx>
      <c:valAx>
        <c:axId val="1634469967"/>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crossAx val="1603689391"/>
        <c:crosses val="max"/>
        <c:crossBetween val="between"/>
      </c:valAx>
      <c:catAx>
        <c:axId val="1603689391"/>
        <c:scaling>
          <c:orientation val="minMax"/>
        </c:scaling>
        <c:delete val="1"/>
        <c:axPos val="b"/>
        <c:numFmt formatCode="General" sourceLinked="1"/>
        <c:majorTickMark val="out"/>
        <c:minorTickMark val="none"/>
        <c:tickLblPos val="nextTo"/>
        <c:crossAx val="1634469967"/>
        <c:crosses val="autoZero"/>
        <c:auto val="1"/>
        <c:lblAlgn val="ctr"/>
        <c:lblOffset val="100"/>
        <c:noMultiLvlLbl val="0"/>
      </c:catAx>
      <c:spPr>
        <a:noFill/>
        <a:ln>
          <a:noFill/>
        </a:ln>
        <a:effectLst/>
      </c:spPr>
    </c:plotArea>
    <c:legend>
      <c:legendPos val="t"/>
      <c:layout>
        <c:manualLayout>
          <c:xMode val="edge"/>
          <c:yMode val="edge"/>
          <c:x val="0.18276817462427272"/>
          <c:y val="1.7654140217972621E-2"/>
          <c:w val="0.69560247177887669"/>
          <c:h val="0.152837630223721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chemeClr val="tx1"/>
          </a:solidFill>
          <a:latin typeface="Pismo" panose="020F0503000000020005" pitchFamily="34" charset="77"/>
          <a:cs typeface="Times New Roman" panose="02020603050405020304" pitchFamily="18" charset="0"/>
        </a:defRPr>
      </a:pPr>
      <a:endParaRPr lang="en-H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dob!$A$2</c:f>
              <c:strCache>
                <c:ptCount val="1"/>
                <c:pt idx="0">
                  <c:v>&lt; = 34 godina</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dob!$B$1:$E$1</c:f>
              <c:strCache>
                <c:ptCount val="4"/>
                <c:pt idx="0">
                  <c:v>Ukupno</c:v>
                </c:pt>
                <c:pt idx="1">
                  <c:v>Tijekom studija</c:v>
                </c:pt>
                <c:pt idx="2">
                  <c:v>Izvan škole</c:v>
                </c:pt>
                <c:pt idx="3">
                  <c:v>U školi</c:v>
                </c:pt>
              </c:strCache>
            </c:strRef>
          </c:cat>
          <c:val>
            <c:numRef>
              <c:f>dob!$B$2:$E$2</c:f>
              <c:numCache>
                <c:formatCode>General</c:formatCode>
                <c:ptCount val="4"/>
                <c:pt idx="0" formatCode="0.00">
                  <c:v>2.38</c:v>
                </c:pt>
                <c:pt idx="1">
                  <c:v>2.41</c:v>
                </c:pt>
                <c:pt idx="2">
                  <c:v>2.4500000000000002</c:v>
                </c:pt>
                <c:pt idx="3">
                  <c:v>2.27</c:v>
                </c:pt>
              </c:numCache>
            </c:numRef>
          </c:val>
          <c:extLst>
            <c:ext xmlns:c16="http://schemas.microsoft.com/office/drawing/2014/chart" uri="{C3380CC4-5D6E-409C-BE32-E72D297353CC}">
              <c16:uniqueId val="{00000000-C5AA-C447-B7E1-90E8E92F5D56}"/>
            </c:ext>
          </c:extLst>
        </c:ser>
        <c:ser>
          <c:idx val="1"/>
          <c:order val="1"/>
          <c:tx>
            <c:strRef>
              <c:f>dob!$A$3</c:f>
              <c:strCache>
                <c:ptCount val="1"/>
                <c:pt idx="0">
                  <c:v>35 - 55 godina</c:v>
                </c:pt>
              </c:strCache>
            </c:strRef>
          </c:tx>
          <c:spPr>
            <a:solidFill>
              <a:schemeClr val="tx2">
                <a:lumMod val="90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dob!$B$1:$E$1</c:f>
              <c:strCache>
                <c:ptCount val="4"/>
                <c:pt idx="0">
                  <c:v>Ukupno</c:v>
                </c:pt>
                <c:pt idx="1">
                  <c:v>Tijekom studija</c:v>
                </c:pt>
                <c:pt idx="2">
                  <c:v>Izvan škole</c:v>
                </c:pt>
                <c:pt idx="3">
                  <c:v>U školi</c:v>
                </c:pt>
              </c:strCache>
            </c:strRef>
          </c:cat>
          <c:val>
            <c:numRef>
              <c:f>dob!$B$3:$E$3</c:f>
              <c:numCache>
                <c:formatCode>General</c:formatCode>
                <c:ptCount val="4"/>
                <c:pt idx="0">
                  <c:v>2.46</c:v>
                </c:pt>
                <c:pt idx="1">
                  <c:v>2.75</c:v>
                </c:pt>
                <c:pt idx="2">
                  <c:v>2.37</c:v>
                </c:pt>
                <c:pt idx="3">
                  <c:v>2.2799999999999998</c:v>
                </c:pt>
              </c:numCache>
            </c:numRef>
          </c:val>
          <c:extLst>
            <c:ext xmlns:c16="http://schemas.microsoft.com/office/drawing/2014/chart" uri="{C3380CC4-5D6E-409C-BE32-E72D297353CC}">
              <c16:uniqueId val="{00000001-C5AA-C447-B7E1-90E8E92F5D56}"/>
            </c:ext>
          </c:extLst>
        </c:ser>
        <c:ser>
          <c:idx val="2"/>
          <c:order val="2"/>
          <c:tx>
            <c:strRef>
              <c:f>dob!$A$4</c:f>
              <c:strCache>
                <c:ptCount val="1"/>
                <c:pt idx="0">
                  <c:v>56+ godina</c:v>
                </c:pt>
              </c:strCache>
            </c:strRef>
          </c:tx>
          <c:spPr>
            <a:solidFill>
              <a:schemeClr val="tx2">
                <a:lumMod val="50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dob!$B$1:$E$1</c:f>
              <c:strCache>
                <c:ptCount val="4"/>
                <c:pt idx="0">
                  <c:v>Ukupno</c:v>
                </c:pt>
                <c:pt idx="1">
                  <c:v>Tijekom studija</c:v>
                </c:pt>
                <c:pt idx="2">
                  <c:v>Izvan škole</c:v>
                </c:pt>
                <c:pt idx="3">
                  <c:v>U školi</c:v>
                </c:pt>
              </c:strCache>
            </c:strRef>
          </c:cat>
          <c:val>
            <c:numRef>
              <c:f>dob!$B$4:$E$4</c:f>
              <c:numCache>
                <c:formatCode>General</c:formatCode>
                <c:ptCount val="4"/>
                <c:pt idx="0" formatCode="0.00">
                  <c:v>2.2999999999999998</c:v>
                </c:pt>
                <c:pt idx="1">
                  <c:v>2.52</c:v>
                </c:pt>
                <c:pt idx="2">
                  <c:v>2.2200000000000002</c:v>
                </c:pt>
                <c:pt idx="3">
                  <c:v>2.14</c:v>
                </c:pt>
              </c:numCache>
            </c:numRef>
          </c:val>
          <c:extLst>
            <c:ext xmlns:c16="http://schemas.microsoft.com/office/drawing/2014/chart" uri="{C3380CC4-5D6E-409C-BE32-E72D297353CC}">
              <c16:uniqueId val="{00000002-C5AA-C447-B7E1-90E8E92F5D56}"/>
            </c:ext>
          </c:extLst>
        </c:ser>
        <c:dLbls>
          <c:dLblPos val="outEnd"/>
          <c:showLegendKey val="0"/>
          <c:showVal val="1"/>
          <c:showCatName val="0"/>
          <c:showSerName val="0"/>
          <c:showPercent val="0"/>
          <c:showBubbleSize val="0"/>
        </c:dLbls>
        <c:gapWidth val="219"/>
        <c:overlap val="-27"/>
        <c:axId val="1695314127"/>
        <c:axId val="1700026847"/>
      </c:barChart>
      <c:catAx>
        <c:axId val="1695314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crossAx val="1700026847"/>
        <c:crosses val="autoZero"/>
        <c:auto val="1"/>
        <c:lblAlgn val="ctr"/>
        <c:lblOffset val="100"/>
        <c:noMultiLvlLbl val="0"/>
      </c:catAx>
      <c:valAx>
        <c:axId val="1700026847"/>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crossAx val="1695314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b="0" i="0">
          <a:solidFill>
            <a:schemeClr val="tx1"/>
          </a:solidFill>
          <a:latin typeface="Calibri Light" panose="020F0302020204030204" pitchFamily="34" charset="0"/>
          <a:cs typeface="Calibri Light" panose="020F0302020204030204" pitchFamily="34" charset="0"/>
        </a:defRPr>
      </a:pPr>
      <a:endParaRPr lang="en-H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dob!$K$2</c:f>
              <c:strCache>
                <c:ptCount val="1"/>
                <c:pt idx="0">
                  <c:v>ukupno</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dob!$J$3:$J$8</c:f>
              <c:strCache>
                <c:ptCount val="6"/>
                <c:pt idx="0">
                  <c:v>muški</c:v>
                </c:pt>
                <c:pt idx="1">
                  <c:v>ženski</c:v>
                </c:pt>
                <c:pt idx="2">
                  <c:v>RN</c:v>
                </c:pt>
                <c:pt idx="3">
                  <c:v>PN</c:v>
                </c:pt>
                <c:pt idx="4">
                  <c:v>selo</c:v>
                </c:pt>
                <c:pt idx="5">
                  <c:v>grad</c:v>
                </c:pt>
              </c:strCache>
            </c:strRef>
          </c:cat>
          <c:val>
            <c:numRef>
              <c:f>dob!$K$3:$K$8</c:f>
              <c:numCache>
                <c:formatCode>General</c:formatCode>
                <c:ptCount val="6"/>
                <c:pt idx="0">
                  <c:v>2.21</c:v>
                </c:pt>
                <c:pt idx="1">
                  <c:v>2.2799999999999998</c:v>
                </c:pt>
                <c:pt idx="2">
                  <c:v>2.2599999999999998</c:v>
                </c:pt>
                <c:pt idx="3">
                  <c:v>2.29</c:v>
                </c:pt>
                <c:pt idx="4">
                  <c:v>2.2799999999999998</c:v>
                </c:pt>
                <c:pt idx="5">
                  <c:v>2.2799999999999998</c:v>
                </c:pt>
              </c:numCache>
            </c:numRef>
          </c:val>
          <c:extLst>
            <c:ext xmlns:c16="http://schemas.microsoft.com/office/drawing/2014/chart" uri="{C3380CC4-5D6E-409C-BE32-E72D297353CC}">
              <c16:uniqueId val="{00000000-D7DF-CE42-9301-1D3E7EF07D4C}"/>
            </c:ext>
          </c:extLst>
        </c:ser>
        <c:ser>
          <c:idx val="1"/>
          <c:order val="1"/>
          <c:tx>
            <c:strRef>
              <c:f>dob!$L$2</c:f>
              <c:strCache>
                <c:ptCount val="1"/>
                <c:pt idx="0">
                  <c:v>kolege</c:v>
                </c:pt>
              </c:strCache>
            </c:strRef>
          </c:tx>
          <c:spPr>
            <a:solidFill>
              <a:schemeClr val="bg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dob!$J$3:$J$8</c:f>
              <c:strCache>
                <c:ptCount val="6"/>
                <c:pt idx="0">
                  <c:v>muški</c:v>
                </c:pt>
                <c:pt idx="1">
                  <c:v>ženski</c:v>
                </c:pt>
                <c:pt idx="2">
                  <c:v>RN</c:v>
                </c:pt>
                <c:pt idx="3">
                  <c:v>PN</c:v>
                </c:pt>
                <c:pt idx="4">
                  <c:v>selo</c:v>
                </c:pt>
                <c:pt idx="5">
                  <c:v>grad</c:v>
                </c:pt>
              </c:strCache>
            </c:strRef>
          </c:cat>
          <c:val>
            <c:numRef>
              <c:f>dob!$L$3:$L$8</c:f>
              <c:numCache>
                <c:formatCode>General</c:formatCode>
                <c:ptCount val="6"/>
                <c:pt idx="0" formatCode="0.00">
                  <c:v>1.7</c:v>
                </c:pt>
                <c:pt idx="1">
                  <c:v>1.83</c:v>
                </c:pt>
                <c:pt idx="2">
                  <c:v>1.83</c:v>
                </c:pt>
                <c:pt idx="3" formatCode="0.00">
                  <c:v>1.8</c:v>
                </c:pt>
                <c:pt idx="4">
                  <c:v>1.82</c:v>
                </c:pt>
                <c:pt idx="5">
                  <c:v>1.84</c:v>
                </c:pt>
              </c:numCache>
            </c:numRef>
          </c:val>
          <c:extLst>
            <c:ext xmlns:c16="http://schemas.microsoft.com/office/drawing/2014/chart" uri="{C3380CC4-5D6E-409C-BE32-E72D297353CC}">
              <c16:uniqueId val="{00000001-D7DF-CE42-9301-1D3E7EF07D4C}"/>
            </c:ext>
          </c:extLst>
        </c:ser>
        <c:ser>
          <c:idx val="2"/>
          <c:order val="2"/>
          <c:tx>
            <c:strRef>
              <c:f>dob!$M$2</c:f>
              <c:strCache>
                <c:ptCount val="1"/>
                <c:pt idx="0">
                  <c:v>institucije</c:v>
                </c:pt>
              </c:strCache>
            </c:strRef>
          </c:tx>
          <c:spPr>
            <a:solidFill>
              <a:schemeClr val="tx2">
                <a:lumMod val="75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dob!$J$3:$J$8</c:f>
              <c:strCache>
                <c:ptCount val="6"/>
                <c:pt idx="0">
                  <c:v>muški</c:v>
                </c:pt>
                <c:pt idx="1">
                  <c:v>ženski</c:v>
                </c:pt>
                <c:pt idx="2">
                  <c:v>RN</c:v>
                </c:pt>
                <c:pt idx="3">
                  <c:v>PN</c:v>
                </c:pt>
                <c:pt idx="4">
                  <c:v>selo</c:v>
                </c:pt>
                <c:pt idx="5">
                  <c:v>grad</c:v>
                </c:pt>
              </c:strCache>
            </c:strRef>
          </c:cat>
          <c:val>
            <c:numRef>
              <c:f>dob!$M$3:$M$8</c:f>
              <c:numCache>
                <c:formatCode>General</c:formatCode>
                <c:ptCount val="6"/>
                <c:pt idx="0">
                  <c:v>2.44</c:v>
                </c:pt>
                <c:pt idx="1">
                  <c:v>2.48</c:v>
                </c:pt>
                <c:pt idx="2">
                  <c:v>2.4500000000000002</c:v>
                </c:pt>
                <c:pt idx="3">
                  <c:v>2.4900000000000002</c:v>
                </c:pt>
                <c:pt idx="4">
                  <c:v>2.4700000000000002</c:v>
                </c:pt>
                <c:pt idx="5">
                  <c:v>2.4700000000000002</c:v>
                </c:pt>
              </c:numCache>
            </c:numRef>
          </c:val>
          <c:extLst>
            <c:ext xmlns:c16="http://schemas.microsoft.com/office/drawing/2014/chart" uri="{C3380CC4-5D6E-409C-BE32-E72D297353CC}">
              <c16:uniqueId val="{00000002-D7DF-CE42-9301-1D3E7EF07D4C}"/>
            </c:ext>
          </c:extLst>
        </c:ser>
        <c:ser>
          <c:idx val="3"/>
          <c:order val="3"/>
          <c:tx>
            <c:strRef>
              <c:f>dob!$N$2</c:f>
              <c:strCache>
                <c:ptCount val="1"/>
                <c:pt idx="0">
                  <c:v>roditelji</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dob!$J$3:$J$8</c:f>
              <c:strCache>
                <c:ptCount val="6"/>
                <c:pt idx="0">
                  <c:v>muški</c:v>
                </c:pt>
                <c:pt idx="1">
                  <c:v>ženski</c:v>
                </c:pt>
                <c:pt idx="2">
                  <c:v>RN</c:v>
                </c:pt>
                <c:pt idx="3">
                  <c:v>PN</c:v>
                </c:pt>
                <c:pt idx="4">
                  <c:v>selo</c:v>
                </c:pt>
                <c:pt idx="5">
                  <c:v>grad</c:v>
                </c:pt>
              </c:strCache>
            </c:strRef>
          </c:cat>
          <c:val>
            <c:numRef>
              <c:f>dob!$N$3:$N$8</c:f>
              <c:numCache>
                <c:formatCode>General</c:formatCode>
                <c:ptCount val="6"/>
                <c:pt idx="0">
                  <c:v>2.2799999999999998</c:v>
                </c:pt>
                <c:pt idx="1">
                  <c:v>2.27</c:v>
                </c:pt>
                <c:pt idx="2">
                  <c:v>2.2400000000000002</c:v>
                </c:pt>
                <c:pt idx="3" formatCode="0.00">
                  <c:v>2.2999999999999998</c:v>
                </c:pt>
                <c:pt idx="4">
                  <c:v>2.2200000000000002</c:v>
                </c:pt>
                <c:pt idx="5">
                  <c:v>2.33</c:v>
                </c:pt>
              </c:numCache>
            </c:numRef>
          </c:val>
          <c:extLst>
            <c:ext xmlns:c16="http://schemas.microsoft.com/office/drawing/2014/chart" uri="{C3380CC4-5D6E-409C-BE32-E72D297353CC}">
              <c16:uniqueId val="{00000003-D7DF-CE42-9301-1D3E7EF07D4C}"/>
            </c:ext>
          </c:extLst>
        </c:ser>
        <c:dLbls>
          <c:dLblPos val="outEnd"/>
          <c:showLegendKey val="0"/>
          <c:showVal val="1"/>
          <c:showCatName val="0"/>
          <c:showSerName val="0"/>
          <c:showPercent val="0"/>
          <c:showBubbleSize val="0"/>
        </c:dLbls>
        <c:gapWidth val="219"/>
        <c:overlap val="-27"/>
        <c:axId val="1761641743"/>
        <c:axId val="1740073695"/>
      </c:barChart>
      <c:catAx>
        <c:axId val="1761641743"/>
        <c:scaling>
          <c:orientation val="minMax"/>
        </c:scaling>
        <c:delete val="0"/>
        <c:axPos val="b"/>
        <c:majorGridlines>
          <c:spPr>
            <a:ln w="9525" cap="flat" cmpd="sng" algn="ctr">
              <a:noFill/>
              <a:prstDash val="sysDot"/>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crossAx val="1740073695"/>
        <c:crosses val="autoZero"/>
        <c:auto val="1"/>
        <c:lblAlgn val="ctr"/>
        <c:lblOffset val="100"/>
        <c:noMultiLvlLbl val="0"/>
      </c:catAx>
      <c:valAx>
        <c:axId val="174007369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crossAx val="1761641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H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b="0" i="0">
          <a:solidFill>
            <a:schemeClr val="tx1"/>
          </a:solidFill>
          <a:latin typeface="Calibri Light" panose="020F0302020204030204" pitchFamily="34" charset="0"/>
          <a:cs typeface="Calibri Light" panose="020F0302020204030204" pitchFamily="34" charset="0"/>
        </a:defRPr>
      </a:pPr>
      <a:endParaRPr lang="en-H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2BE23C-3C31-224B-83E3-27850A7CA35B}" type="doc">
      <dgm:prSet loTypeId="urn:microsoft.com/office/officeart/2005/8/layout/cycle8" loCatId="" qsTypeId="urn:microsoft.com/office/officeart/2005/8/quickstyle/simple1" qsCatId="simple" csTypeId="urn:microsoft.com/office/officeart/2005/8/colors/accent6_2" csCatId="accent6" phldr="1"/>
      <dgm:spPr/>
    </dgm:pt>
    <dgm:pt modelId="{28BAA440-1F8B-8444-BAF2-454A3B03360D}">
      <dgm:prSet phldrT="[Text]"/>
      <dgm:spPr/>
      <dgm:t>
        <a:bodyPr/>
        <a:lstStyle/>
        <a:p>
          <a:r>
            <a:rPr lang="hr-HR" b="0" i="0" noProof="0" dirty="0">
              <a:latin typeface="Calibri Light" panose="020F0302020204030204" pitchFamily="34" charset="0"/>
              <a:cs typeface="Calibri Light" panose="020F0302020204030204" pitchFamily="34" charset="0"/>
            </a:rPr>
            <a:t>fizičko okružje</a:t>
          </a:r>
        </a:p>
      </dgm:t>
    </dgm:pt>
    <dgm:pt modelId="{ADA31365-F6A8-914F-A09C-21DCAB4C5261}" type="parTrans" cxnId="{EF488FC2-6837-1642-A4D0-73AD2170C7C2}">
      <dgm:prSet/>
      <dgm:spPr/>
      <dgm:t>
        <a:bodyPr/>
        <a:lstStyle/>
        <a:p>
          <a:endParaRPr lang="en-GB" b="0" i="0">
            <a:latin typeface="Calibri Light" panose="020F0302020204030204" pitchFamily="34" charset="0"/>
            <a:cs typeface="Calibri Light" panose="020F0302020204030204" pitchFamily="34" charset="0"/>
          </a:endParaRPr>
        </a:p>
      </dgm:t>
    </dgm:pt>
    <dgm:pt modelId="{91FB3754-346F-B247-BD18-AC7225A4C27C}" type="sibTrans" cxnId="{EF488FC2-6837-1642-A4D0-73AD2170C7C2}">
      <dgm:prSet/>
      <dgm:spPr/>
      <dgm:t>
        <a:bodyPr/>
        <a:lstStyle/>
        <a:p>
          <a:endParaRPr lang="en-GB" b="0" i="0">
            <a:latin typeface="Calibri Light" panose="020F0302020204030204" pitchFamily="34" charset="0"/>
            <a:cs typeface="Calibri Light" panose="020F0302020204030204" pitchFamily="34" charset="0"/>
          </a:endParaRPr>
        </a:p>
      </dgm:t>
    </dgm:pt>
    <dgm:pt modelId="{91007B7B-6AE9-EA4E-B6B4-21FC64F9CFC3}">
      <dgm:prSet phldrT="[Text]"/>
      <dgm:spPr/>
      <dgm:t>
        <a:bodyPr/>
        <a:lstStyle/>
        <a:p>
          <a:r>
            <a:rPr lang="hr-HR" b="0" i="0" noProof="0" dirty="0">
              <a:latin typeface="Calibri Light" panose="020F0302020204030204" pitchFamily="34" charset="0"/>
              <a:cs typeface="Calibri Light" panose="020F0302020204030204" pitchFamily="34" charset="0"/>
            </a:rPr>
            <a:t>izvrsnost u poučavanju</a:t>
          </a:r>
        </a:p>
      </dgm:t>
    </dgm:pt>
    <dgm:pt modelId="{AF2F0C39-BE0B-0F4C-A36C-57806C8AE8AE}" type="parTrans" cxnId="{C82AB01E-7AE5-4146-AE77-FC6096996EA9}">
      <dgm:prSet/>
      <dgm:spPr/>
      <dgm:t>
        <a:bodyPr/>
        <a:lstStyle/>
        <a:p>
          <a:endParaRPr lang="en-GB" b="0" i="0">
            <a:latin typeface="Calibri Light" panose="020F0302020204030204" pitchFamily="34" charset="0"/>
            <a:cs typeface="Calibri Light" panose="020F0302020204030204" pitchFamily="34" charset="0"/>
          </a:endParaRPr>
        </a:p>
      </dgm:t>
    </dgm:pt>
    <dgm:pt modelId="{3E11475B-139C-D540-8DB2-5D84E12E09BD}" type="sibTrans" cxnId="{C82AB01E-7AE5-4146-AE77-FC6096996EA9}">
      <dgm:prSet/>
      <dgm:spPr/>
      <dgm:t>
        <a:bodyPr/>
        <a:lstStyle/>
        <a:p>
          <a:endParaRPr lang="en-GB" b="0" i="0">
            <a:latin typeface="Calibri Light" panose="020F0302020204030204" pitchFamily="34" charset="0"/>
            <a:cs typeface="Calibri Light" panose="020F0302020204030204" pitchFamily="34" charset="0"/>
          </a:endParaRPr>
        </a:p>
      </dgm:t>
    </dgm:pt>
    <dgm:pt modelId="{FD0A3941-6617-784F-BB2A-2B291B51E723}">
      <dgm:prSet phldrT="[Text]"/>
      <dgm:spPr/>
      <dgm:t>
        <a:bodyPr/>
        <a:lstStyle/>
        <a:p>
          <a:r>
            <a:rPr lang="hr-HR" b="0" i="0" noProof="0" dirty="0">
              <a:latin typeface="Calibri Light" panose="020F0302020204030204" pitchFamily="34" charset="0"/>
              <a:cs typeface="Calibri Light" panose="020F0302020204030204" pitchFamily="34" charset="0"/>
            </a:rPr>
            <a:t>pozitivna očekivanja</a:t>
          </a:r>
        </a:p>
      </dgm:t>
    </dgm:pt>
    <dgm:pt modelId="{B3AE54FB-5D61-F843-80E5-5560A59F6B6C}" type="parTrans" cxnId="{36515F8F-0F16-CC4D-9DA8-E7577603E18E}">
      <dgm:prSet/>
      <dgm:spPr/>
      <dgm:t>
        <a:bodyPr/>
        <a:lstStyle/>
        <a:p>
          <a:endParaRPr lang="en-GB" b="0" i="0">
            <a:latin typeface="Calibri Light" panose="020F0302020204030204" pitchFamily="34" charset="0"/>
            <a:cs typeface="Calibri Light" panose="020F0302020204030204" pitchFamily="34" charset="0"/>
          </a:endParaRPr>
        </a:p>
      </dgm:t>
    </dgm:pt>
    <dgm:pt modelId="{DA5CCDED-BD9F-FB49-AB3D-1B8811F6FEE8}" type="sibTrans" cxnId="{36515F8F-0F16-CC4D-9DA8-E7577603E18E}">
      <dgm:prSet/>
      <dgm:spPr/>
      <dgm:t>
        <a:bodyPr/>
        <a:lstStyle/>
        <a:p>
          <a:endParaRPr lang="en-GB" b="0" i="0">
            <a:latin typeface="Calibri Light" panose="020F0302020204030204" pitchFamily="34" charset="0"/>
            <a:cs typeface="Calibri Light" panose="020F0302020204030204" pitchFamily="34" charset="0"/>
          </a:endParaRPr>
        </a:p>
      </dgm:t>
    </dgm:pt>
    <dgm:pt modelId="{388F4FEB-E5C9-4F49-9A30-26C0F593F119}">
      <dgm:prSet/>
      <dgm:spPr/>
      <dgm:t>
        <a:bodyPr/>
        <a:lstStyle/>
        <a:p>
          <a:r>
            <a:rPr lang="hr-HR" b="0" i="0" noProof="0" dirty="0">
              <a:latin typeface="Calibri Light" panose="020F0302020204030204" pitchFamily="34" charset="0"/>
              <a:cs typeface="Calibri Light" panose="020F0302020204030204" pitchFamily="34" charset="0"/>
            </a:rPr>
            <a:t>podrška učiteljima</a:t>
          </a:r>
        </a:p>
      </dgm:t>
    </dgm:pt>
    <dgm:pt modelId="{DA7F496D-51A8-6A4B-A99D-21A692BE5782}" type="parTrans" cxnId="{1228CABE-9EC9-6545-8A3E-716EA4246B7F}">
      <dgm:prSet/>
      <dgm:spPr/>
      <dgm:t>
        <a:bodyPr/>
        <a:lstStyle/>
        <a:p>
          <a:endParaRPr lang="en-GB" b="0" i="0">
            <a:latin typeface="Calibri Light" panose="020F0302020204030204" pitchFamily="34" charset="0"/>
            <a:cs typeface="Calibri Light" panose="020F0302020204030204" pitchFamily="34" charset="0"/>
          </a:endParaRPr>
        </a:p>
      </dgm:t>
    </dgm:pt>
    <dgm:pt modelId="{E7D65490-A699-5A4B-8C73-FCE7458FCD83}" type="sibTrans" cxnId="{1228CABE-9EC9-6545-8A3E-716EA4246B7F}">
      <dgm:prSet/>
      <dgm:spPr/>
      <dgm:t>
        <a:bodyPr/>
        <a:lstStyle/>
        <a:p>
          <a:endParaRPr lang="en-GB" b="0" i="0">
            <a:latin typeface="Calibri Light" panose="020F0302020204030204" pitchFamily="34" charset="0"/>
            <a:cs typeface="Calibri Light" panose="020F0302020204030204" pitchFamily="34" charset="0"/>
          </a:endParaRPr>
        </a:p>
      </dgm:t>
    </dgm:pt>
    <dgm:pt modelId="{7328D701-BD13-E54F-A745-5325DA9B85D4}">
      <dgm:prSet/>
      <dgm:spPr/>
      <dgm:t>
        <a:bodyPr/>
        <a:lstStyle/>
        <a:p>
          <a:r>
            <a:rPr lang="hr-HR" b="0" i="0" noProof="0" dirty="0">
              <a:latin typeface="Calibri Light" panose="020F0302020204030204" pitchFamily="34" charset="0"/>
              <a:cs typeface="Calibri Light" panose="020F0302020204030204" pitchFamily="34" charset="0"/>
            </a:rPr>
            <a:t>školske vrijednosti</a:t>
          </a:r>
        </a:p>
      </dgm:t>
    </dgm:pt>
    <dgm:pt modelId="{A3FAF7C8-FCBF-8B48-8905-BCE0FC8B449B}" type="parTrans" cxnId="{4227BCC3-EF8B-4342-BB6E-4385E31DFA3C}">
      <dgm:prSet/>
      <dgm:spPr/>
      <dgm:t>
        <a:bodyPr/>
        <a:lstStyle/>
        <a:p>
          <a:endParaRPr lang="en-GB" b="0" i="0">
            <a:latin typeface="Calibri Light" panose="020F0302020204030204" pitchFamily="34" charset="0"/>
            <a:cs typeface="Calibri Light" panose="020F0302020204030204" pitchFamily="34" charset="0"/>
          </a:endParaRPr>
        </a:p>
      </dgm:t>
    </dgm:pt>
    <dgm:pt modelId="{3A4BCE12-BCDA-AD46-8585-9D838BBD5BA7}" type="sibTrans" cxnId="{4227BCC3-EF8B-4342-BB6E-4385E31DFA3C}">
      <dgm:prSet/>
      <dgm:spPr/>
      <dgm:t>
        <a:bodyPr/>
        <a:lstStyle/>
        <a:p>
          <a:endParaRPr lang="en-GB" b="0" i="0">
            <a:latin typeface="Calibri Light" panose="020F0302020204030204" pitchFamily="34" charset="0"/>
            <a:cs typeface="Calibri Light" panose="020F0302020204030204" pitchFamily="34" charset="0"/>
          </a:endParaRPr>
        </a:p>
      </dgm:t>
    </dgm:pt>
    <dgm:pt modelId="{F11E8FC2-AEB0-2A47-8457-BF47527D1834}">
      <dgm:prSet/>
      <dgm:spPr/>
      <dgm:t>
        <a:bodyPr/>
        <a:lstStyle/>
        <a:p>
          <a:r>
            <a:rPr lang="hr-HR" b="0" i="0" noProof="0" dirty="0">
              <a:latin typeface="Calibri Light" panose="020F0302020204030204" pitchFamily="34" charset="0"/>
              <a:cs typeface="Calibri Light" panose="020F0302020204030204" pitchFamily="34" charset="0"/>
            </a:rPr>
            <a:t>briga i poštovanje</a:t>
          </a:r>
        </a:p>
      </dgm:t>
    </dgm:pt>
    <dgm:pt modelId="{5EABBD50-83BD-8844-89B4-4C52AC59BCA9}" type="parTrans" cxnId="{61E66889-EB04-554B-A86B-4F5CD29ACF91}">
      <dgm:prSet/>
      <dgm:spPr/>
      <dgm:t>
        <a:bodyPr/>
        <a:lstStyle/>
        <a:p>
          <a:endParaRPr lang="en-GB" b="0" i="0">
            <a:latin typeface="Calibri Light" panose="020F0302020204030204" pitchFamily="34" charset="0"/>
            <a:cs typeface="Calibri Light" panose="020F0302020204030204" pitchFamily="34" charset="0"/>
          </a:endParaRPr>
        </a:p>
      </dgm:t>
    </dgm:pt>
    <dgm:pt modelId="{E25929D5-C1AF-2E47-A60C-8E7C15015DEF}" type="sibTrans" cxnId="{61E66889-EB04-554B-A86B-4F5CD29ACF91}">
      <dgm:prSet/>
      <dgm:spPr/>
      <dgm:t>
        <a:bodyPr/>
        <a:lstStyle/>
        <a:p>
          <a:endParaRPr lang="en-GB" b="0" i="0">
            <a:latin typeface="Calibri Light" panose="020F0302020204030204" pitchFamily="34" charset="0"/>
            <a:cs typeface="Calibri Light" panose="020F0302020204030204" pitchFamily="34" charset="0"/>
          </a:endParaRPr>
        </a:p>
      </dgm:t>
    </dgm:pt>
    <dgm:pt modelId="{73BC993C-E46A-F349-B873-CD2D9A756D50}">
      <dgm:prSet/>
      <dgm:spPr/>
      <dgm:t>
        <a:bodyPr/>
        <a:lstStyle/>
        <a:p>
          <a:r>
            <a:rPr lang="hr-HR" b="0" i="0" noProof="0" dirty="0">
              <a:latin typeface="Calibri Light" panose="020F0302020204030204" pitchFamily="34" charset="0"/>
              <a:cs typeface="Calibri Light" panose="020F0302020204030204" pitchFamily="34" charset="0"/>
            </a:rPr>
            <a:t>odgovornost i jasna pravila</a:t>
          </a:r>
        </a:p>
      </dgm:t>
    </dgm:pt>
    <dgm:pt modelId="{0BF9C30A-80BC-4F4F-A16F-6772FFF8D35D}" type="parTrans" cxnId="{CEBEAA29-9F2D-9C4A-8B7B-0EF9AAA3EEAA}">
      <dgm:prSet/>
      <dgm:spPr/>
      <dgm:t>
        <a:bodyPr/>
        <a:lstStyle/>
        <a:p>
          <a:endParaRPr lang="en-GB" b="0" i="0">
            <a:latin typeface="Calibri Light" panose="020F0302020204030204" pitchFamily="34" charset="0"/>
            <a:cs typeface="Calibri Light" panose="020F0302020204030204" pitchFamily="34" charset="0"/>
          </a:endParaRPr>
        </a:p>
      </dgm:t>
    </dgm:pt>
    <dgm:pt modelId="{4FCC02C7-AFED-FB4E-81F2-A7E1E4780329}" type="sibTrans" cxnId="{CEBEAA29-9F2D-9C4A-8B7B-0EF9AAA3EEAA}">
      <dgm:prSet/>
      <dgm:spPr/>
      <dgm:t>
        <a:bodyPr/>
        <a:lstStyle/>
        <a:p>
          <a:endParaRPr lang="en-GB" b="0" i="0">
            <a:latin typeface="Calibri Light" panose="020F0302020204030204" pitchFamily="34" charset="0"/>
            <a:cs typeface="Calibri Light" panose="020F0302020204030204" pitchFamily="34" charset="0"/>
          </a:endParaRPr>
        </a:p>
      </dgm:t>
    </dgm:pt>
    <dgm:pt modelId="{007D49F0-A4FD-834F-9713-5DB7B62F929C}" type="pres">
      <dgm:prSet presAssocID="{422BE23C-3C31-224B-83E3-27850A7CA35B}" presName="compositeShape" presStyleCnt="0">
        <dgm:presLayoutVars>
          <dgm:chMax val="7"/>
          <dgm:dir/>
          <dgm:resizeHandles val="exact"/>
        </dgm:presLayoutVars>
      </dgm:prSet>
      <dgm:spPr/>
    </dgm:pt>
    <dgm:pt modelId="{064AA61B-8CFD-B741-842C-677F176C353A}" type="pres">
      <dgm:prSet presAssocID="{422BE23C-3C31-224B-83E3-27850A7CA35B}" presName="wedge1" presStyleLbl="node1" presStyleIdx="0" presStyleCnt="7"/>
      <dgm:spPr/>
    </dgm:pt>
    <dgm:pt modelId="{BD72864A-492B-AE46-8DDE-693E649C24ED}" type="pres">
      <dgm:prSet presAssocID="{422BE23C-3C31-224B-83E3-27850A7CA35B}" presName="dummy1a" presStyleCnt="0"/>
      <dgm:spPr/>
    </dgm:pt>
    <dgm:pt modelId="{71088EE8-BE20-C44D-9466-5027F01B81F3}" type="pres">
      <dgm:prSet presAssocID="{422BE23C-3C31-224B-83E3-27850A7CA35B}" presName="dummy1b" presStyleCnt="0"/>
      <dgm:spPr/>
    </dgm:pt>
    <dgm:pt modelId="{473819AF-4678-9C4B-902E-8C5AEA2626D9}" type="pres">
      <dgm:prSet presAssocID="{422BE23C-3C31-224B-83E3-27850A7CA35B}" presName="wedge1Tx" presStyleLbl="node1" presStyleIdx="0" presStyleCnt="7">
        <dgm:presLayoutVars>
          <dgm:chMax val="0"/>
          <dgm:chPref val="0"/>
          <dgm:bulletEnabled val="1"/>
        </dgm:presLayoutVars>
      </dgm:prSet>
      <dgm:spPr/>
    </dgm:pt>
    <dgm:pt modelId="{EF1CA6E9-C488-7D4C-89DC-4B7D7079136D}" type="pres">
      <dgm:prSet presAssocID="{422BE23C-3C31-224B-83E3-27850A7CA35B}" presName="wedge2" presStyleLbl="node1" presStyleIdx="1" presStyleCnt="7"/>
      <dgm:spPr/>
    </dgm:pt>
    <dgm:pt modelId="{F0AEC319-5977-B04A-9E9F-C23B87518B6D}" type="pres">
      <dgm:prSet presAssocID="{422BE23C-3C31-224B-83E3-27850A7CA35B}" presName="dummy2a" presStyleCnt="0"/>
      <dgm:spPr/>
    </dgm:pt>
    <dgm:pt modelId="{CFB10C7E-7450-8640-BC57-57F03EEE990E}" type="pres">
      <dgm:prSet presAssocID="{422BE23C-3C31-224B-83E3-27850A7CA35B}" presName="dummy2b" presStyleCnt="0"/>
      <dgm:spPr/>
    </dgm:pt>
    <dgm:pt modelId="{4BC762D5-184C-EE4B-ABE4-C0C8C96C548C}" type="pres">
      <dgm:prSet presAssocID="{422BE23C-3C31-224B-83E3-27850A7CA35B}" presName="wedge2Tx" presStyleLbl="node1" presStyleIdx="1" presStyleCnt="7">
        <dgm:presLayoutVars>
          <dgm:chMax val="0"/>
          <dgm:chPref val="0"/>
          <dgm:bulletEnabled val="1"/>
        </dgm:presLayoutVars>
      </dgm:prSet>
      <dgm:spPr/>
    </dgm:pt>
    <dgm:pt modelId="{6D26698C-F24F-1C43-B69F-8BE025E206E0}" type="pres">
      <dgm:prSet presAssocID="{422BE23C-3C31-224B-83E3-27850A7CA35B}" presName="wedge3" presStyleLbl="node1" presStyleIdx="2" presStyleCnt="7"/>
      <dgm:spPr/>
    </dgm:pt>
    <dgm:pt modelId="{8E7CC3E8-4558-2D48-B5E5-5C32D99186BF}" type="pres">
      <dgm:prSet presAssocID="{422BE23C-3C31-224B-83E3-27850A7CA35B}" presName="dummy3a" presStyleCnt="0"/>
      <dgm:spPr/>
    </dgm:pt>
    <dgm:pt modelId="{A87DAF20-48B2-4E45-9E2A-CE0C621EBF2C}" type="pres">
      <dgm:prSet presAssocID="{422BE23C-3C31-224B-83E3-27850A7CA35B}" presName="dummy3b" presStyleCnt="0"/>
      <dgm:spPr/>
    </dgm:pt>
    <dgm:pt modelId="{BCDD979A-D625-B543-AF4A-B081D6459D03}" type="pres">
      <dgm:prSet presAssocID="{422BE23C-3C31-224B-83E3-27850A7CA35B}" presName="wedge3Tx" presStyleLbl="node1" presStyleIdx="2" presStyleCnt="7">
        <dgm:presLayoutVars>
          <dgm:chMax val="0"/>
          <dgm:chPref val="0"/>
          <dgm:bulletEnabled val="1"/>
        </dgm:presLayoutVars>
      </dgm:prSet>
      <dgm:spPr/>
    </dgm:pt>
    <dgm:pt modelId="{6AF0B298-6C69-E74C-96F8-964CAB810A11}" type="pres">
      <dgm:prSet presAssocID="{422BE23C-3C31-224B-83E3-27850A7CA35B}" presName="wedge4" presStyleLbl="node1" presStyleIdx="3" presStyleCnt="7"/>
      <dgm:spPr/>
    </dgm:pt>
    <dgm:pt modelId="{01BDCDCF-4AC4-904D-B136-6EEFBC513E3B}" type="pres">
      <dgm:prSet presAssocID="{422BE23C-3C31-224B-83E3-27850A7CA35B}" presName="dummy4a" presStyleCnt="0"/>
      <dgm:spPr/>
    </dgm:pt>
    <dgm:pt modelId="{872F5E2A-7F73-2647-A41A-10A208ABCE10}" type="pres">
      <dgm:prSet presAssocID="{422BE23C-3C31-224B-83E3-27850A7CA35B}" presName="dummy4b" presStyleCnt="0"/>
      <dgm:spPr/>
    </dgm:pt>
    <dgm:pt modelId="{16D87C55-5CB1-E748-9019-803FB8C8F462}" type="pres">
      <dgm:prSet presAssocID="{422BE23C-3C31-224B-83E3-27850A7CA35B}" presName="wedge4Tx" presStyleLbl="node1" presStyleIdx="3" presStyleCnt="7">
        <dgm:presLayoutVars>
          <dgm:chMax val="0"/>
          <dgm:chPref val="0"/>
          <dgm:bulletEnabled val="1"/>
        </dgm:presLayoutVars>
      </dgm:prSet>
      <dgm:spPr/>
    </dgm:pt>
    <dgm:pt modelId="{8D5DD8BE-6983-4F4C-8ADE-1CFD42D56B34}" type="pres">
      <dgm:prSet presAssocID="{422BE23C-3C31-224B-83E3-27850A7CA35B}" presName="wedge5" presStyleLbl="node1" presStyleIdx="4" presStyleCnt="7"/>
      <dgm:spPr/>
    </dgm:pt>
    <dgm:pt modelId="{4934AA3F-8A35-0F4C-AC37-D8DD422D098B}" type="pres">
      <dgm:prSet presAssocID="{422BE23C-3C31-224B-83E3-27850A7CA35B}" presName="dummy5a" presStyleCnt="0"/>
      <dgm:spPr/>
    </dgm:pt>
    <dgm:pt modelId="{0985D02A-8673-3B42-9562-EFB2DA935462}" type="pres">
      <dgm:prSet presAssocID="{422BE23C-3C31-224B-83E3-27850A7CA35B}" presName="dummy5b" presStyleCnt="0"/>
      <dgm:spPr/>
    </dgm:pt>
    <dgm:pt modelId="{64922455-4740-B248-B22A-454742F7ECC0}" type="pres">
      <dgm:prSet presAssocID="{422BE23C-3C31-224B-83E3-27850A7CA35B}" presName="wedge5Tx" presStyleLbl="node1" presStyleIdx="4" presStyleCnt="7">
        <dgm:presLayoutVars>
          <dgm:chMax val="0"/>
          <dgm:chPref val="0"/>
          <dgm:bulletEnabled val="1"/>
        </dgm:presLayoutVars>
      </dgm:prSet>
      <dgm:spPr/>
    </dgm:pt>
    <dgm:pt modelId="{FF48E76A-999A-6D4D-A9D8-CD42E5CEC7DA}" type="pres">
      <dgm:prSet presAssocID="{422BE23C-3C31-224B-83E3-27850A7CA35B}" presName="wedge6" presStyleLbl="node1" presStyleIdx="5" presStyleCnt="7"/>
      <dgm:spPr/>
    </dgm:pt>
    <dgm:pt modelId="{FC59232C-186C-C74C-843E-21AD708DAEC4}" type="pres">
      <dgm:prSet presAssocID="{422BE23C-3C31-224B-83E3-27850A7CA35B}" presName="dummy6a" presStyleCnt="0"/>
      <dgm:spPr/>
    </dgm:pt>
    <dgm:pt modelId="{A2CC139C-7998-DA43-B4E1-71FEF0C2ED0C}" type="pres">
      <dgm:prSet presAssocID="{422BE23C-3C31-224B-83E3-27850A7CA35B}" presName="dummy6b" presStyleCnt="0"/>
      <dgm:spPr/>
    </dgm:pt>
    <dgm:pt modelId="{AA7AC88F-DBA7-2447-A32C-B507567FAA50}" type="pres">
      <dgm:prSet presAssocID="{422BE23C-3C31-224B-83E3-27850A7CA35B}" presName="wedge6Tx" presStyleLbl="node1" presStyleIdx="5" presStyleCnt="7">
        <dgm:presLayoutVars>
          <dgm:chMax val="0"/>
          <dgm:chPref val="0"/>
          <dgm:bulletEnabled val="1"/>
        </dgm:presLayoutVars>
      </dgm:prSet>
      <dgm:spPr/>
    </dgm:pt>
    <dgm:pt modelId="{DC6465C9-2092-6849-99CF-E472E6392114}" type="pres">
      <dgm:prSet presAssocID="{422BE23C-3C31-224B-83E3-27850A7CA35B}" presName="wedge7" presStyleLbl="node1" presStyleIdx="6" presStyleCnt="7"/>
      <dgm:spPr/>
    </dgm:pt>
    <dgm:pt modelId="{BC425E4B-4E24-9E47-BF52-FC020BC7007B}" type="pres">
      <dgm:prSet presAssocID="{422BE23C-3C31-224B-83E3-27850A7CA35B}" presName="dummy7a" presStyleCnt="0"/>
      <dgm:spPr/>
    </dgm:pt>
    <dgm:pt modelId="{66ACB8BC-B624-0741-8A71-4A5D49B2578A}" type="pres">
      <dgm:prSet presAssocID="{422BE23C-3C31-224B-83E3-27850A7CA35B}" presName="dummy7b" presStyleCnt="0"/>
      <dgm:spPr/>
    </dgm:pt>
    <dgm:pt modelId="{29A93E60-1F50-4841-BA66-82124F19D9EE}" type="pres">
      <dgm:prSet presAssocID="{422BE23C-3C31-224B-83E3-27850A7CA35B}" presName="wedge7Tx" presStyleLbl="node1" presStyleIdx="6" presStyleCnt="7">
        <dgm:presLayoutVars>
          <dgm:chMax val="0"/>
          <dgm:chPref val="0"/>
          <dgm:bulletEnabled val="1"/>
        </dgm:presLayoutVars>
      </dgm:prSet>
      <dgm:spPr/>
    </dgm:pt>
    <dgm:pt modelId="{5139F296-79C7-4E42-B4FE-760654B83909}" type="pres">
      <dgm:prSet presAssocID="{91FB3754-346F-B247-BD18-AC7225A4C27C}" presName="arrowWedge1" presStyleLbl="fgSibTrans2D1" presStyleIdx="0" presStyleCnt="7"/>
      <dgm:spPr/>
    </dgm:pt>
    <dgm:pt modelId="{AB46FB5D-11FE-8E47-A4C0-2BC596719FAD}" type="pres">
      <dgm:prSet presAssocID="{3E11475B-139C-D540-8DB2-5D84E12E09BD}" presName="arrowWedge2" presStyleLbl="fgSibTrans2D1" presStyleIdx="1" presStyleCnt="7"/>
      <dgm:spPr/>
    </dgm:pt>
    <dgm:pt modelId="{12F25BE6-F3E0-4D43-8223-39FEA1DB8675}" type="pres">
      <dgm:prSet presAssocID="{DA5CCDED-BD9F-FB49-AB3D-1B8811F6FEE8}" presName="arrowWedge3" presStyleLbl="fgSibTrans2D1" presStyleIdx="2" presStyleCnt="7"/>
      <dgm:spPr/>
    </dgm:pt>
    <dgm:pt modelId="{F7B8D43B-3BC4-5745-A958-EDE26CBE77A6}" type="pres">
      <dgm:prSet presAssocID="{E7D65490-A699-5A4B-8C73-FCE7458FCD83}" presName="arrowWedge4" presStyleLbl="fgSibTrans2D1" presStyleIdx="3" presStyleCnt="7"/>
      <dgm:spPr/>
    </dgm:pt>
    <dgm:pt modelId="{8BF9A118-7F74-7F4D-9F56-14D438999ED4}" type="pres">
      <dgm:prSet presAssocID="{3A4BCE12-BCDA-AD46-8585-9D838BBD5BA7}" presName="arrowWedge5" presStyleLbl="fgSibTrans2D1" presStyleIdx="4" presStyleCnt="7"/>
      <dgm:spPr/>
    </dgm:pt>
    <dgm:pt modelId="{26B21FB9-CC35-1A44-9DE4-933FE90DB95B}" type="pres">
      <dgm:prSet presAssocID="{E25929D5-C1AF-2E47-A60C-8E7C15015DEF}" presName="arrowWedge6" presStyleLbl="fgSibTrans2D1" presStyleIdx="5" presStyleCnt="7"/>
      <dgm:spPr/>
    </dgm:pt>
    <dgm:pt modelId="{6CAECD74-2E63-8D4A-9E09-9CAE6BF56D2D}" type="pres">
      <dgm:prSet presAssocID="{4FCC02C7-AFED-FB4E-81F2-A7E1E4780329}" presName="arrowWedge7" presStyleLbl="fgSibTrans2D1" presStyleIdx="6" presStyleCnt="7"/>
      <dgm:spPr/>
    </dgm:pt>
  </dgm:ptLst>
  <dgm:cxnLst>
    <dgm:cxn modelId="{3CA6E500-EFDA-EF46-8A79-14D8D8B9AFBE}" type="presOf" srcId="{422BE23C-3C31-224B-83E3-27850A7CA35B}" destId="{007D49F0-A4FD-834F-9713-5DB7B62F929C}" srcOrd="0" destOrd="0" presId="urn:microsoft.com/office/officeart/2005/8/layout/cycle8"/>
    <dgm:cxn modelId="{19F4971C-A52E-3243-B361-D3E178B34BCE}" type="presOf" srcId="{F11E8FC2-AEB0-2A47-8457-BF47527D1834}" destId="{AA7AC88F-DBA7-2447-A32C-B507567FAA50}" srcOrd="1" destOrd="0" presId="urn:microsoft.com/office/officeart/2005/8/layout/cycle8"/>
    <dgm:cxn modelId="{C82AB01E-7AE5-4146-AE77-FC6096996EA9}" srcId="{422BE23C-3C31-224B-83E3-27850A7CA35B}" destId="{91007B7B-6AE9-EA4E-B6B4-21FC64F9CFC3}" srcOrd="1" destOrd="0" parTransId="{AF2F0C39-BE0B-0F4C-A36C-57806C8AE8AE}" sibTransId="{3E11475B-139C-D540-8DB2-5D84E12E09BD}"/>
    <dgm:cxn modelId="{CEBEAA29-9F2D-9C4A-8B7B-0EF9AAA3EEAA}" srcId="{422BE23C-3C31-224B-83E3-27850A7CA35B}" destId="{73BC993C-E46A-F349-B873-CD2D9A756D50}" srcOrd="6" destOrd="0" parTransId="{0BF9C30A-80BC-4F4F-A16F-6772FFF8D35D}" sibTransId="{4FCC02C7-AFED-FB4E-81F2-A7E1E4780329}"/>
    <dgm:cxn modelId="{3D9E1338-A599-D443-842D-008D4E176486}" type="presOf" srcId="{28BAA440-1F8B-8444-BAF2-454A3B03360D}" destId="{473819AF-4678-9C4B-902E-8C5AEA2626D9}" srcOrd="1" destOrd="0" presId="urn:microsoft.com/office/officeart/2005/8/layout/cycle8"/>
    <dgm:cxn modelId="{5158693F-721E-F549-8F59-2B51D116AA72}" type="presOf" srcId="{28BAA440-1F8B-8444-BAF2-454A3B03360D}" destId="{064AA61B-8CFD-B741-842C-677F176C353A}" srcOrd="0" destOrd="0" presId="urn:microsoft.com/office/officeart/2005/8/layout/cycle8"/>
    <dgm:cxn modelId="{AA6BFF67-335F-B14A-9F5E-98E7DD81791C}" type="presOf" srcId="{FD0A3941-6617-784F-BB2A-2B291B51E723}" destId="{6D26698C-F24F-1C43-B69F-8BE025E206E0}" srcOrd="0" destOrd="0" presId="urn:microsoft.com/office/officeart/2005/8/layout/cycle8"/>
    <dgm:cxn modelId="{4C952970-1CBC-544E-8732-E50A2E13FF10}" type="presOf" srcId="{388F4FEB-E5C9-4F49-9A30-26C0F593F119}" destId="{6AF0B298-6C69-E74C-96F8-964CAB810A11}" srcOrd="0" destOrd="0" presId="urn:microsoft.com/office/officeart/2005/8/layout/cycle8"/>
    <dgm:cxn modelId="{61E66889-EB04-554B-A86B-4F5CD29ACF91}" srcId="{422BE23C-3C31-224B-83E3-27850A7CA35B}" destId="{F11E8FC2-AEB0-2A47-8457-BF47527D1834}" srcOrd="5" destOrd="0" parTransId="{5EABBD50-83BD-8844-89B4-4C52AC59BCA9}" sibTransId="{E25929D5-C1AF-2E47-A60C-8E7C15015DEF}"/>
    <dgm:cxn modelId="{36515F8F-0F16-CC4D-9DA8-E7577603E18E}" srcId="{422BE23C-3C31-224B-83E3-27850A7CA35B}" destId="{FD0A3941-6617-784F-BB2A-2B291B51E723}" srcOrd="2" destOrd="0" parTransId="{B3AE54FB-5D61-F843-80E5-5560A59F6B6C}" sibTransId="{DA5CCDED-BD9F-FB49-AB3D-1B8811F6FEE8}"/>
    <dgm:cxn modelId="{D4F04A9E-B42F-114E-BFE9-F53AC983DA60}" type="presOf" srcId="{388F4FEB-E5C9-4F49-9A30-26C0F593F119}" destId="{16D87C55-5CB1-E748-9019-803FB8C8F462}" srcOrd="1" destOrd="0" presId="urn:microsoft.com/office/officeart/2005/8/layout/cycle8"/>
    <dgm:cxn modelId="{FF76A6A0-52D0-8E49-B0B7-68D250148751}" type="presOf" srcId="{91007B7B-6AE9-EA4E-B6B4-21FC64F9CFC3}" destId="{4BC762D5-184C-EE4B-ABE4-C0C8C96C548C}" srcOrd="1" destOrd="0" presId="urn:microsoft.com/office/officeart/2005/8/layout/cycle8"/>
    <dgm:cxn modelId="{4C3866A4-3CC0-D443-8C00-C841B9592502}" type="presOf" srcId="{F11E8FC2-AEB0-2A47-8457-BF47527D1834}" destId="{FF48E76A-999A-6D4D-A9D8-CD42E5CEC7DA}" srcOrd="0" destOrd="0" presId="urn:microsoft.com/office/officeart/2005/8/layout/cycle8"/>
    <dgm:cxn modelId="{1228CABE-9EC9-6545-8A3E-716EA4246B7F}" srcId="{422BE23C-3C31-224B-83E3-27850A7CA35B}" destId="{388F4FEB-E5C9-4F49-9A30-26C0F593F119}" srcOrd="3" destOrd="0" parTransId="{DA7F496D-51A8-6A4B-A99D-21A692BE5782}" sibTransId="{E7D65490-A699-5A4B-8C73-FCE7458FCD83}"/>
    <dgm:cxn modelId="{EF488FC2-6837-1642-A4D0-73AD2170C7C2}" srcId="{422BE23C-3C31-224B-83E3-27850A7CA35B}" destId="{28BAA440-1F8B-8444-BAF2-454A3B03360D}" srcOrd="0" destOrd="0" parTransId="{ADA31365-F6A8-914F-A09C-21DCAB4C5261}" sibTransId="{91FB3754-346F-B247-BD18-AC7225A4C27C}"/>
    <dgm:cxn modelId="{4227BCC3-EF8B-4342-BB6E-4385E31DFA3C}" srcId="{422BE23C-3C31-224B-83E3-27850A7CA35B}" destId="{7328D701-BD13-E54F-A745-5325DA9B85D4}" srcOrd="4" destOrd="0" parTransId="{A3FAF7C8-FCBF-8B48-8905-BCE0FC8B449B}" sibTransId="{3A4BCE12-BCDA-AD46-8585-9D838BBD5BA7}"/>
    <dgm:cxn modelId="{DDC327C7-992C-C34A-9607-4896AD15E324}" type="presOf" srcId="{91007B7B-6AE9-EA4E-B6B4-21FC64F9CFC3}" destId="{EF1CA6E9-C488-7D4C-89DC-4B7D7079136D}" srcOrd="0" destOrd="0" presId="urn:microsoft.com/office/officeart/2005/8/layout/cycle8"/>
    <dgm:cxn modelId="{F896D0D3-4CE2-E849-BF27-EEE9C6D36A67}" type="presOf" srcId="{73BC993C-E46A-F349-B873-CD2D9A756D50}" destId="{DC6465C9-2092-6849-99CF-E472E6392114}" srcOrd="0" destOrd="0" presId="urn:microsoft.com/office/officeart/2005/8/layout/cycle8"/>
    <dgm:cxn modelId="{91A406DE-30A5-194C-B9BD-4ECA51757CC3}" type="presOf" srcId="{7328D701-BD13-E54F-A745-5325DA9B85D4}" destId="{8D5DD8BE-6983-4F4C-8ADE-1CFD42D56B34}" srcOrd="0" destOrd="0" presId="urn:microsoft.com/office/officeart/2005/8/layout/cycle8"/>
    <dgm:cxn modelId="{D9D3C0E4-1B62-3E40-B03A-4136A798CAFB}" type="presOf" srcId="{7328D701-BD13-E54F-A745-5325DA9B85D4}" destId="{64922455-4740-B248-B22A-454742F7ECC0}" srcOrd="1" destOrd="0" presId="urn:microsoft.com/office/officeart/2005/8/layout/cycle8"/>
    <dgm:cxn modelId="{8AAF75E9-48E4-E048-9895-D3BFCAB9F2CB}" type="presOf" srcId="{FD0A3941-6617-784F-BB2A-2B291B51E723}" destId="{BCDD979A-D625-B543-AF4A-B081D6459D03}" srcOrd="1" destOrd="0" presId="urn:microsoft.com/office/officeart/2005/8/layout/cycle8"/>
    <dgm:cxn modelId="{914A21F3-C313-AD4D-8ECD-B219E70F8447}" type="presOf" srcId="{73BC993C-E46A-F349-B873-CD2D9A756D50}" destId="{29A93E60-1F50-4841-BA66-82124F19D9EE}" srcOrd="1" destOrd="0" presId="urn:microsoft.com/office/officeart/2005/8/layout/cycle8"/>
    <dgm:cxn modelId="{C9DF56E9-07E8-CC4B-A06C-E1547CD324CB}" type="presParOf" srcId="{007D49F0-A4FD-834F-9713-5DB7B62F929C}" destId="{064AA61B-8CFD-B741-842C-677F176C353A}" srcOrd="0" destOrd="0" presId="urn:microsoft.com/office/officeart/2005/8/layout/cycle8"/>
    <dgm:cxn modelId="{3F8801C9-D84B-794D-B6D7-A0735406EBFC}" type="presParOf" srcId="{007D49F0-A4FD-834F-9713-5DB7B62F929C}" destId="{BD72864A-492B-AE46-8DDE-693E649C24ED}" srcOrd="1" destOrd="0" presId="urn:microsoft.com/office/officeart/2005/8/layout/cycle8"/>
    <dgm:cxn modelId="{17C25902-A40D-5A4E-B353-3C2478926C53}" type="presParOf" srcId="{007D49F0-A4FD-834F-9713-5DB7B62F929C}" destId="{71088EE8-BE20-C44D-9466-5027F01B81F3}" srcOrd="2" destOrd="0" presId="urn:microsoft.com/office/officeart/2005/8/layout/cycle8"/>
    <dgm:cxn modelId="{CA57A7D9-561A-FA46-8016-2B6F3727D83F}" type="presParOf" srcId="{007D49F0-A4FD-834F-9713-5DB7B62F929C}" destId="{473819AF-4678-9C4B-902E-8C5AEA2626D9}" srcOrd="3" destOrd="0" presId="urn:microsoft.com/office/officeart/2005/8/layout/cycle8"/>
    <dgm:cxn modelId="{7493DDCA-A6D3-3743-8A83-6590A869B3D3}" type="presParOf" srcId="{007D49F0-A4FD-834F-9713-5DB7B62F929C}" destId="{EF1CA6E9-C488-7D4C-89DC-4B7D7079136D}" srcOrd="4" destOrd="0" presId="urn:microsoft.com/office/officeart/2005/8/layout/cycle8"/>
    <dgm:cxn modelId="{CAAFFDA2-DE30-4542-8489-42BF300BE90F}" type="presParOf" srcId="{007D49F0-A4FD-834F-9713-5DB7B62F929C}" destId="{F0AEC319-5977-B04A-9E9F-C23B87518B6D}" srcOrd="5" destOrd="0" presId="urn:microsoft.com/office/officeart/2005/8/layout/cycle8"/>
    <dgm:cxn modelId="{9F2B6AF5-ED4A-FF4A-8B5F-8F10A778D31C}" type="presParOf" srcId="{007D49F0-A4FD-834F-9713-5DB7B62F929C}" destId="{CFB10C7E-7450-8640-BC57-57F03EEE990E}" srcOrd="6" destOrd="0" presId="urn:microsoft.com/office/officeart/2005/8/layout/cycle8"/>
    <dgm:cxn modelId="{41BCF401-ABA2-FC47-85EB-9FFFE41B56B0}" type="presParOf" srcId="{007D49F0-A4FD-834F-9713-5DB7B62F929C}" destId="{4BC762D5-184C-EE4B-ABE4-C0C8C96C548C}" srcOrd="7" destOrd="0" presId="urn:microsoft.com/office/officeart/2005/8/layout/cycle8"/>
    <dgm:cxn modelId="{EE298E80-4C89-DC45-A728-FD20DAFA60EC}" type="presParOf" srcId="{007D49F0-A4FD-834F-9713-5DB7B62F929C}" destId="{6D26698C-F24F-1C43-B69F-8BE025E206E0}" srcOrd="8" destOrd="0" presId="urn:microsoft.com/office/officeart/2005/8/layout/cycle8"/>
    <dgm:cxn modelId="{E4798F8C-8C7E-B04D-9E8B-BA240076D254}" type="presParOf" srcId="{007D49F0-A4FD-834F-9713-5DB7B62F929C}" destId="{8E7CC3E8-4558-2D48-B5E5-5C32D99186BF}" srcOrd="9" destOrd="0" presId="urn:microsoft.com/office/officeart/2005/8/layout/cycle8"/>
    <dgm:cxn modelId="{131E2DE5-A4D7-594D-8D6D-29D445CD4EA2}" type="presParOf" srcId="{007D49F0-A4FD-834F-9713-5DB7B62F929C}" destId="{A87DAF20-48B2-4E45-9E2A-CE0C621EBF2C}" srcOrd="10" destOrd="0" presId="urn:microsoft.com/office/officeart/2005/8/layout/cycle8"/>
    <dgm:cxn modelId="{1B7A32E7-47D4-2D41-968F-2671C769B291}" type="presParOf" srcId="{007D49F0-A4FD-834F-9713-5DB7B62F929C}" destId="{BCDD979A-D625-B543-AF4A-B081D6459D03}" srcOrd="11" destOrd="0" presId="urn:microsoft.com/office/officeart/2005/8/layout/cycle8"/>
    <dgm:cxn modelId="{B80D3A8D-26DF-C747-8DED-E0A9C652E241}" type="presParOf" srcId="{007D49F0-A4FD-834F-9713-5DB7B62F929C}" destId="{6AF0B298-6C69-E74C-96F8-964CAB810A11}" srcOrd="12" destOrd="0" presId="urn:microsoft.com/office/officeart/2005/8/layout/cycle8"/>
    <dgm:cxn modelId="{2E50D37E-3027-B84D-AB5F-98FCA7F1209B}" type="presParOf" srcId="{007D49F0-A4FD-834F-9713-5DB7B62F929C}" destId="{01BDCDCF-4AC4-904D-B136-6EEFBC513E3B}" srcOrd="13" destOrd="0" presId="urn:microsoft.com/office/officeart/2005/8/layout/cycle8"/>
    <dgm:cxn modelId="{58BE88D4-78D9-3E4A-8B2D-B63B2EE05694}" type="presParOf" srcId="{007D49F0-A4FD-834F-9713-5DB7B62F929C}" destId="{872F5E2A-7F73-2647-A41A-10A208ABCE10}" srcOrd="14" destOrd="0" presId="urn:microsoft.com/office/officeart/2005/8/layout/cycle8"/>
    <dgm:cxn modelId="{33646708-CD6D-2042-B765-D432E74BE7AF}" type="presParOf" srcId="{007D49F0-A4FD-834F-9713-5DB7B62F929C}" destId="{16D87C55-5CB1-E748-9019-803FB8C8F462}" srcOrd="15" destOrd="0" presId="urn:microsoft.com/office/officeart/2005/8/layout/cycle8"/>
    <dgm:cxn modelId="{4392244C-1D90-1B40-870C-780F1372F124}" type="presParOf" srcId="{007D49F0-A4FD-834F-9713-5DB7B62F929C}" destId="{8D5DD8BE-6983-4F4C-8ADE-1CFD42D56B34}" srcOrd="16" destOrd="0" presId="urn:microsoft.com/office/officeart/2005/8/layout/cycle8"/>
    <dgm:cxn modelId="{5038B225-C586-FF42-BC27-F17A525FA4FA}" type="presParOf" srcId="{007D49F0-A4FD-834F-9713-5DB7B62F929C}" destId="{4934AA3F-8A35-0F4C-AC37-D8DD422D098B}" srcOrd="17" destOrd="0" presId="urn:microsoft.com/office/officeart/2005/8/layout/cycle8"/>
    <dgm:cxn modelId="{3AD42CB8-3A9C-5745-98E6-2A0141058096}" type="presParOf" srcId="{007D49F0-A4FD-834F-9713-5DB7B62F929C}" destId="{0985D02A-8673-3B42-9562-EFB2DA935462}" srcOrd="18" destOrd="0" presId="urn:microsoft.com/office/officeart/2005/8/layout/cycle8"/>
    <dgm:cxn modelId="{4CA6A3CF-D600-544A-9E25-BD68CA872CB9}" type="presParOf" srcId="{007D49F0-A4FD-834F-9713-5DB7B62F929C}" destId="{64922455-4740-B248-B22A-454742F7ECC0}" srcOrd="19" destOrd="0" presId="urn:microsoft.com/office/officeart/2005/8/layout/cycle8"/>
    <dgm:cxn modelId="{4355D2C6-DB65-B045-AB9F-F7A8014B6A89}" type="presParOf" srcId="{007D49F0-A4FD-834F-9713-5DB7B62F929C}" destId="{FF48E76A-999A-6D4D-A9D8-CD42E5CEC7DA}" srcOrd="20" destOrd="0" presId="urn:microsoft.com/office/officeart/2005/8/layout/cycle8"/>
    <dgm:cxn modelId="{5854112C-9F22-6048-970E-B44A7FD3DAAD}" type="presParOf" srcId="{007D49F0-A4FD-834F-9713-5DB7B62F929C}" destId="{FC59232C-186C-C74C-843E-21AD708DAEC4}" srcOrd="21" destOrd="0" presId="urn:microsoft.com/office/officeart/2005/8/layout/cycle8"/>
    <dgm:cxn modelId="{4D3831CB-7847-C846-9067-0D79D15A35EF}" type="presParOf" srcId="{007D49F0-A4FD-834F-9713-5DB7B62F929C}" destId="{A2CC139C-7998-DA43-B4E1-71FEF0C2ED0C}" srcOrd="22" destOrd="0" presId="urn:microsoft.com/office/officeart/2005/8/layout/cycle8"/>
    <dgm:cxn modelId="{553C33FB-CA73-C949-9F43-38257367BFCC}" type="presParOf" srcId="{007D49F0-A4FD-834F-9713-5DB7B62F929C}" destId="{AA7AC88F-DBA7-2447-A32C-B507567FAA50}" srcOrd="23" destOrd="0" presId="urn:microsoft.com/office/officeart/2005/8/layout/cycle8"/>
    <dgm:cxn modelId="{1711B089-1263-3C45-8D8F-CDFFD80CD8A6}" type="presParOf" srcId="{007D49F0-A4FD-834F-9713-5DB7B62F929C}" destId="{DC6465C9-2092-6849-99CF-E472E6392114}" srcOrd="24" destOrd="0" presId="urn:microsoft.com/office/officeart/2005/8/layout/cycle8"/>
    <dgm:cxn modelId="{EF5A5804-74F9-3245-95D8-C4FBC5764C21}" type="presParOf" srcId="{007D49F0-A4FD-834F-9713-5DB7B62F929C}" destId="{BC425E4B-4E24-9E47-BF52-FC020BC7007B}" srcOrd="25" destOrd="0" presId="urn:microsoft.com/office/officeart/2005/8/layout/cycle8"/>
    <dgm:cxn modelId="{4C6A5CEE-0A34-1F48-BF13-D3FCF531DC89}" type="presParOf" srcId="{007D49F0-A4FD-834F-9713-5DB7B62F929C}" destId="{66ACB8BC-B624-0741-8A71-4A5D49B2578A}" srcOrd="26" destOrd="0" presId="urn:microsoft.com/office/officeart/2005/8/layout/cycle8"/>
    <dgm:cxn modelId="{DCD9F39E-9908-D841-96FC-448F6B0B4985}" type="presParOf" srcId="{007D49F0-A4FD-834F-9713-5DB7B62F929C}" destId="{29A93E60-1F50-4841-BA66-82124F19D9EE}" srcOrd="27" destOrd="0" presId="urn:microsoft.com/office/officeart/2005/8/layout/cycle8"/>
    <dgm:cxn modelId="{DE33BB6A-5830-E34E-A2B2-CA9A4506651F}" type="presParOf" srcId="{007D49F0-A4FD-834F-9713-5DB7B62F929C}" destId="{5139F296-79C7-4E42-B4FE-760654B83909}" srcOrd="28" destOrd="0" presId="urn:microsoft.com/office/officeart/2005/8/layout/cycle8"/>
    <dgm:cxn modelId="{E6CB59B1-ED04-9E4B-BF30-4318AE9ABC6A}" type="presParOf" srcId="{007D49F0-A4FD-834F-9713-5DB7B62F929C}" destId="{AB46FB5D-11FE-8E47-A4C0-2BC596719FAD}" srcOrd="29" destOrd="0" presId="urn:microsoft.com/office/officeart/2005/8/layout/cycle8"/>
    <dgm:cxn modelId="{FFE623FA-7E96-684A-BF71-7F49810CFE9D}" type="presParOf" srcId="{007D49F0-A4FD-834F-9713-5DB7B62F929C}" destId="{12F25BE6-F3E0-4D43-8223-39FEA1DB8675}" srcOrd="30" destOrd="0" presId="urn:microsoft.com/office/officeart/2005/8/layout/cycle8"/>
    <dgm:cxn modelId="{649795AB-BAF9-7A46-A5C8-CC28C8EE5830}" type="presParOf" srcId="{007D49F0-A4FD-834F-9713-5DB7B62F929C}" destId="{F7B8D43B-3BC4-5745-A958-EDE26CBE77A6}" srcOrd="31" destOrd="0" presId="urn:microsoft.com/office/officeart/2005/8/layout/cycle8"/>
    <dgm:cxn modelId="{485F1E8D-1E12-3B46-B608-7026E105BD9B}" type="presParOf" srcId="{007D49F0-A4FD-834F-9713-5DB7B62F929C}" destId="{8BF9A118-7F74-7F4D-9F56-14D438999ED4}" srcOrd="32" destOrd="0" presId="urn:microsoft.com/office/officeart/2005/8/layout/cycle8"/>
    <dgm:cxn modelId="{90B9B0F1-5DF1-0540-AAE1-0AC62A4E8D86}" type="presParOf" srcId="{007D49F0-A4FD-834F-9713-5DB7B62F929C}" destId="{26B21FB9-CC35-1A44-9DE4-933FE90DB95B}" srcOrd="33" destOrd="0" presId="urn:microsoft.com/office/officeart/2005/8/layout/cycle8"/>
    <dgm:cxn modelId="{EA1F4833-FD1A-C049-A5E2-0356B5BDF128}" type="presParOf" srcId="{007D49F0-A4FD-834F-9713-5DB7B62F929C}" destId="{6CAECD74-2E63-8D4A-9E09-9CAE6BF56D2D}"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AA61B-8CFD-B741-842C-677F176C353A}">
      <dsp:nvSpPr>
        <dsp:cNvPr id="0" name=""/>
        <dsp:cNvSpPr/>
      </dsp:nvSpPr>
      <dsp:spPr>
        <a:xfrm>
          <a:off x="1459229" y="309181"/>
          <a:ext cx="4257581" cy="4257581"/>
        </a:xfrm>
        <a:prstGeom prst="pie">
          <a:avLst>
            <a:gd name="adj1" fmla="val 16200000"/>
            <a:gd name="adj2" fmla="val 19285716"/>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hr-HR" sz="1500" b="0" i="0" kern="1200" noProof="0" dirty="0">
              <a:latin typeface="Calibri Light" panose="020F0302020204030204" pitchFamily="34" charset="0"/>
              <a:cs typeface="Calibri Light" panose="020F0302020204030204" pitchFamily="34" charset="0"/>
            </a:rPr>
            <a:t>fizičko okružje</a:t>
          </a:r>
        </a:p>
      </dsp:txBody>
      <dsp:txXfrm>
        <a:off x="3695980" y="704528"/>
        <a:ext cx="1013709" cy="810967"/>
      </dsp:txXfrm>
    </dsp:sp>
    <dsp:sp modelId="{EF1CA6E9-C488-7D4C-89DC-4B7D7079136D}">
      <dsp:nvSpPr>
        <dsp:cNvPr id="0" name=""/>
        <dsp:cNvSpPr/>
      </dsp:nvSpPr>
      <dsp:spPr>
        <a:xfrm>
          <a:off x="1513970" y="377606"/>
          <a:ext cx="4257581" cy="4257581"/>
        </a:xfrm>
        <a:prstGeom prst="pie">
          <a:avLst>
            <a:gd name="adj1" fmla="val 19285716"/>
            <a:gd name="adj2" fmla="val 771428"/>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hr-HR" sz="1500" b="0" i="0" kern="1200" noProof="0" dirty="0">
              <a:latin typeface="Calibri Light" panose="020F0302020204030204" pitchFamily="34" charset="0"/>
              <a:cs typeface="Calibri Light" panose="020F0302020204030204" pitchFamily="34" charset="0"/>
            </a:rPr>
            <a:t>izvrsnost u poučavanju</a:t>
          </a:r>
        </a:p>
      </dsp:txBody>
      <dsp:txXfrm>
        <a:off x="4405577" y="1920980"/>
        <a:ext cx="1165766" cy="709596"/>
      </dsp:txXfrm>
    </dsp:sp>
    <dsp:sp modelId="{6D26698C-F24F-1C43-B69F-8BE025E206E0}">
      <dsp:nvSpPr>
        <dsp:cNvPr id="0" name=""/>
        <dsp:cNvSpPr/>
      </dsp:nvSpPr>
      <dsp:spPr>
        <a:xfrm>
          <a:off x="1494202" y="463772"/>
          <a:ext cx="4257581" cy="4257581"/>
        </a:xfrm>
        <a:prstGeom prst="pie">
          <a:avLst>
            <a:gd name="adj1" fmla="val 771428"/>
            <a:gd name="adj2" fmla="val 3857143"/>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hr-HR" sz="1500" b="0" i="0" kern="1200" noProof="0" dirty="0">
              <a:latin typeface="Calibri Light" panose="020F0302020204030204" pitchFamily="34" charset="0"/>
              <a:cs typeface="Calibri Light" panose="020F0302020204030204" pitchFamily="34" charset="0"/>
            </a:rPr>
            <a:t>pozitivna očekivanja</a:t>
          </a:r>
        </a:p>
      </dsp:txBody>
      <dsp:txXfrm>
        <a:off x="4228178" y="2985375"/>
        <a:ext cx="1013709" cy="785625"/>
      </dsp:txXfrm>
    </dsp:sp>
    <dsp:sp modelId="{6AF0B298-6C69-E74C-96F8-964CAB810A11}">
      <dsp:nvSpPr>
        <dsp:cNvPr id="0" name=""/>
        <dsp:cNvSpPr/>
      </dsp:nvSpPr>
      <dsp:spPr>
        <a:xfrm>
          <a:off x="1415133" y="501786"/>
          <a:ext cx="4257581" cy="4257581"/>
        </a:xfrm>
        <a:prstGeom prst="pie">
          <a:avLst>
            <a:gd name="adj1" fmla="val 3857226"/>
            <a:gd name="adj2" fmla="val 6942858"/>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hr-HR" sz="1500" b="0" i="0" kern="1200" noProof="0" dirty="0">
              <a:latin typeface="Calibri Light" panose="020F0302020204030204" pitchFamily="34" charset="0"/>
              <a:cs typeface="Calibri Light" panose="020F0302020204030204" pitchFamily="34" charset="0"/>
            </a:rPr>
            <a:t>podrška učiteljima</a:t>
          </a:r>
        </a:p>
      </dsp:txBody>
      <dsp:txXfrm>
        <a:off x="3049740" y="3847028"/>
        <a:ext cx="988367" cy="709596"/>
      </dsp:txXfrm>
    </dsp:sp>
    <dsp:sp modelId="{8D5DD8BE-6983-4F4C-8ADE-1CFD42D56B34}">
      <dsp:nvSpPr>
        <dsp:cNvPr id="0" name=""/>
        <dsp:cNvSpPr/>
      </dsp:nvSpPr>
      <dsp:spPr>
        <a:xfrm>
          <a:off x="1336064" y="463772"/>
          <a:ext cx="4257581" cy="4257581"/>
        </a:xfrm>
        <a:prstGeom prst="pie">
          <a:avLst>
            <a:gd name="adj1" fmla="val 6942858"/>
            <a:gd name="adj2" fmla="val 10028574"/>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hr-HR" sz="1500" b="0" i="0" kern="1200" noProof="0" dirty="0">
              <a:latin typeface="Calibri Light" panose="020F0302020204030204" pitchFamily="34" charset="0"/>
              <a:cs typeface="Calibri Light" panose="020F0302020204030204" pitchFamily="34" charset="0"/>
            </a:rPr>
            <a:t>školske vrijednosti</a:t>
          </a:r>
        </a:p>
      </dsp:txBody>
      <dsp:txXfrm>
        <a:off x="1845960" y="2985375"/>
        <a:ext cx="1013709" cy="785625"/>
      </dsp:txXfrm>
    </dsp:sp>
    <dsp:sp modelId="{FF48E76A-999A-6D4D-A9D8-CD42E5CEC7DA}">
      <dsp:nvSpPr>
        <dsp:cNvPr id="0" name=""/>
        <dsp:cNvSpPr/>
      </dsp:nvSpPr>
      <dsp:spPr>
        <a:xfrm>
          <a:off x="1316296" y="377606"/>
          <a:ext cx="4257581" cy="4257581"/>
        </a:xfrm>
        <a:prstGeom prst="pie">
          <a:avLst>
            <a:gd name="adj1" fmla="val 10028574"/>
            <a:gd name="adj2" fmla="val 13114284"/>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hr-HR" sz="1500" b="0" i="0" kern="1200" noProof="0" dirty="0">
              <a:latin typeface="Calibri Light" panose="020F0302020204030204" pitchFamily="34" charset="0"/>
              <a:cs typeface="Calibri Light" panose="020F0302020204030204" pitchFamily="34" charset="0"/>
            </a:rPr>
            <a:t>briga i poštovanje</a:t>
          </a:r>
        </a:p>
      </dsp:txBody>
      <dsp:txXfrm>
        <a:off x="1516504" y="1920980"/>
        <a:ext cx="1165766" cy="709596"/>
      </dsp:txXfrm>
    </dsp:sp>
    <dsp:sp modelId="{DC6465C9-2092-6849-99CF-E472E6392114}">
      <dsp:nvSpPr>
        <dsp:cNvPr id="0" name=""/>
        <dsp:cNvSpPr/>
      </dsp:nvSpPr>
      <dsp:spPr>
        <a:xfrm>
          <a:off x="1371037" y="309181"/>
          <a:ext cx="4257581" cy="4257581"/>
        </a:xfrm>
        <a:prstGeom prst="pie">
          <a:avLst>
            <a:gd name="adj1" fmla="val 13114284"/>
            <a:gd name="adj2" fmla="val 1620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hr-HR" sz="1500" b="0" i="0" kern="1200" noProof="0" dirty="0">
              <a:latin typeface="Calibri Light" panose="020F0302020204030204" pitchFamily="34" charset="0"/>
              <a:cs typeface="Calibri Light" panose="020F0302020204030204" pitchFamily="34" charset="0"/>
            </a:rPr>
            <a:t>odgovornost i jasna pravila</a:t>
          </a:r>
        </a:p>
      </dsp:txBody>
      <dsp:txXfrm>
        <a:off x="2378157" y="704528"/>
        <a:ext cx="1013709" cy="810967"/>
      </dsp:txXfrm>
    </dsp:sp>
    <dsp:sp modelId="{5139F296-79C7-4E42-B4FE-760654B83909}">
      <dsp:nvSpPr>
        <dsp:cNvPr id="0" name=""/>
        <dsp:cNvSpPr/>
      </dsp:nvSpPr>
      <dsp:spPr>
        <a:xfrm>
          <a:off x="1195452" y="45616"/>
          <a:ext cx="4784710" cy="4784710"/>
        </a:xfrm>
        <a:prstGeom prst="circularArrow">
          <a:avLst>
            <a:gd name="adj1" fmla="val 5085"/>
            <a:gd name="adj2" fmla="val 327528"/>
            <a:gd name="adj3" fmla="val 18957827"/>
            <a:gd name="adj4" fmla="val 16200343"/>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46FB5D-11FE-8E47-A4C0-2BC596719FAD}">
      <dsp:nvSpPr>
        <dsp:cNvPr id="0" name=""/>
        <dsp:cNvSpPr/>
      </dsp:nvSpPr>
      <dsp:spPr>
        <a:xfrm>
          <a:off x="1250537" y="114345"/>
          <a:ext cx="4784710" cy="4784710"/>
        </a:xfrm>
        <a:prstGeom prst="circularArrow">
          <a:avLst>
            <a:gd name="adj1" fmla="val 5085"/>
            <a:gd name="adj2" fmla="val 327528"/>
            <a:gd name="adj3" fmla="val 443744"/>
            <a:gd name="adj4" fmla="val 19285776"/>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F25BE6-F3E0-4D43-8223-39FEA1DB8675}">
      <dsp:nvSpPr>
        <dsp:cNvPr id="0" name=""/>
        <dsp:cNvSpPr/>
      </dsp:nvSpPr>
      <dsp:spPr>
        <a:xfrm>
          <a:off x="1230700" y="200310"/>
          <a:ext cx="4784710" cy="4784710"/>
        </a:xfrm>
        <a:prstGeom prst="circularArrow">
          <a:avLst>
            <a:gd name="adj1" fmla="val 5085"/>
            <a:gd name="adj2" fmla="val 327528"/>
            <a:gd name="adj3" fmla="val 3529100"/>
            <a:gd name="adj4" fmla="val 770764"/>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B8D43B-3BC4-5745-A958-EDE26CBE77A6}">
      <dsp:nvSpPr>
        <dsp:cNvPr id="0" name=""/>
        <dsp:cNvSpPr/>
      </dsp:nvSpPr>
      <dsp:spPr>
        <a:xfrm>
          <a:off x="1151568" y="238110"/>
          <a:ext cx="4784710" cy="4784710"/>
        </a:xfrm>
        <a:prstGeom prst="circularArrow">
          <a:avLst>
            <a:gd name="adj1" fmla="val 5085"/>
            <a:gd name="adj2" fmla="val 327528"/>
            <a:gd name="adj3" fmla="val 6615046"/>
            <a:gd name="adj4" fmla="val 3857426"/>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F9A118-7F74-7F4D-9F56-14D438999ED4}">
      <dsp:nvSpPr>
        <dsp:cNvPr id="0" name=""/>
        <dsp:cNvSpPr/>
      </dsp:nvSpPr>
      <dsp:spPr>
        <a:xfrm>
          <a:off x="1072437" y="200310"/>
          <a:ext cx="4784710" cy="4784710"/>
        </a:xfrm>
        <a:prstGeom prst="circularArrow">
          <a:avLst>
            <a:gd name="adj1" fmla="val 5085"/>
            <a:gd name="adj2" fmla="val 327528"/>
            <a:gd name="adj3" fmla="val 9701707"/>
            <a:gd name="adj4" fmla="val 6943371"/>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B21FB9-CC35-1A44-9DE4-933FE90DB95B}">
      <dsp:nvSpPr>
        <dsp:cNvPr id="0" name=""/>
        <dsp:cNvSpPr/>
      </dsp:nvSpPr>
      <dsp:spPr>
        <a:xfrm>
          <a:off x="1052600" y="114345"/>
          <a:ext cx="4784710" cy="4784710"/>
        </a:xfrm>
        <a:prstGeom prst="circularArrow">
          <a:avLst>
            <a:gd name="adj1" fmla="val 5085"/>
            <a:gd name="adj2" fmla="val 327528"/>
            <a:gd name="adj3" fmla="val 12786695"/>
            <a:gd name="adj4" fmla="val 10028727"/>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AECD74-2E63-8D4A-9E09-9CAE6BF56D2D}">
      <dsp:nvSpPr>
        <dsp:cNvPr id="0" name=""/>
        <dsp:cNvSpPr/>
      </dsp:nvSpPr>
      <dsp:spPr>
        <a:xfrm>
          <a:off x="1107684" y="45616"/>
          <a:ext cx="4784710" cy="4784710"/>
        </a:xfrm>
        <a:prstGeom prst="circularArrow">
          <a:avLst>
            <a:gd name="adj1" fmla="val 5085"/>
            <a:gd name="adj2" fmla="val 327528"/>
            <a:gd name="adj3" fmla="val 15872129"/>
            <a:gd name="adj4" fmla="val 13114645"/>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Dobar dan svima!</a:t>
            </a:r>
          </a:p>
          <a:p>
            <a:pPr marL="0" lvl="0" indent="0" algn="l" rtl="0">
              <a:spcBef>
                <a:spcPts val="0"/>
              </a:spcBef>
              <a:spcAft>
                <a:spcPts val="0"/>
              </a:spcAft>
              <a:buNone/>
            </a:pPr>
            <a:r>
              <a:rPr lang="hr-HR" dirty="0"/>
              <a:t>Prije svega željela bih se zahvaliti organizatorima ove konferencije na ukazanom povjerenju i prilici da s vama podijelim rezultate istraživanja kojega sam provela u suradnji s profesoricom doktoricom znanosti Vesnom Bilić.</a:t>
            </a:r>
          </a:p>
          <a:p>
            <a:pPr marL="0" lvl="0" indent="0" algn="l" rtl="0">
              <a:spcBef>
                <a:spcPts val="0"/>
              </a:spcBef>
              <a:spcAft>
                <a:spcPts val="0"/>
              </a:spcAft>
              <a:buNone/>
            </a:pPr>
            <a:r>
              <a:rPr lang="hr-HR" sz="1100" b="0" i="0" u="none" strike="noStrike" cap="none" dirty="0">
                <a:solidFill>
                  <a:srgbClr val="000000"/>
                </a:solidFill>
                <a:effectLst/>
                <a:latin typeface="Arial"/>
                <a:ea typeface="Arial"/>
                <a:cs typeface="Arial"/>
                <a:sym typeface="Arial"/>
              </a:rPr>
              <a:t>Inače sam zaposlena u Osnovnoj školi Maria </a:t>
            </a:r>
            <a:r>
              <a:rPr lang="hr-HR" sz="1100" b="0" i="0" u="none" strike="noStrike" cap="none" dirty="0" err="1">
                <a:solidFill>
                  <a:srgbClr val="000000"/>
                </a:solidFill>
                <a:effectLst/>
                <a:latin typeface="Arial"/>
                <a:ea typeface="Arial"/>
                <a:cs typeface="Arial"/>
                <a:sym typeface="Arial"/>
              </a:rPr>
              <a:t>Marinolića</a:t>
            </a:r>
            <a:r>
              <a:rPr lang="hr-HR" sz="1100" b="0" i="0" u="none" strike="noStrike" cap="none" dirty="0">
                <a:solidFill>
                  <a:srgbClr val="000000"/>
                </a:solidFill>
                <a:effectLst/>
                <a:latin typeface="Arial"/>
                <a:ea typeface="Arial"/>
                <a:cs typeface="Arial"/>
                <a:sym typeface="Arial"/>
              </a:rPr>
              <a:t> gdje radim kao učiteljica razredne nastave u cjelodnevnom odgojno-obrazovnom radu, a u svom znanstvenom radu bavim se istraživanjem različitih aspekata nasilja u školama te pozitivnih i negativnih odnosa među učenicima, među učiteljima i sl.</a:t>
            </a:r>
            <a:r>
              <a:rPr lang="en-HR" dirty="0">
                <a:effectLst/>
              </a:rPr>
              <a:t>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HR" sz="1100" b="0" i="0" u="none" strike="noStrike" cap="none" dirty="0">
                <a:solidFill>
                  <a:srgbClr val="000000"/>
                </a:solidFill>
                <a:effectLst/>
                <a:latin typeface="Arial"/>
                <a:ea typeface="Arial"/>
                <a:cs typeface="Arial"/>
                <a:sym typeface="Arial"/>
              </a:rPr>
              <a:t>Budući da učenici sve više koriste digitalne uređaja za komunikaciju s vršnjacima, sve češće ih namjerno i ponavljano zloupotrebljavaju i za nanošenje boli svojim vršnjacima, a taj novi oblik nasilja naziva se elektroničkim.</a:t>
            </a:r>
          </a:p>
          <a:p>
            <a:pPr marL="0" lvl="0" indent="0" algn="l" rtl="0">
              <a:spcBef>
                <a:spcPts val="0"/>
              </a:spcBef>
              <a:spcAft>
                <a:spcPts val="0"/>
              </a:spcAft>
              <a:buNone/>
            </a:pPr>
            <a:r>
              <a:rPr lang="en-HR" sz="1100" b="0" i="0" u="none" strike="noStrike" cap="none" dirty="0">
                <a:solidFill>
                  <a:srgbClr val="000000"/>
                </a:solidFill>
                <a:effectLst/>
                <a:latin typeface="Arial"/>
                <a:ea typeface="Arial"/>
                <a:cs typeface="Arial"/>
                <a:sym typeface="Arial"/>
              </a:rPr>
              <a:t>Tako se nasilje iz školskih prostora sve više seli u virtualna prostranstva te smo suočeni sa sasvim novim izazovima i brojnim novim oblicima. </a:t>
            </a:r>
          </a:p>
          <a:p>
            <a:pPr marL="0" lvl="0" indent="0" algn="l" rtl="0">
              <a:spcBef>
                <a:spcPts val="0"/>
              </a:spcBef>
              <a:spcAft>
                <a:spcPts val="0"/>
              </a:spcAft>
              <a:buNone/>
            </a:pPr>
            <a:r>
              <a:rPr lang="en-HR" sz="1100" b="0" i="0" u="none" strike="noStrike" cap="none" dirty="0">
                <a:solidFill>
                  <a:srgbClr val="000000"/>
                </a:solidFill>
                <a:effectLst/>
                <a:latin typeface="Arial"/>
                <a:ea typeface="Arial"/>
                <a:cs typeface="Arial"/>
                <a:sym typeface="Arial"/>
              </a:rPr>
              <a:t>U ovu skupinu nasilnih, nefizičkih i najčešće prikrivenih ponašanja svrstava se slanje malicioznih poruka, objavljivanje neistinitih podataka o žrtvi ili njenoj obitelji na internetu ili društvenim mrežama, krađa digitalnog identiteta, isključivanje iz vršnjačkih skupina, videosnimanje nasilja, sekstiranje i sl. </a:t>
            </a:r>
          </a:p>
          <a:p>
            <a:pPr marL="0" lvl="0" indent="0" algn="l" rtl="0">
              <a:spcBef>
                <a:spcPts val="0"/>
              </a:spcBef>
              <a:spcAft>
                <a:spcPts val="0"/>
              </a:spcAft>
              <a:buNone/>
            </a:pPr>
            <a:r>
              <a:rPr lang="en-HR" sz="1100" b="0" i="0" u="none" strike="noStrike" cap="none" dirty="0">
                <a:solidFill>
                  <a:srgbClr val="000000"/>
                </a:solidFill>
                <a:effectLst/>
                <a:latin typeface="Arial"/>
                <a:ea typeface="Arial"/>
                <a:cs typeface="Arial"/>
                <a:sym typeface="Arial"/>
              </a:rPr>
              <a:t>Iako se radi o širokom spektru neprimjerenih i nasilnih ponašanja, </a:t>
            </a:r>
            <a:r>
              <a:rPr lang="hr-HR" dirty="0" err="1"/>
              <a:t>Olenik</a:t>
            </a:r>
            <a:r>
              <a:rPr lang="hr-HR" dirty="0"/>
              <a:t> </a:t>
            </a:r>
            <a:r>
              <a:rPr lang="hr-HR" dirty="0" err="1"/>
              <a:t>Shemesh</a:t>
            </a:r>
            <a:r>
              <a:rPr lang="hr-HR" dirty="0"/>
              <a:t> i suradnici u istraživanju provedenom 2019. godine utvrdili su da učitelji to ne smatraju školskim problemom jer se ne događa u prostorima škole. </a:t>
            </a:r>
          </a:p>
          <a:p>
            <a:pPr marL="0" lvl="0" indent="0" algn="l" rtl="0">
              <a:spcBef>
                <a:spcPts val="0"/>
              </a:spcBef>
              <a:spcAft>
                <a:spcPts val="0"/>
              </a:spcAft>
              <a:buNone/>
            </a:pPr>
            <a:r>
              <a:rPr lang="hr-HR" dirty="0"/>
              <a:t>Nažalost, mnogi učitelji ovaj oblik vršnjačkoga nasilja, u odnosu na klasične oblike, smatraju manje ozbiljnim, a neki čak smatraju da je to oblik zabave među djecom bez velikih posljedica.</a:t>
            </a:r>
          </a:p>
          <a:p>
            <a:pPr marL="0" lvl="0" indent="0" algn="l" rtl="0">
              <a:spcBef>
                <a:spcPts val="0"/>
              </a:spcBef>
              <a:spcAft>
                <a:spcPts val="0"/>
              </a:spcAft>
              <a:buNone/>
            </a:pPr>
            <a:r>
              <a:rPr lang="hr-HR" dirty="0"/>
              <a:t>Međutim, istraživanje prethodno spomenutih autora pokazalo je kako učitelji </a:t>
            </a:r>
            <a:r>
              <a:rPr lang="en-HR" sz="1100" b="0" i="0" u="none" strike="noStrike" cap="none" dirty="0">
                <a:solidFill>
                  <a:srgbClr val="000000"/>
                </a:solidFill>
                <a:effectLst/>
                <a:latin typeface="Arial"/>
                <a:cs typeface="Arial"/>
                <a:sym typeface="Arial"/>
              </a:rPr>
              <a:t>zapravo </a:t>
            </a:r>
            <a:r>
              <a:rPr lang="en-HR" sz="1100" b="0" i="0" u="none" strike="noStrike" cap="none" dirty="0">
                <a:solidFill>
                  <a:srgbClr val="000000"/>
                </a:solidFill>
                <a:effectLst/>
                <a:latin typeface="Arial"/>
                <a:ea typeface="Arial"/>
                <a:cs typeface="Arial"/>
                <a:sym typeface="Arial"/>
              </a:rPr>
              <a:t>nisu sigurni da mogu prepoznati i utjecati na ovaj oblik nasilja među učenicima.</a:t>
            </a:r>
            <a:endParaRPr lang="hr-HR" dirty="0"/>
          </a:p>
          <a:p>
            <a:pPr marL="0" lvl="0" indent="0" algn="l" rtl="0">
              <a:spcBef>
                <a:spcPts val="0"/>
              </a:spcBef>
              <a:spcAft>
                <a:spcPts val="0"/>
              </a:spcAft>
              <a:buNone/>
            </a:pPr>
            <a:endParaRPr lang="hr-HR" dirty="0"/>
          </a:p>
        </p:txBody>
      </p:sp>
    </p:spTree>
    <p:extLst>
      <p:ext uri="{BB962C8B-B14F-4D97-AF65-F5344CB8AC3E}">
        <p14:creationId xmlns:p14="http://schemas.microsoft.com/office/powerpoint/2010/main" val="1613840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Recentna, ali i mnoga ranije provedena, istraživanja otkrivaju sudjelovanje velikog broja djece u vršnjačkom nasilju i to ozbiljno zabrinjava sve koji su zainteresirani za dobrobit djece.</a:t>
            </a:r>
          </a:p>
          <a:p>
            <a:pPr marL="0" lvl="0" indent="0" algn="l" rtl="0">
              <a:spcBef>
                <a:spcPts val="0"/>
              </a:spcBef>
              <a:spcAft>
                <a:spcPts val="0"/>
              </a:spcAft>
              <a:buNone/>
            </a:pPr>
            <a:r>
              <a:rPr lang="hr-HR" dirty="0"/>
              <a:t>Tako su primjerice </a:t>
            </a:r>
            <a:r>
              <a:rPr lang="en-HR" dirty="0">
                <a:solidFill>
                  <a:schemeClr val="tx1"/>
                </a:solidFill>
                <a:latin typeface="Pismo" panose="020F0503000000020005" pitchFamily="34" charset="77"/>
              </a:rPr>
              <a:t>Čudal i suradnici utvrdili da je prosječno viktimizirano 28,9 % djece, od čega su njih 17,7 % žrtve isključivo klasičnog nasilja, a 5,1% elektroničkog.</a:t>
            </a:r>
          </a:p>
          <a:p>
            <a:pPr marL="0" lvl="0" indent="0" algn="l" rtl="0">
              <a:spcBef>
                <a:spcPts val="0"/>
              </a:spcBef>
              <a:spcAft>
                <a:spcPts val="0"/>
              </a:spcAft>
              <a:buNone/>
            </a:pPr>
            <a:r>
              <a:rPr lang="en-HR" dirty="0">
                <a:solidFill>
                  <a:schemeClr val="tx1"/>
                </a:solidFill>
                <a:latin typeface="Pismo" panose="020F0503000000020005" pitchFamily="34" charset="77"/>
              </a:rPr>
              <a:t>U istraživanju provedenom u Sjedinjenim Američkim Državama, Okumu i suradnici, utvrdili su da je 21% učenika izloženo nasilju u školi, a 7% ih doživljava elektroničko nasilje barem jedan puta tjedno.</a:t>
            </a:r>
          </a:p>
          <a:p>
            <a:pPr marL="0" lvl="0" indent="0" algn="l" rtl="0">
              <a:spcBef>
                <a:spcPts val="0"/>
              </a:spcBef>
              <a:spcAft>
                <a:spcPts val="0"/>
              </a:spcAft>
              <a:buNone/>
            </a:pPr>
            <a:r>
              <a:rPr lang="hr-HR" dirty="0"/>
              <a:t>Rezultati istraživanja provedenih u Republici Hrvatskoj također otkrivaju kako se radi o vrlo raširenoj pojavi i među našim učenicima.</a:t>
            </a:r>
          </a:p>
        </p:txBody>
      </p:sp>
    </p:spTree>
    <p:extLst>
      <p:ext uri="{BB962C8B-B14F-4D97-AF65-F5344CB8AC3E}">
        <p14:creationId xmlns:p14="http://schemas.microsoft.com/office/powerpoint/2010/main" val="2814531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Recentno istraživanje o zdravstvenom ponašanju učenika, koje se u Republici Hrvatskoj svake 4 godine sustavno provodi od školske godine 2001./2002. i obuhvaća učenike u dobi od 11, 13 i 15 godina, pokazuje kako su kao počinitelji u slučajeve vršnjačkog nasilja najviše uključeni trinaestogodišnjaci, a nasilje vršnjaka najviše doživljavaju dječaci u dobi od 11 godina. Među ovim dobnim skupinama nasilju su najmanje izloženi petnaestogodišnjaci, ali unatoč tome, usporedbom rezultata iz ranijih ciklusa provedbe ovoga istraživanja možemo uočiti kako se zapravo radi o porastu broja učenika koji su izloženi različitim nasilnim ponašanjima vršnjaka.</a:t>
            </a:r>
          </a:p>
        </p:txBody>
      </p:sp>
    </p:spTree>
    <p:extLst>
      <p:ext uri="{BB962C8B-B14F-4D97-AF65-F5344CB8AC3E}">
        <p14:creationId xmlns:p14="http://schemas.microsoft.com/office/powerpoint/2010/main" val="2483422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Ovi podaci zabrinjavaju ponajviše zbog toga što rezultati recentnih istraživanja dosljedno ukazuju na povezanost sudjelovanja učenika u vršnjačkom nasilju s problemima mentalnog zdravlja.</a:t>
            </a:r>
          </a:p>
          <a:p>
            <a:pPr marL="0" lvl="0" indent="0" algn="l" rtl="0">
              <a:spcBef>
                <a:spcPts val="0"/>
              </a:spcBef>
              <a:spcAft>
                <a:spcPts val="0"/>
              </a:spcAft>
              <a:buNone/>
            </a:pPr>
            <a:r>
              <a:rPr lang="hr-HR" dirty="0"/>
              <a:t>Žrtve imaju izražene simptome anksioznosti i depresije tijekom odrastanja, ali i kasnije u odrasloj dobi.</a:t>
            </a:r>
          </a:p>
          <a:p>
            <a:pPr marL="0" lvl="0" indent="0" algn="l" rtl="0">
              <a:spcBef>
                <a:spcPts val="0"/>
              </a:spcBef>
              <a:spcAft>
                <a:spcPts val="0"/>
              </a:spcAft>
              <a:buNone/>
            </a:pPr>
            <a:r>
              <a:rPr lang="hr-HR" dirty="0"/>
              <a:t>Istraživači upozoravaju na povezanost vršnjačkog nasilja i suicidalnih ideja, a oni koji su doživjeli viktimizaciju imali su do dva puta veće šanse za samoubojstvo.</a:t>
            </a:r>
          </a:p>
          <a:p>
            <a:pPr marL="0" lvl="0" indent="0" algn="l" rtl="0">
              <a:spcBef>
                <a:spcPts val="0"/>
              </a:spcBef>
              <a:spcAft>
                <a:spcPts val="0"/>
              </a:spcAft>
              <a:buNone/>
            </a:pPr>
            <a:r>
              <a:rPr lang="hr-HR" dirty="0"/>
              <a:t>Vršnjačko je nasilje i prepreka postizanju boljeg školskog uspjeha, osobito za žrtve koje zbog toga češće izostaju s nastave.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92836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Iako učitelji imaju važnu ulogu u suzbijanju nasilja, čini se da oni nisu u potpunosti pripremljeni za taj zadatak.</a:t>
            </a:r>
          </a:p>
          <a:p>
            <a:pPr marL="0" lvl="0" indent="0" algn="l" rtl="0">
              <a:spcBef>
                <a:spcPts val="0"/>
              </a:spcBef>
              <a:spcAft>
                <a:spcPts val="0"/>
              </a:spcAft>
              <a:buNone/>
            </a:pPr>
            <a:r>
              <a:rPr lang="hr-HR" dirty="0"/>
              <a:t>Na to upozoravaju i sami budući učitelji koji iako svjesni štetnosti nasilja ne razlikuju ga od nenamjernih postupaka ili neprihvatljivog ponašanja, a čak njih 41,7% nije upoznato sa zakonskom obavezom prijavljivanja nasilja.</a:t>
            </a:r>
          </a:p>
          <a:p>
            <a:pPr marL="0" lvl="0" indent="0" algn="l" rtl="0">
              <a:spcBef>
                <a:spcPts val="0"/>
              </a:spcBef>
              <a:spcAft>
                <a:spcPts val="0"/>
              </a:spcAft>
              <a:buNone/>
            </a:pPr>
            <a:r>
              <a:rPr lang="hr-HR" dirty="0"/>
              <a:t>Kada je riječ o elektroničkom nasilju </a:t>
            </a:r>
            <a:r>
              <a:rPr lang="hr-HR" dirty="0" err="1"/>
              <a:t>DeSmet</a:t>
            </a:r>
            <a:r>
              <a:rPr lang="hr-HR" dirty="0"/>
              <a:t> i suradnici utvrdili su kako se samo 22% učitelja smatra dobro pripremljenima za rad na tim problemima učenika, dok se veliki broj smatra nemoćnima u takvim situacijama.</a:t>
            </a:r>
          </a:p>
          <a:p>
            <a:pPr marL="0" lvl="0" indent="0" algn="l" rtl="0">
              <a:spcBef>
                <a:spcPts val="0"/>
              </a:spcBef>
              <a:spcAft>
                <a:spcPts val="0"/>
              </a:spcAft>
              <a:buNone/>
            </a:pPr>
            <a:r>
              <a:rPr lang="hr-HR" dirty="0"/>
              <a:t>Međutim, u istraživanju </a:t>
            </a:r>
            <a:r>
              <a:rPr lang="hr-HR" dirty="0" err="1"/>
              <a:t>Kennedija</a:t>
            </a:r>
            <a:r>
              <a:rPr lang="hr-HR" dirty="0"/>
              <a:t> i suradnika čak je 93% učitelja iskazalo interes za dodatnom edukacijom u ovoj domeni njihova rada.</a:t>
            </a:r>
          </a:p>
          <a:p>
            <a:pPr marL="0" lvl="0" indent="0" algn="l" rtl="0">
              <a:spcBef>
                <a:spcPts val="0"/>
              </a:spcBef>
              <a:spcAft>
                <a:spcPts val="0"/>
              </a:spcAft>
              <a:buNone/>
            </a:pPr>
            <a:endParaRPr lang="hr-HR" dirty="0"/>
          </a:p>
          <a:p>
            <a:pPr marL="0" lvl="0" indent="0" algn="l" rtl="0">
              <a:spcBef>
                <a:spcPts val="0"/>
              </a:spcBef>
              <a:spcAft>
                <a:spcPts val="0"/>
              </a:spcAft>
              <a:buNone/>
            </a:pPr>
            <a:r>
              <a:rPr lang="hr-HR" dirty="0"/>
              <a:t>Na žalost, u inicijalnom obrazovanju učitelja u Republici Hrvatskoj, priprema za suočavanje s problemima vršnjačkoga nasilja nije dovoljno zastupljena. </a:t>
            </a:r>
          </a:p>
          <a:p>
            <a:pPr marL="0" lvl="0" indent="0" algn="l" rtl="0">
              <a:spcBef>
                <a:spcPts val="0"/>
              </a:spcBef>
              <a:spcAft>
                <a:spcPts val="0"/>
              </a:spcAft>
              <a:buNone/>
            </a:pPr>
            <a:r>
              <a:rPr lang="hr-HR" dirty="0"/>
              <a:t>Neke se teme spominju u sklopu temeljnih pedagoških kolegija ili se organiziraju izborni kolegiji koje ne slušaju svi studenti.</a:t>
            </a:r>
          </a:p>
          <a:p>
            <a:pPr marL="0" lvl="0" indent="0" algn="l" rtl="0">
              <a:spcBef>
                <a:spcPts val="0"/>
              </a:spcBef>
              <a:spcAft>
                <a:spcPts val="0"/>
              </a:spcAft>
              <a:buNone/>
            </a:pPr>
            <a:r>
              <a:rPr lang="hr-HR" dirty="0"/>
              <a:t>Dakle, ovo je područje prilično zanemareno iako se u recentnoj pedagoškoj literaturi ističe kako to mora biti prioritet i važna sastavnica primarne obuke učitelja, a ukazuje se i na potrebu kontinuiranog stručnog usavršavanja.</a:t>
            </a:r>
          </a:p>
          <a:p>
            <a:pPr marL="0" lvl="0" indent="0" algn="l" rtl="0">
              <a:spcBef>
                <a:spcPts val="0"/>
              </a:spcBef>
              <a:spcAft>
                <a:spcPts val="0"/>
              </a:spcAft>
              <a:buNone/>
            </a:pPr>
            <a:r>
              <a:rPr lang="en-HR" sz="1100" b="0" i="0" u="none" strike="noStrike" cap="none" dirty="0">
                <a:solidFill>
                  <a:srgbClr val="000000"/>
                </a:solidFill>
                <a:effectLst/>
                <a:latin typeface="Arial"/>
                <a:ea typeface="Arial"/>
                <a:cs typeface="Arial"/>
                <a:sym typeface="Arial"/>
              </a:rPr>
              <a:t>Na žalost zbog ograničenih financijskih sredstava često je onemogućeno i kontinuirano usavršavanja učitelja. Zbog svega navedenog neophodno je osnažiti učitelje, a oni sami se žale na nedostatak podrške drugih kako bi se aktivno mogli suprotstaviti vršnjačkom nasilju</a:t>
            </a:r>
            <a:r>
              <a:rPr lang="en-HR" dirty="0">
                <a:effectLst/>
              </a:rPr>
              <a:t> </a:t>
            </a:r>
            <a:endParaRPr lang="hr-HR" dirty="0"/>
          </a:p>
        </p:txBody>
      </p:sp>
    </p:spTree>
    <p:extLst>
      <p:ext uri="{BB962C8B-B14F-4D97-AF65-F5344CB8AC3E}">
        <p14:creationId xmlns:p14="http://schemas.microsoft.com/office/powerpoint/2010/main" val="2424395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ab8d1ca927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ab8d1ca927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Upravo zbog prethodno navedenog svakom je učitelju ravnatelj potreban jer pruža pomoć i razumijevanju u nekoj složenoj situaciji kao što su to slučajevi nasilja među vršnjacima.</a:t>
            </a:r>
          </a:p>
          <a:p>
            <a:pPr marL="0" lvl="0" indent="0" algn="l" rtl="0">
              <a:spcBef>
                <a:spcPts val="0"/>
              </a:spcBef>
              <a:spcAft>
                <a:spcPts val="0"/>
              </a:spcAft>
              <a:buNone/>
            </a:pPr>
            <a:r>
              <a:rPr lang="hr-HR" dirty="0"/>
              <a:t>Budući da su zaposlenici, a u ovome slučaju učitelji, koji vjeruju da je upravi, odnosno ravnatelju stalo do njih kao osoba, a ne samo kao radnika produktivniji, zadovoljniji, ispunjeniji i naposljetku motiviraniji za rad o stručnom usavršavanju potrebno je promišljati kao o bitnoj strategiji u razvijanju škole u cjelini, a ne implementaciji pojedinih inovacija.</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b8d1ca927_3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b8d1ca927_3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Budući da o ovoj problematici nema dovoljno radova cilj nam je bio ispitati stavove te zadovoljstvo učitelja obrazovanjem, stručnim usavršavanjem te suradnjom s kolegama, institucijama i roditeljima u radu na problemima vršnjačkoga nasilja.</a:t>
            </a:r>
          </a:p>
          <a:p>
            <a:pPr marL="0" lvl="0" indent="0" algn="l" rtl="0">
              <a:spcBef>
                <a:spcPts val="0"/>
              </a:spcBef>
              <a:spcAft>
                <a:spcPts val="0"/>
              </a:spcAft>
              <a:buNone/>
            </a:pPr>
            <a:endParaRPr lang="hr-HR" dirty="0"/>
          </a:p>
          <a:p>
            <a:pPr marL="0" lvl="0" indent="0" algn="l" rtl="0">
              <a:spcBef>
                <a:spcPts val="0"/>
              </a:spcBef>
              <a:spcAft>
                <a:spcPts val="0"/>
              </a:spcAft>
              <a:buNone/>
            </a:pPr>
            <a:r>
              <a:rPr lang="hr-HR" dirty="0"/>
              <a:t>Istraživanje je imalo dva zadatka:</a:t>
            </a:r>
          </a:p>
          <a:p>
            <a:pPr marL="0" lvl="0" indent="0" algn="l" rtl="0">
              <a:spcBef>
                <a:spcPts val="0"/>
              </a:spcBef>
              <a:spcAft>
                <a:spcPts val="0"/>
              </a:spcAft>
              <a:buNone/>
            </a:pPr>
            <a:r>
              <a:rPr lang="hr-HR" dirty="0"/>
              <a:t>prvi je bio utvrditi razlike među učiteljima ovisno o spolu, dobi, školi u kojoj rade te radnom mjestu u zadovoljstvu obrazovanjem i stručnim usavršavanjem, dok je </a:t>
            </a:r>
          </a:p>
          <a:p>
            <a:pPr marL="0" lvl="0" indent="0" algn="l" rtl="0">
              <a:spcBef>
                <a:spcPts val="0"/>
              </a:spcBef>
              <a:spcAft>
                <a:spcPts val="0"/>
              </a:spcAft>
              <a:buNone/>
            </a:pPr>
            <a:r>
              <a:rPr lang="hr-HR" dirty="0"/>
              <a:t>drugi zadatak bio utvrditi razlike među učiteljima također ovisno o spolu, dobi, mjestu gdje se nalazi škola te njihovom radnom mjestu u školi u zadovoljstvu suradnjom, razumijevanjem te pomoći kolega, različitih institucija te roditelja u slučajevima vršnjačkoga nasilja.</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ab8d1ca927_3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ab8d1ca927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r-HR" dirty="0"/>
              <a:t>U istraživanju je ukupno sudjelovalo 639 učitelja iz različitih makroregija Republike Hrvatske, koji prosječno imaju 43 godine života i u školi prosječno rade oko 17 godina.</a:t>
            </a: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ab8d1ca927_3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ab8d1ca927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Spolna struktura ispitanika nije uravnotežena. No, to je u skladu s podacima Državnog zavoda za statistiku prema kojima je tijekom školske godine 2019./2020.  u osnovnim školama ukupno bilo zaposleno 29 422 učitelja, od čega je 24 673 žena.</a:t>
            </a:r>
          </a:p>
          <a:p>
            <a:pPr marL="0" lvl="0" indent="0" algn="l" rtl="0">
              <a:spcBef>
                <a:spcPts val="0"/>
              </a:spcBef>
              <a:spcAft>
                <a:spcPts val="0"/>
              </a:spcAft>
              <a:buNone/>
            </a:pPr>
            <a:r>
              <a:rPr lang="hr-HR" dirty="0"/>
              <a:t>Kao što možete vidjeti 53% učitelja zaposleno je u predmetnoj nastavi, a 47% u razrednoj.</a:t>
            </a:r>
          </a:p>
          <a:p>
            <a:pPr marL="0" lvl="0" indent="0" algn="l" rtl="0">
              <a:spcBef>
                <a:spcPts val="0"/>
              </a:spcBef>
              <a:spcAft>
                <a:spcPts val="0"/>
              </a:spcAft>
              <a:buNone/>
            </a:pPr>
            <a:r>
              <a:rPr lang="hr-HR" dirty="0"/>
              <a:t>Gotovo 56% učitelja radi u školi koja se nalazi u gradu, nešto manje od 25% zaposleno je u seoskoj školi, a 124 ispitanika, odnosno njih gotovo petina, nisu odabrali niti jedan od dva ponuđena odgovora na ovo pitanje.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5103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ab8d1ca927_3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ab8d1ca927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5630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b347e33ac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b347e33ac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Moje današnje izlaganje bit će podijeljeno u ove četiri veće tematske cjeline.</a:t>
            </a:r>
          </a:p>
          <a:p>
            <a:pPr marL="0" lvl="0" indent="0" algn="l" rtl="0">
              <a:spcBef>
                <a:spcPts val="0"/>
              </a:spcBef>
              <a:spcAft>
                <a:spcPts val="0"/>
              </a:spcAft>
              <a:buNone/>
            </a:pPr>
            <a:r>
              <a:rPr lang="hr-HR" dirty="0"/>
              <a:t>Dakle, par riječi o sigurnom i poticajnom školskom okružju, zatim o oblicima, </a:t>
            </a:r>
            <a:r>
              <a:rPr lang="hr-HR" dirty="0" err="1"/>
              <a:t>prevalenciji</a:t>
            </a:r>
            <a:r>
              <a:rPr lang="hr-HR" dirty="0"/>
              <a:t> i posljedicama vršnjačkoga nasilja te profesionalnom razvoju i podršci koja je učiteljima potrebna za rad na tim problemima učenika.</a:t>
            </a:r>
          </a:p>
          <a:p>
            <a:pPr marL="0" lvl="0" indent="0" algn="l" rtl="0">
              <a:spcBef>
                <a:spcPts val="0"/>
              </a:spcBef>
              <a:spcAft>
                <a:spcPts val="0"/>
              </a:spcAft>
              <a:buNone/>
            </a:pPr>
            <a:r>
              <a:rPr lang="hr-HR" dirty="0"/>
              <a:t>U trećem dijelu predstavit ću rezultate našega istraživanja i zaključno nastojat ću vam ponuditi neke smjernice za suzbijanje te negativne pojave u školama.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ab8d1ca927_3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ab8d1ca927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Za prikupljanje podataka korišten je upitnik sociodemografskih varijabla, zatim</a:t>
            </a:r>
          </a:p>
          <a:p>
            <a:pPr marL="0" lvl="0" indent="0" algn="l" rtl="0">
              <a:spcBef>
                <a:spcPts val="0"/>
              </a:spcBef>
              <a:spcAft>
                <a:spcPts val="0"/>
              </a:spcAft>
              <a:buNone/>
            </a:pPr>
            <a:r>
              <a:rPr lang="hr-HR" dirty="0"/>
              <a:t>skala edukacije i profesionalnog razvoja učitelja te skala suradnje s kolegama, institucijama te roditeljima. Obje skale konstruirane su za potrebe ovoga istraživanja.</a:t>
            </a:r>
          </a:p>
          <a:p>
            <a:pPr marL="0" lvl="0" indent="0" algn="l" rtl="0">
              <a:spcBef>
                <a:spcPts val="0"/>
              </a:spcBef>
              <a:spcAft>
                <a:spcPts val="0"/>
              </a:spcAft>
              <a:buNone/>
            </a:pPr>
            <a:endParaRPr lang="hr-HR" dirty="0"/>
          </a:p>
          <a:p>
            <a:pPr marL="0" lvl="0" indent="0" algn="l" rtl="0">
              <a:spcBef>
                <a:spcPts val="0"/>
              </a:spcBef>
              <a:spcAft>
                <a:spcPts val="0"/>
              </a:spcAft>
              <a:buNone/>
            </a:pPr>
            <a:r>
              <a:rPr lang="hr-HR" dirty="0"/>
              <a:t>Svoje su zadovoljstvo opisanim domenama njihova rada u obje skale ispitanici procjenjivali na skali od četiri stupnja, pri čemu niži rezultat upućuje na više zadovoljstvo.</a:t>
            </a:r>
          </a:p>
          <a:p>
            <a:pPr marL="0" lvl="0" indent="0" algn="l" rtl="0">
              <a:spcBef>
                <a:spcPts val="0"/>
              </a:spcBef>
              <a:spcAft>
                <a:spcPts val="0"/>
              </a:spcAft>
              <a:buNone/>
            </a:pPr>
            <a:endParaRPr lang="hr-H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hr-HR" sz="1100" b="0" i="0" u="none" strike="noStrike" cap="none" dirty="0">
                <a:solidFill>
                  <a:srgbClr val="000000"/>
                </a:solidFill>
                <a:effectLst/>
                <a:latin typeface="Arial"/>
                <a:ea typeface="Arial"/>
                <a:cs typeface="Arial"/>
                <a:sym typeface="Arial"/>
              </a:rPr>
              <a:t>Pouzdanost mjernih ljestvica testirana je izračunom Cronbach Alpha koeficijenata te se na temelju dobivenih vrijednosti može zaključiti da one posjeduju izvrsnu razinu pouzdanosti, odnosno potvrđuju se kao valjani instrumenti za mjerenje zadovoljstva učitelja ovim područjima njihova rada.</a:t>
            </a:r>
            <a:endParaRPr lang="hr-H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53258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hr-HR" dirty="0"/>
              <a:t>Rezultati istraživanja pokazuju da je nešto više od trećine ispitanika umjereno zadovoljno, dok je gotovo polovina uglavnom ili izrazito nezadovoljna, a samo 15% ih je izrazito zadovoljno pripremom za rad na slučajevima vršnjačkoga nasilja stečenom tijekom studija ili na različitim stručnim usavršavanjima unutar ili izvan škole.</a:t>
            </a:r>
          </a:p>
          <a:p>
            <a:pPr marL="0" lvl="0" indent="0" algn="l" rtl="0">
              <a:spcBef>
                <a:spcPts val="0"/>
              </a:spcBef>
              <a:spcAft>
                <a:spcPts val="0"/>
              </a:spcAft>
              <a:buNone/>
            </a:pPr>
            <a:r>
              <a:rPr lang="hr-HR" dirty="0"/>
              <a:t>Kada je riječ o zadovoljstvu suradnjom s kolegama, institucijama te roditeljima možemo reći da su učitelji tim područjem njihova rada zadovoljni. Naime, nešto više od 60% učitelja izuzetno je ili umjereno zadovoljno, dok ih je 38% uglavnom ili izrazito nezadovoljnih.</a:t>
            </a:r>
          </a:p>
        </p:txBody>
      </p:sp>
    </p:spTree>
    <p:extLst>
      <p:ext uri="{BB962C8B-B14F-4D97-AF65-F5344CB8AC3E}">
        <p14:creationId xmlns:p14="http://schemas.microsoft.com/office/powerpoint/2010/main" val="3084016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hr-HR" dirty="0"/>
              <a:t>Detaljnija analiza pokazuje da su učitelji zadovoljniji stručnim usavršavanjima organiziranima u školi ili na različitim seminarima izvan škole, nego teorijskim i praktičnim znanjima stečenim tijekom studija.</a:t>
            </a:r>
          </a:p>
          <a:p>
            <a:pPr marL="0" lvl="0" indent="0" algn="l" rtl="0">
              <a:spcBef>
                <a:spcPts val="0"/>
              </a:spcBef>
              <a:spcAft>
                <a:spcPts val="0"/>
              </a:spcAft>
              <a:buNone/>
            </a:pPr>
            <a:r>
              <a:rPr lang="hr-HR" dirty="0"/>
              <a:t>Ovakvi rezultati zapravo ne iznenađuju jer se tijekom studija učitelji tek upoznaju s ovom temom i često nemaju priliku u stvarnom školskom okružju promatrati ponašanja učenika, posebno ona neprihvatljiva.</a:t>
            </a:r>
          </a:p>
          <a:p>
            <a:pPr marL="0" lvl="0" indent="0" algn="l" rtl="0">
              <a:spcBef>
                <a:spcPts val="0"/>
              </a:spcBef>
              <a:spcAft>
                <a:spcPts val="0"/>
              </a:spcAft>
              <a:buNone/>
            </a:pPr>
            <a:r>
              <a:rPr lang="hr-HR" dirty="0"/>
              <a:t>Dakle, edukaciji učitelja u ovome području treba posvetiti više pozornosti, a to je utvrđeno i u drugim istraživanjima koja sam već spomenula.</a:t>
            </a:r>
          </a:p>
        </p:txBody>
      </p:sp>
    </p:spTree>
    <p:extLst>
      <p:ext uri="{BB962C8B-B14F-4D97-AF65-F5344CB8AC3E}">
        <p14:creationId xmlns:p14="http://schemas.microsoft.com/office/powerpoint/2010/main" val="1417322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hr-HR" dirty="0"/>
              <a:t>Kada je riječ o zadovoljstvu učitelja suradnjom u školi, dobiveni rezultati pokazuju kako su učitelji ponajviše zadovoljni podrškom, razumijevanjem i pomoći ravnatelja, zatim stručnih suradnika, a najmanje kolega.</a:t>
            </a:r>
          </a:p>
          <a:p>
            <a:pPr marL="0" lvl="0" indent="0" algn="l" rtl="0">
              <a:spcBef>
                <a:spcPts val="0"/>
              </a:spcBef>
              <a:spcAft>
                <a:spcPts val="0"/>
              </a:spcAft>
              <a:buNone/>
            </a:pPr>
            <a:r>
              <a:rPr lang="hr-HR" dirty="0"/>
              <a:t>To je zapravo i očekivano jer su ravnatelji, a potom i stručni suradnici i zaduženi za poduzimanje mjera i prijave vršnjačkoga nasilja.</a:t>
            </a:r>
          </a:p>
          <a:p>
            <a:pPr marL="0" lvl="0" indent="0" algn="l" rtl="0">
              <a:spcBef>
                <a:spcPts val="0"/>
              </a:spcBef>
              <a:spcAft>
                <a:spcPts val="0"/>
              </a:spcAft>
              <a:buNone/>
            </a:pPr>
            <a:r>
              <a:rPr lang="hr-HR" dirty="0"/>
              <a:t>Nezadovoljstvo učitelja različitim institucijama opaženo je i u praksi, što rezultati ovoga istraživanja potvrđuju, a pokazuju da su oni suradnjom s Ministarstvom, Agencijom za odgoj i obrazovanje, Centrima za socijalnu skrb, liječnicima, lokalnom zajednicom te roditeljima uglavnom ili izrazito nezadovoljni.</a:t>
            </a:r>
          </a:p>
          <a:p>
            <a:pPr marL="0" lvl="0" indent="0" algn="l" rtl="0">
              <a:spcBef>
                <a:spcPts val="0"/>
              </a:spcBef>
              <a:spcAft>
                <a:spcPts val="0"/>
              </a:spcAft>
              <a:buNone/>
            </a:pPr>
            <a:r>
              <a:rPr lang="en-HR" sz="1100" b="0" i="0" u="none" strike="noStrike" cap="none" dirty="0">
                <a:solidFill>
                  <a:srgbClr val="000000"/>
                </a:solidFill>
                <a:effectLst/>
                <a:latin typeface="Arial"/>
                <a:ea typeface="Arial"/>
                <a:cs typeface="Arial"/>
                <a:sym typeface="Arial"/>
              </a:rPr>
              <a:t>Ovaj rezultat je zabrinjavajući jer su neke od navedenih institucija zadužene za rad, organiziranje edukacija učitelja, pružanje podrške, a druge su profesionalne institucije zadužene za brigu i dobrobit djece, a uključene su u rješavanje problema vršnjačkog nasilja. Učitelji u praksi često ističu da od njih ne dobivaju pomoć, ali im moraju podnositi izvješće što ih dodatno opterećuje.</a:t>
            </a:r>
            <a:r>
              <a:rPr lang="en-HR" dirty="0">
                <a:effectLst/>
              </a:rPr>
              <a:t> </a:t>
            </a:r>
            <a:endParaRPr lang="hr-HR" dirty="0"/>
          </a:p>
        </p:txBody>
      </p:sp>
    </p:spTree>
    <p:extLst>
      <p:ext uri="{BB962C8B-B14F-4D97-AF65-F5344CB8AC3E}">
        <p14:creationId xmlns:p14="http://schemas.microsoft.com/office/powerpoint/2010/main" val="2828272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HR" sz="1100" b="0" i="0" u="none" strike="noStrike" cap="none" dirty="0">
                <a:solidFill>
                  <a:srgbClr val="000000"/>
                </a:solidFill>
                <a:effectLst/>
                <a:latin typeface="Arial"/>
                <a:ea typeface="Arial"/>
                <a:cs typeface="Arial"/>
                <a:sym typeface="Arial"/>
              </a:rPr>
              <a:t>Kako bismo provjerili razlikuju li se učitelji u zadovoljstvu pripremom tijekom studija i na različitim edukacijama organiziranima unutar i izvan škole ovisno o spolu, mjestu gdje se nalazi škola te radnome mjestu proveden je T-test, dok je za utvrđivanje razlika ovisno o dobi učitelja provedena jednosmjerna analiza varijance (ANOVA). </a:t>
            </a:r>
          </a:p>
          <a:p>
            <a:pPr marL="0" lvl="0" indent="0" algn="l" rtl="0">
              <a:spcBef>
                <a:spcPts val="0"/>
              </a:spcBef>
              <a:spcAft>
                <a:spcPts val="0"/>
              </a:spcAft>
              <a:buNone/>
            </a:pPr>
            <a:endParaRPr lang="en-H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HR" sz="1100" b="0" i="0" u="none" strike="noStrike" cap="none" dirty="0">
                <a:solidFill>
                  <a:srgbClr val="000000"/>
                </a:solidFill>
                <a:effectLst/>
                <a:latin typeface="Arial"/>
                <a:ea typeface="Arial"/>
                <a:cs typeface="Arial"/>
                <a:sym typeface="Arial"/>
              </a:rPr>
              <a:t>Prema prikazanim rezultatima vidimo da je statistički značajna razlika utvrđena među učiteljima ovisno o njihovom radnom mjestu, odnosno tome rade li u predmetnoj ili razrednoj nastavi i to samo za zadovoljstvo edukacijom stečenom tijekom studija. </a:t>
            </a:r>
          </a:p>
          <a:p>
            <a:pPr marL="0" lvl="0" indent="0" algn="l" rtl="0">
              <a:spcBef>
                <a:spcPts val="0"/>
              </a:spcBef>
              <a:spcAft>
                <a:spcPts val="0"/>
              </a:spcAft>
              <a:buNone/>
            </a:pPr>
            <a:r>
              <a:rPr lang="en-HR" sz="1100" b="0" i="0" u="none" strike="noStrike" cap="none" dirty="0">
                <a:solidFill>
                  <a:srgbClr val="000000"/>
                </a:solidFill>
                <a:effectLst/>
                <a:latin typeface="Arial"/>
                <a:ea typeface="Arial"/>
                <a:cs typeface="Arial"/>
                <a:sym typeface="Arial"/>
              </a:rPr>
              <a:t>Učitelji predmetne nastave pri tome su manje zadovoljniji njihovom edukacijom tijekom studija za rad u slučajevima vršnjačkoga nasilja, nego učitelji razredne nastave.</a:t>
            </a:r>
          </a:p>
          <a:p>
            <a:pPr marL="0" lvl="0" indent="0" algn="l" rtl="0">
              <a:spcBef>
                <a:spcPts val="0"/>
              </a:spcBef>
              <a:spcAft>
                <a:spcPts val="0"/>
              </a:spcAft>
              <a:buNone/>
            </a:pPr>
            <a:r>
              <a:rPr lang="en-HR" sz="1100" b="0" i="0" u="none" strike="noStrike" cap="none" dirty="0">
                <a:solidFill>
                  <a:srgbClr val="000000"/>
                </a:solidFill>
                <a:effectLst/>
                <a:latin typeface="Arial"/>
                <a:cs typeface="Arial"/>
                <a:sym typeface="Arial"/>
              </a:rPr>
              <a:t>Naime, za razliku od učitelja koji rade u razrednoj nastavi, njihove kolege iz predmetne nastave tijekom studija imaju samo 60 ECTS bodova posvećenih pedagoško-psihološkom obrazovanju, mao izbornih kolegija, pa je očekivano da se osjećaju nedovoljno pripremljenima za rješavanje različitih odgojnih izazova pa tako i problema vršnjačkoga nasilja.</a:t>
            </a:r>
          </a:p>
          <a:p>
            <a:pPr marL="0" lvl="0" indent="0" algn="l" rtl="0">
              <a:spcBef>
                <a:spcPts val="0"/>
              </a:spcBef>
              <a:spcAft>
                <a:spcPts val="0"/>
              </a:spcAft>
              <a:buNone/>
            </a:pPr>
            <a:endParaRPr lang="en-HR"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hr-HR" dirty="0"/>
              <a:t>Vezano za razlike među učiteljima ovisno o njihovoj dobi, statistički značajne razlike utvrđene su u ukupnom zadovoljstvu edukacijom, zatim zadovoljstvu primarnom edukacijom te stručnim usavršavanjima izvan škole.</a:t>
            </a:r>
          </a:p>
          <a:p>
            <a:pPr marL="0" lvl="0" indent="0" algn="l" rtl="0">
              <a:spcBef>
                <a:spcPts val="0"/>
              </a:spcBef>
              <a:spcAft>
                <a:spcPts val="0"/>
              </a:spcAft>
              <a:buNone/>
            </a:pPr>
            <a:endParaRPr lang="hr-HR" dirty="0"/>
          </a:p>
          <a:p>
            <a:pPr marL="0" lvl="0" indent="0" algn="l" rtl="0">
              <a:spcBef>
                <a:spcPts val="0"/>
              </a:spcBef>
              <a:spcAft>
                <a:spcPts val="0"/>
              </a:spcAft>
              <a:buNone/>
            </a:pPr>
            <a:r>
              <a:rPr lang="hr-HR" dirty="0"/>
              <a:t>Pri tome su učitelji srednje životne dobi najmanje zadovoljni ukupno, ali i obrazovanjem tijekom studija moguće zbog toga što su oni u dobi kada objektivnije procjenjuju svoja znanja, žele napredovati i traže učinkovita rješenja jer im je stalo da u poslu budu uspješni.</a:t>
            </a:r>
          </a:p>
          <a:p>
            <a:pPr marL="0" lvl="0" indent="0" algn="l" rtl="0">
              <a:spcBef>
                <a:spcPts val="0"/>
              </a:spcBef>
              <a:spcAft>
                <a:spcPts val="0"/>
              </a:spcAft>
              <a:buNone/>
            </a:pPr>
            <a:endParaRPr lang="hr-HR" dirty="0"/>
          </a:p>
          <a:p>
            <a:pPr marL="0" lvl="0" indent="0" algn="l" rtl="0">
              <a:spcBef>
                <a:spcPts val="0"/>
              </a:spcBef>
              <a:spcAft>
                <a:spcPts val="0"/>
              </a:spcAft>
              <a:buNone/>
            </a:pPr>
            <a:r>
              <a:rPr lang="hr-HR" dirty="0"/>
              <a:t>Kada je riječ o zadovoljstvu edukacijama izvan škole specifične razlike utvrđene su između učitelja starije životne dobi te ostale dvije skupine što je zapravo i očekivano jer oni imaju i najviše iskustva u radu s djecom te su tijekom godina sudjelovali u većem broju različitih stručnih usavršavanja pa je to moglo utjecati na njihovo veće zadovoljstvo tim područjem profesionalnog razvoja. </a:t>
            </a:r>
          </a:p>
          <a:p>
            <a:endParaRPr lang="en-HR" dirty="0"/>
          </a:p>
        </p:txBody>
      </p:sp>
    </p:spTree>
    <p:extLst>
      <p:ext uri="{BB962C8B-B14F-4D97-AF65-F5344CB8AC3E}">
        <p14:creationId xmlns:p14="http://schemas.microsoft.com/office/powerpoint/2010/main" val="2532064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hr-HR" dirty="0"/>
              <a:t>Vezano za razlike među učiteljima u zadovoljstvu suradnjom s kolegama, institucijama te roditeljima ovisno o njihovom spolu, radnom mjestu te mjestu gdje se nalazi škola statistički značajne razlike nisu utvrđene, ali jesu ovisno o dobi učitelja i to u ukupnom zadovoljstvu suradnjom, zatim zadovoljstvu suradnjom s kolegama te zadovoljstvu suradnjom s institucijama.</a:t>
            </a:r>
          </a:p>
          <a:p>
            <a:pPr marL="0" lvl="0" indent="0" algn="l" rtl="0">
              <a:spcBef>
                <a:spcPts val="0"/>
              </a:spcBef>
              <a:spcAft>
                <a:spcPts val="0"/>
              </a:spcAft>
              <a:buNone/>
            </a:pPr>
            <a:endParaRPr lang="hr-HR" dirty="0"/>
          </a:p>
          <a:p>
            <a:pPr marL="0" lvl="0" indent="0" algn="l" rtl="0">
              <a:spcBef>
                <a:spcPts val="0"/>
              </a:spcBef>
              <a:spcAft>
                <a:spcPts val="0"/>
              </a:spcAft>
              <a:buNone/>
            </a:pPr>
            <a:r>
              <a:rPr lang="hr-HR" dirty="0"/>
              <a:t>Specifične razlike pri tome su utvrđene između mlađih učitelja te onih srednje i starije životne dobi. Naime, mlađi učitelji zbog nedovoljnog iskustva u radi češće traže pomoć starijih kolega koji tada preuzimaju ulogu mentora i nastoje svoja znanja prenijeti mlađim generacijama. Također, mlađi se učitelji više međusobno povezuju i skloni su probleme institucije identificirati kao njihove osobne pa postoji mogućnost da oni kroz zajedničko rješavanje tih problema ostvaruju bolju međusobnu povezanost, a samim time i veće zadovoljstvo suradnjom.</a:t>
            </a:r>
          </a:p>
        </p:txBody>
      </p:sp>
    </p:spTree>
    <p:extLst>
      <p:ext uri="{BB962C8B-B14F-4D97-AF65-F5344CB8AC3E}">
        <p14:creationId xmlns:p14="http://schemas.microsoft.com/office/powerpoint/2010/main" val="1777759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hr-HR" dirty="0"/>
              <a:t>Na ovome grafičkom prikazu vidimo kako učitelji procjenjuju njihova usvojena znanja o različitim oblicima nasilja među učenicima.</a:t>
            </a:r>
          </a:p>
          <a:p>
            <a:pPr marL="0" lvl="0" indent="0" algn="l" rtl="0">
              <a:spcBef>
                <a:spcPts val="0"/>
              </a:spcBef>
              <a:spcAft>
                <a:spcPts val="0"/>
              </a:spcAft>
              <a:buNone/>
            </a:pPr>
            <a:r>
              <a:rPr lang="hr-HR" dirty="0"/>
              <a:t>Iz priloženog možemo reći kako su ovi podaci u skladu s rezultatima prethodno spomenutih istraživanja prema kojima su učitelji znaju kako je vršnjačko nasilja ozbiljan problem zbog kojega učenici koji su tome izloženi imaju različite kratkoročno ili dugoročne negativne posljedice te ih najveći broj smatra kako uglavnom ili u potpunosti imaju usvojena znanja o prevenciji nasilja. Istovremeno najveći broj njih procjenjuje imaju relativno malo znanja o uključivanju roditelja u takve aktivnosti i o protokolima o postupanju u slučajevima vršnjačkoga nasilja, što je zasigurno potvrda ranije istaknute potrebe za dodatnim usavršavanjem učitelja u toj domeni njihova rada.</a:t>
            </a:r>
          </a:p>
        </p:txBody>
      </p:sp>
    </p:spTree>
    <p:extLst>
      <p:ext uri="{BB962C8B-B14F-4D97-AF65-F5344CB8AC3E}">
        <p14:creationId xmlns:p14="http://schemas.microsoft.com/office/powerpoint/2010/main" val="3044858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HR" dirty="0"/>
              <a:t>Osim usvojenih znanja u ovome istraživanju zamolili smo učitelje da procjene i njihove usvojene vještine prepoznavanja i suzbijanja ove negativne pojave među učenicima. </a:t>
            </a:r>
          </a:p>
          <a:p>
            <a:r>
              <a:rPr lang="en-HR" dirty="0"/>
              <a:t>Pa tako možete vidjeti da najveći broj učitelja smatra kako uglavnom ili u potpunosti imaju usvojene vještine prepoznavanja problema vršnjačkoga nasilja te vještine rješavanja konflikata, ali nemaju dovoljno usvojene vještine organiziranja i osmišljavanja različitih radionica, vođenja razgovora i savjetovanja učenika koji se susreći s tim problemom.</a:t>
            </a:r>
          </a:p>
        </p:txBody>
      </p:sp>
    </p:spTree>
    <p:extLst>
      <p:ext uri="{BB962C8B-B14F-4D97-AF65-F5344CB8AC3E}">
        <p14:creationId xmlns:p14="http://schemas.microsoft.com/office/powerpoint/2010/main" val="3812544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hr-HR" dirty="0"/>
              <a:t>Naposljetku, ne manje važno je koliko se učitelji smatraju učinkovitima u rješavanju problema nasilja među učenicima.</a:t>
            </a:r>
          </a:p>
          <a:p>
            <a:pPr marL="0" lvl="0" indent="0" algn="l" rtl="0">
              <a:spcBef>
                <a:spcPts val="0"/>
              </a:spcBef>
              <a:spcAft>
                <a:spcPts val="0"/>
              </a:spcAft>
              <a:buNone/>
            </a:pPr>
            <a:r>
              <a:rPr lang="hr-HR" dirty="0"/>
              <a:t>Iz prikazanih rezultata možemo vidjeti kako se ukupno gledano najveći broj učitelja smatra umjereno ili značajno učinkovitima, ali isto tako vidimo da su ovi rezultati u skladu s prethodno spomenutim istraživanjima prema kojima se učitelji smatraju najučinkovitijima u suzbijanju fizičkog i verbalnog nasilja, a najmanje učinkovitima u suzbijanju elektroničkog i relacijskog nasilja.</a:t>
            </a:r>
          </a:p>
        </p:txBody>
      </p:sp>
    </p:spTree>
    <p:extLst>
      <p:ext uri="{BB962C8B-B14F-4D97-AF65-F5344CB8AC3E}">
        <p14:creationId xmlns:p14="http://schemas.microsoft.com/office/powerpoint/2010/main" val="2164939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b8d1ca927_3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b8d1ca927_3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Što možemo učiniti?</a:t>
            </a:r>
          </a:p>
          <a:p>
            <a:pPr marL="0" lvl="0" indent="0" algn="l" rtl="0">
              <a:spcBef>
                <a:spcPts val="0"/>
              </a:spcBef>
              <a:spcAft>
                <a:spcPts val="0"/>
              </a:spcAft>
              <a:buNone/>
            </a:pPr>
            <a:r>
              <a:rPr lang="hr-HR" sz="1100" b="0" i="0" u="none" strike="noStrike" cap="none" dirty="0">
                <a:solidFill>
                  <a:srgbClr val="000000"/>
                </a:solidFill>
                <a:effectLst/>
                <a:latin typeface="Arial"/>
                <a:ea typeface="Arial"/>
                <a:cs typeface="Arial"/>
                <a:sym typeface="Arial"/>
              </a:rPr>
              <a:t>Prije svega potrebno se usmjereni jačanju svih pozitivnih čimbenika kako bi se uklonili ili barem do maksimalne mjere umanjili čimbenici koji pogoduju širenju međuvršnjačkoga nasilja. </a:t>
            </a:r>
          </a:p>
          <a:p>
            <a:pPr marL="0" lvl="0" indent="0" algn="l" rtl="0">
              <a:spcBef>
                <a:spcPts val="0"/>
              </a:spcBef>
              <a:spcAft>
                <a:spcPts val="0"/>
              </a:spcAft>
              <a:buNone/>
            </a:pPr>
            <a:r>
              <a:rPr lang="hr-HR" sz="1100" b="0" i="0" u="none" strike="noStrike" cap="none" dirty="0">
                <a:solidFill>
                  <a:srgbClr val="000000"/>
                </a:solidFill>
                <a:effectLst/>
                <a:latin typeface="Arial"/>
                <a:ea typeface="Arial"/>
                <a:cs typeface="Arial"/>
                <a:sym typeface="Arial"/>
              </a:rPr>
              <a:t>U tom nastojanju, a u skladu s  Bronfenbrennerovom teorijom ekoloških sustava, bilo bi potrebno prvenstveno mijenjati sustave vrijednosti i općenito životne uvjete na makro i </a:t>
            </a:r>
            <a:r>
              <a:rPr lang="hr-HR" sz="1100" b="0" i="0" u="none" strike="noStrike" cap="none" dirty="0" err="1">
                <a:solidFill>
                  <a:srgbClr val="000000"/>
                </a:solidFill>
                <a:effectLst/>
                <a:latin typeface="Arial"/>
                <a:ea typeface="Arial"/>
                <a:cs typeface="Arial"/>
                <a:sym typeface="Arial"/>
              </a:rPr>
              <a:t>egzorazini</a:t>
            </a:r>
            <a:r>
              <a:rPr lang="hr-HR" sz="1100" b="0" i="0" u="none" strike="noStrike" cap="none" dirty="0">
                <a:solidFill>
                  <a:srgbClr val="000000"/>
                </a:solidFill>
                <a:effectLst/>
                <a:latin typeface="Arial"/>
                <a:ea typeface="Arial"/>
                <a:cs typeface="Arial"/>
                <a:sym typeface="Arial"/>
              </a:rPr>
              <a:t> sustava. </a:t>
            </a:r>
          </a:p>
          <a:p>
            <a:pPr marL="0" lvl="0" indent="0" algn="l" rtl="0">
              <a:spcBef>
                <a:spcPts val="0"/>
              </a:spcBef>
              <a:spcAft>
                <a:spcPts val="0"/>
              </a:spcAft>
              <a:buNone/>
            </a:pPr>
            <a:r>
              <a:rPr lang="hr-HR" sz="1100" b="0" i="0" u="none" strike="noStrike" cap="none" dirty="0">
                <a:solidFill>
                  <a:srgbClr val="000000"/>
                </a:solidFill>
                <a:effectLst/>
                <a:latin typeface="Arial"/>
                <a:ea typeface="Arial"/>
                <a:cs typeface="Arial"/>
                <a:sym typeface="Arial"/>
              </a:rPr>
              <a:t>Međutim, s obzirom na izražene probleme našega društva, kao što su egzistencijalna nesigurnost, gospodarska stagnacija, korupcija, sporo i neučinkovito pravosuđe, iseljavanje te pad nataliteta, takvo je očekivanje pomalo utopijsko. </a:t>
            </a:r>
          </a:p>
          <a:p>
            <a:pPr marL="0" lvl="0" indent="0" algn="l" rtl="0">
              <a:spcBef>
                <a:spcPts val="0"/>
              </a:spcBef>
              <a:spcAft>
                <a:spcPts val="0"/>
              </a:spcAft>
              <a:buNone/>
            </a:pPr>
            <a:r>
              <a:rPr lang="hr-HR" sz="1100" b="0" i="0" u="none" strike="noStrike" cap="none" dirty="0">
                <a:solidFill>
                  <a:srgbClr val="000000"/>
                </a:solidFill>
                <a:effectLst/>
                <a:latin typeface="Arial"/>
                <a:ea typeface="Arial"/>
                <a:cs typeface="Arial"/>
                <a:sym typeface="Arial"/>
              </a:rPr>
              <a:t>Ipak vjerujem da su pomaci zasigurno mogući usmjeri li se pažnja na mikrorazine sustava, odnosno obitelj i školu, a ova konferencija tome značajno doprinosi u pozitivnom smjeru.</a:t>
            </a:r>
          </a:p>
          <a:p>
            <a:pPr marL="0" lvl="0" indent="0" algn="l" rtl="0">
              <a:spcBef>
                <a:spcPts val="0"/>
              </a:spcBef>
              <a:spcAft>
                <a:spcPts val="0"/>
              </a:spcAft>
              <a:buNone/>
            </a:pPr>
            <a:r>
              <a:rPr lang="hr-HR" sz="1100" b="0" i="0" u="none" strike="noStrike" cap="none" dirty="0">
                <a:solidFill>
                  <a:srgbClr val="000000"/>
                </a:solidFill>
                <a:effectLst/>
                <a:latin typeface="Arial"/>
                <a:ea typeface="Arial"/>
                <a:cs typeface="Arial"/>
                <a:sym typeface="Arial"/>
              </a:rPr>
              <a:t>Konkretno, svaki preventivni program predviđa inicijalno detektiranje raširenosti pojedinih oblika vršnjačkoga nasilja te grupni i individualni rad s djecom</a:t>
            </a:r>
            <a:r>
              <a:rPr lang="en-HR" sz="1100" b="0" i="0" u="none" strike="noStrike" cap="none" dirty="0">
                <a:solidFill>
                  <a:srgbClr val="000000"/>
                </a:solidFill>
                <a:effectLst/>
                <a:latin typeface="Arial"/>
                <a:ea typeface="Arial"/>
                <a:cs typeface="Arial"/>
                <a:sym typeface="Arial"/>
              </a:rPr>
              <a:t>.</a:t>
            </a:r>
          </a:p>
          <a:p>
            <a:pPr marL="0" lvl="0" indent="0" algn="l" rtl="0">
              <a:spcBef>
                <a:spcPts val="0"/>
              </a:spcBef>
              <a:spcAft>
                <a:spcPts val="0"/>
              </a:spcAft>
              <a:buNone/>
            </a:pPr>
            <a:r>
              <a:rPr lang="hr-HR" sz="1100" b="0" i="0" u="none" strike="noStrike" cap="none" dirty="0">
                <a:solidFill>
                  <a:srgbClr val="000000"/>
                </a:solidFill>
                <a:effectLst/>
                <a:latin typeface="Arial"/>
                <a:ea typeface="Arial"/>
                <a:cs typeface="Arial"/>
                <a:sym typeface="Arial"/>
              </a:rPr>
              <a:t>Međutim, postoji opasnost da tijekom tog procesa, ako nije proveden na prikladan način, djeca sebe dožive kao dio problema, a zapravo bi trebali spoznati kako su upravo oni važan dio rješenja. </a:t>
            </a:r>
          </a:p>
          <a:p>
            <a:pPr marL="0" lvl="0" indent="0" algn="l" rtl="0">
              <a:spcBef>
                <a:spcPts val="0"/>
              </a:spcBef>
              <a:spcAft>
                <a:spcPts val="0"/>
              </a:spcAft>
              <a:buNone/>
            </a:pPr>
            <a:r>
              <a:rPr lang="hr-HR" sz="1100" b="0" i="0" u="none" strike="noStrike" cap="none" dirty="0">
                <a:solidFill>
                  <a:srgbClr val="000000"/>
                </a:solidFill>
                <a:effectLst/>
                <a:latin typeface="Arial"/>
                <a:ea typeface="Arial"/>
                <a:cs typeface="Arial"/>
                <a:sym typeface="Arial"/>
              </a:rPr>
              <a:t>Uspješnost u tome može se postići fokusiranjem pažnje na to da većina zna i prema drugima postupa na ispravan način.</a:t>
            </a:r>
          </a:p>
          <a:p>
            <a:pPr marL="0" lvl="0" indent="0" algn="l" rtl="0">
              <a:spcBef>
                <a:spcPts val="0"/>
              </a:spcBef>
              <a:spcAft>
                <a:spcPts val="0"/>
              </a:spcAft>
              <a:buNone/>
            </a:pPr>
            <a:r>
              <a:rPr lang="hr-HR" sz="1100" b="0" i="0" u="none" strike="noStrike" cap="none" dirty="0">
                <a:solidFill>
                  <a:srgbClr val="000000"/>
                </a:solidFill>
                <a:effectLst/>
                <a:latin typeface="Arial"/>
                <a:ea typeface="Arial"/>
                <a:cs typeface="Arial"/>
                <a:sym typeface="Arial"/>
              </a:rPr>
              <a:t>Mnogi autori ističu kako je za uspješnost preventivnih programa usmjerenih razvoju kvalitetnih prijateljstava i smanjivanju raširenosti vršnjačkoga nasilja ključna motiviranost, entuzijazam i kontinuirana provedba osmišljenih aktivnosti, za što najveći dio odgovornosti preuzimaju učitelji. Potrebno je stoga kod samih učitelja osvijestiti važnost njihove uloge i poticati ih na izvrsnost u poučavanju jer recentna istraživanja provedena u svijetu i kod nas pokazuju kako su nezadovoljstvo školom i doživljavanje dosade na nastavi među najznačajnijim školskim čimbenicima koji predviđaju počinjenje, ali i doživljavanje nasilja među učenicima.</a:t>
            </a:r>
          </a:p>
          <a:p>
            <a:pPr marL="0" lvl="0" indent="0" algn="l" rtl="0">
              <a:spcBef>
                <a:spcPts val="0"/>
              </a:spcBef>
              <a:spcAft>
                <a:spcPts val="0"/>
              </a:spcAft>
              <a:buNone/>
            </a:pPr>
            <a:r>
              <a:rPr lang="hr-HR" sz="1100" b="0" i="0" u="none" strike="noStrike" cap="none" dirty="0">
                <a:solidFill>
                  <a:srgbClr val="000000"/>
                </a:solidFill>
                <a:effectLst/>
                <a:latin typeface="Arial"/>
                <a:ea typeface="Arial"/>
                <a:cs typeface="Arial"/>
                <a:sym typeface="Arial"/>
              </a:rPr>
              <a:t>Od svega navedenog, rekla bih kako je ipak najvažnija istinska briga, ljubav i usmjerenost na učenike kao osobe, odnosno izgradnja pozitivnih odnosa u školi i pozitivne školske klime.</a:t>
            </a:r>
          </a:p>
        </p:txBody>
      </p:sp>
    </p:spTree>
    <p:extLst>
      <p:ext uri="{BB962C8B-B14F-4D97-AF65-F5344CB8AC3E}">
        <p14:creationId xmlns:p14="http://schemas.microsoft.com/office/powerpoint/2010/main" val="2758600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HR" sz="1100" b="0" i="0" u="none" strike="noStrike" cap="none" dirty="0">
                <a:solidFill>
                  <a:srgbClr val="000000"/>
                </a:solidFill>
                <a:effectLst/>
                <a:latin typeface="Arial"/>
                <a:ea typeface="Arial"/>
                <a:cs typeface="Arial"/>
                <a:sym typeface="Arial"/>
              </a:rPr>
              <a:t>Jedan od glavnih suvremenih pravaca u teoriji odgoja i obrazovanja pomak je od pedagogije ponašanja prema pedagogiji odnosa ili relacijskoj pedagogiji.</a:t>
            </a:r>
          </a:p>
          <a:p>
            <a:pPr marL="0" lvl="0" indent="0" algn="l" rtl="0">
              <a:spcBef>
                <a:spcPts val="0"/>
              </a:spcBef>
              <a:spcAft>
                <a:spcPts val="0"/>
              </a:spcAft>
              <a:buNone/>
            </a:pPr>
            <a:r>
              <a:rPr lang="en-HR" sz="1100" b="0" i="0" u="none" strike="noStrike" cap="none" dirty="0">
                <a:solidFill>
                  <a:srgbClr val="000000"/>
                </a:solidFill>
                <a:effectLst/>
                <a:latin typeface="Arial"/>
                <a:ea typeface="Arial"/>
                <a:cs typeface="Arial"/>
                <a:sym typeface="Arial"/>
              </a:rPr>
              <a:t>Ove promjene potaknute su brojnim utjecajnim filozofskim i pedagogijskim raspravama, ali i recentnim otkrićima u neuroznanostima kojima je zajednička misao o relacijskim procesima kao osnovi čovjekova razvoja u svim područjima.</a:t>
            </a:r>
          </a:p>
          <a:p>
            <a:pPr marL="0" lvl="0" indent="0" algn="l" rtl="0">
              <a:spcBef>
                <a:spcPts val="0"/>
              </a:spcBef>
              <a:spcAft>
                <a:spcPts val="0"/>
              </a:spcAft>
              <a:buNone/>
            </a:pPr>
            <a:r>
              <a:rPr lang="hr-HR" sz="1100" b="0" i="0" u="none" strike="noStrike" cap="none" dirty="0">
                <a:solidFill>
                  <a:srgbClr val="000000"/>
                </a:solidFill>
                <a:effectLst/>
                <a:latin typeface="Arial"/>
                <a:ea typeface="Arial"/>
                <a:cs typeface="Arial"/>
                <a:sym typeface="Arial"/>
              </a:rPr>
              <a:t>Među zaslužnim autorima, koji su aktualizirali tu pretpostavku, posebno se ističu </a:t>
            </a:r>
            <a:r>
              <a:rPr lang="hr-HR" sz="1100" b="0" i="0" u="none" strike="noStrike" cap="none" dirty="0" err="1">
                <a:solidFill>
                  <a:srgbClr val="000000"/>
                </a:solidFill>
                <a:effectLst/>
                <a:latin typeface="Arial"/>
                <a:ea typeface="Arial"/>
                <a:cs typeface="Arial"/>
                <a:sym typeface="Arial"/>
              </a:rPr>
              <a:t>Carol</a:t>
            </a:r>
            <a:r>
              <a:rPr lang="hr-HR" sz="1100" b="0" i="0" u="none" strike="noStrike" cap="none" dirty="0">
                <a:solidFill>
                  <a:srgbClr val="000000"/>
                </a:solidFill>
                <a:effectLst/>
                <a:latin typeface="Arial"/>
                <a:ea typeface="Arial"/>
                <a:cs typeface="Arial"/>
                <a:sym typeface="Arial"/>
              </a:rPr>
              <a:t> </a:t>
            </a:r>
            <a:r>
              <a:rPr lang="hr-HR" sz="1100" b="0" i="0" u="none" strike="noStrike" cap="none" dirty="0" err="1">
                <a:solidFill>
                  <a:srgbClr val="000000"/>
                </a:solidFill>
                <a:effectLst/>
                <a:latin typeface="Arial"/>
                <a:ea typeface="Arial"/>
                <a:cs typeface="Arial"/>
                <a:sym typeface="Arial"/>
              </a:rPr>
              <a:t>Gilligan</a:t>
            </a:r>
            <a:r>
              <a:rPr lang="hr-HR" sz="1100" b="0" i="0" u="none" strike="noStrike" cap="none" dirty="0">
                <a:solidFill>
                  <a:srgbClr val="000000"/>
                </a:solidFill>
                <a:effectLst/>
                <a:latin typeface="Arial"/>
                <a:ea typeface="Arial"/>
                <a:cs typeface="Arial"/>
                <a:sym typeface="Arial"/>
              </a:rPr>
              <a:t> te Nel Noddings.</a:t>
            </a:r>
          </a:p>
          <a:p>
            <a:pPr marL="0" lvl="0" indent="0" algn="l" rtl="0">
              <a:spcBef>
                <a:spcPts val="0"/>
              </a:spcBef>
              <a:spcAft>
                <a:spcPts val="0"/>
              </a:spcAft>
              <a:buNone/>
            </a:pPr>
            <a:r>
              <a:rPr lang="hr-HR" sz="1100" b="0" i="0" u="none" strike="noStrike" cap="none" dirty="0">
                <a:solidFill>
                  <a:srgbClr val="000000"/>
                </a:solidFill>
                <a:effectLst/>
                <a:latin typeface="Arial"/>
                <a:ea typeface="Arial"/>
                <a:cs typeface="Arial"/>
                <a:sym typeface="Arial"/>
              </a:rPr>
              <a:t>Ove autorice zalažu se za alternativni pristup obrazovanju djece u kojemu će djeca i mladi moći naučiti kako se brinuti za sebe, druge, prirodu i svijet koji je čovjek izgradio.</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r-HR" sz="1100" b="0" i="0" u="none" strike="noStrike" cap="none" dirty="0">
                <a:solidFill>
                  <a:srgbClr val="000000"/>
                </a:solidFill>
                <a:effectLst/>
                <a:latin typeface="Arial"/>
                <a:ea typeface="Arial"/>
                <a:cs typeface="Arial"/>
                <a:sym typeface="Arial"/>
              </a:rPr>
              <a:t>Brižni odnosi ili susreti temelj su pedagoške aktivnosti pa u tom smislu, kako ističe profesorica Buljubašić-Kuzmanović, relacijska pedagogija nastoji poticati razvoj recipročnih odnosa punih poštovanja između učitelja, djece, obitelji i zajednice.</a:t>
            </a:r>
            <a:endParaRPr lang="en-HR"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HR" dirty="0"/>
              <a:t>Ovdje je prikazano sedam glavnih područja koji se u literaturi navode kao ključni za razvoj takve klime u školama, a uloga je vas ravnatelja u tome od presudne važnosti. </a:t>
            </a:r>
          </a:p>
          <a:p>
            <a:r>
              <a:rPr lang="en-HR" dirty="0"/>
              <a:t>Budući da vjerujem kako ste svi, bez iznimke, izabrali raditi taj izuzetno zahtjevan i odgovaran posao upravo s ciljem stvaranja takvog okružja za učenike, učitelje, ali i širu zajednicu u cjelini, neka Vam ovaj prikaz posluži kao podsjednik ili putokaz u kojem je smjeru potrebno ići.</a:t>
            </a:r>
          </a:p>
          <a:p>
            <a:r>
              <a:rPr lang="en-HR" dirty="0"/>
              <a:t>A to je put autentičnosti kojeg kako navode profesorice Rijavec i Miljković karakterizira: dobro poznavavanje sebe, zatim objektivnost, etičnost i transparentsnost, odnosno otvorenost i iskrenost. </a:t>
            </a:r>
          </a:p>
          <a:p>
            <a:endParaRPr lang="en-HR" dirty="0"/>
          </a:p>
        </p:txBody>
      </p:sp>
    </p:spTree>
    <p:extLst>
      <p:ext uri="{BB962C8B-B14F-4D97-AF65-F5344CB8AC3E}">
        <p14:creationId xmlns:p14="http://schemas.microsoft.com/office/powerpoint/2010/main" val="813967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HR" dirty="0"/>
              <a:t>Dakle, rezultati prikazanog istraživanja ukazuju na prijeku potrebu za opsežnim i kvalitetnim formalnim obrazovanjem učitelja prije ulaska u razred te kontinuiranom stručnim usavršavanjem jer je to moćna sila koja najučinkovitije može doprinjeti smanjivanju raširenosti vršnjačkog nasilja u školama. </a:t>
            </a:r>
          </a:p>
          <a:p>
            <a:r>
              <a:rPr lang="en-HR" sz="1100" b="0" i="0" u="none" strike="noStrike" cap="none" dirty="0">
                <a:solidFill>
                  <a:srgbClr val="000000"/>
                </a:solidFill>
                <a:effectLst/>
                <a:latin typeface="Arial"/>
                <a:ea typeface="Arial"/>
                <a:cs typeface="Arial"/>
                <a:sym typeface="Arial"/>
              </a:rPr>
              <a:t>Parafrazirajući Avivu Glasner (2010, str. 538) možemo zaključiti da škole koje ignoriraju problem vršnjačkog nasilja, zapravo taj problem njeguju.</a:t>
            </a:r>
            <a:r>
              <a:rPr lang="en-HR" dirty="0">
                <a:effectLst/>
              </a:rPr>
              <a:t> </a:t>
            </a:r>
            <a:endParaRPr lang="en-HR" dirty="0"/>
          </a:p>
        </p:txBody>
      </p:sp>
    </p:spTree>
    <p:extLst>
      <p:ext uri="{BB962C8B-B14F-4D97-AF65-F5344CB8AC3E}">
        <p14:creationId xmlns:p14="http://schemas.microsoft.com/office/powerpoint/2010/main" val="1350242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b347e33ac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b347e33ac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Kako bi škole u tome bile uspješne sigurno okružje u literaturi se ističe kao jedan od važnih preduvjeta za zdrav razvoj i školski uspjeh djece, a kako bi se djeca osjećala sigurno i zaštićeno škole ponajprije moraju biti zone bez nasilja.</a:t>
            </a:r>
          </a:p>
          <a:p>
            <a:pPr marL="0" lvl="0" indent="0" algn="l" rtl="0">
              <a:spcBef>
                <a:spcPts val="0"/>
              </a:spcBef>
              <a:spcAft>
                <a:spcPts val="0"/>
              </a:spcAft>
              <a:buNone/>
            </a:pPr>
            <a:r>
              <a:rPr lang="hr-HR" sz="1100" b="0" i="0" u="none" strike="noStrike" cap="none" dirty="0">
                <a:solidFill>
                  <a:srgbClr val="000000"/>
                </a:solidFill>
                <a:effectLst/>
                <a:latin typeface="Arial"/>
                <a:ea typeface="Arial"/>
                <a:cs typeface="Arial"/>
                <a:sym typeface="Arial"/>
              </a:rPr>
              <a:t>S tim ciljem, kao jednu od kratkoročnih mjera, Vlada Republike Hrvatske je, sada već možemo reći davne 2004. godine, naložila da se u svakoj odgojno-obrazovnoj ustanovi, sportskim dvoranama, igralištima i drugim mjestima gdje se okupljaju djeca i mladi treba odrediti vidljivo i dostupno mjesto s istaknutom obavijesti kako se radi o mjestu s ”</a:t>
            </a:r>
            <a:r>
              <a:rPr lang="hr-HR" sz="1100" b="0" i="1" u="none" strike="noStrike" cap="none" dirty="0">
                <a:solidFill>
                  <a:srgbClr val="000000"/>
                </a:solidFill>
                <a:effectLst/>
                <a:latin typeface="Arial"/>
                <a:ea typeface="Arial"/>
                <a:cs typeface="Arial"/>
                <a:sym typeface="Arial"/>
              </a:rPr>
              <a:t>nultom tolerancijom na nasilje</a:t>
            </a:r>
            <a:r>
              <a:rPr lang="hr-HR" sz="1100" b="0" i="0" u="none" strike="noStrike" cap="none" dirty="0">
                <a:solidFill>
                  <a:srgbClr val="000000"/>
                </a:solidFill>
                <a:effectLst/>
                <a:latin typeface="Arial"/>
                <a:ea typeface="Arial"/>
                <a:cs typeface="Arial"/>
                <a:sym typeface="Arial"/>
              </a:rPr>
              <a:t>”</a:t>
            </a:r>
            <a:r>
              <a:rPr lang="en-HR" sz="1100" b="0" i="0" u="none" strike="noStrike" cap="none" dirty="0">
                <a:solidFill>
                  <a:srgbClr val="000000"/>
                </a:solidFill>
                <a:effectLst/>
                <a:latin typeface="Arial"/>
                <a:ea typeface="Arial"/>
                <a:cs typeface="Arial"/>
                <a:sym typeface="Arial"/>
              </a:rPr>
              <a:t>.</a:t>
            </a:r>
          </a:p>
          <a:p>
            <a:pPr marL="0" lvl="0" indent="0" algn="l" rtl="0">
              <a:spcBef>
                <a:spcPts val="0"/>
              </a:spcBef>
              <a:spcAft>
                <a:spcPts val="0"/>
              </a:spcAft>
              <a:buNone/>
            </a:pPr>
            <a:r>
              <a:rPr lang="en-HR" sz="1100" b="0" i="0" u="none" strike="noStrike" cap="none" dirty="0">
                <a:solidFill>
                  <a:srgbClr val="000000"/>
                </a:solidFill>
                <a:effectLst/>
                <a:latin typeface="Arial"/>
                <a:ea typeface="Arial"/>
                <a:cs typeface="Arial"/>
                <a:sym typeface="Arial"/>
              </a:rPr>
              <a:t>Sigurno i nenasilno okružje neophodno za obrazovnih uspjeh djece istaknuto je i u UNovim globanim ciljevima održivog razvoja do 2030. godine.</a:t>
            </a:r>
          </a:p>
          <a:p>
            <a:pPr marL="0" lvl="0" indent="0" algn="l" rtl="0">
              <a:spcBef>
                <a:spcPts val="0"/>
              </a:spcBef>
              <a:spcAft>
                <a:spcPts val="0"/>
              </a:spcAft>
              <a:buNone/>
            </a:pPr>
            <a:endParaRPr lang="en-H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HR" sz="1100" b="0" i="0" u="none" strike="noStrike" cap="none" dirty="0">
                <a:solidFill>
                  <a:srgbClr val="000000"/>
                </a:solidFill>
                <a:effectLst/>
                <a:latin typeface="Arial"/>
                <a:ea typeface="Arial"/>
                <a:cs typeface="Arial"/>
                <a:sym typeface="Arial"/>
              </a:rPr>
              <a:t>U kreiranju takvog okružja za učenike, uz vas ravnatelje izuzetno važnu ulogu imamo i mi učitelji.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R" sz="1100" b="0" i="0" u="none" strike="noStrike" cap="none" dirty="0">
                <a:solidFill>
                  <a:srgbClr val="000000"/>
                </a:solidFill>
                <a:effectLst/>
                <a:latin typeface="Arial"/>
                <a:ea typeface="Arial"/>
                <a:cs typeface="Arial"/>
                <a:sym typeface="Arial"/>
              </a:rPr>
              <a:t>Drugim riječima, kako bismo omogućili učenicima da odrastaju u protektivnim sredinama te da imaju osnovne preduvjete za zdrav razvoj i postizanje uspjeha, moramo ulagati napore da se oni u školi osjećaju fizički i emocionalno sigurnima.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R" sz="1100" b="0" i="0" u="none" strike="noStrike" cap="none" dirty="0">
                <a:solidFill>
                  <a:srgbClr val="000000"/>
                </a:solidFill>
                <a:effectLst/>
                <a:latin typeface="Arial"/>
                <a:ea typeface="Arial"/>
                <a:cs typeface="Arial"/>
                <a:sym typeface="Arial"/>
              </a:rPr>
              <a:t>Kako bi mogli udovoljili navedenim zahtjevima, učitelji moraju razumjeti i znati prepoznati različite oblike nasilja te učinkovito, kompetentno i adekvatno na njega reagirati, a za to im je potrebno obrazovanje, odnosno  priprema i kontinuirano usavršavanje.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59342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R" dirty="0"/>
              <a:t>U pripremanju učitelja za ovaj dio njihovoga posla važno je početi od jasne definicije nasilja koje se uobičajeno određuje kao oblik agresivnog, namjernog, ponavljajućeg ponašanja zasnovanog na disbalansu moći s ciljem nanošenja boli ili štete vršnjaku koji se ne može sam ili sama obraniti ili zaštititi.</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U suvremenim kvalifikacijama izdvajaju se dvije osnovne vrste, klasično i elektroničko nasilje, a pri tome se razlikuju oblici koji se iskazuju izravno ili otvoreno, od onih koji su neizravni ili prikriveni.</a:t>
            </a:r>
          </a:p>
          <a:p>
            <a:pPr marL="0" lvl="0" indent="0" algn="l" rtl="0">
              <a:spcBef>
                <a:spcPts val="0"/>
              </a:spcBef>
              <a:spcAft>
                <a:spcPts val="0"/>
              </a:spcAft>
              <a:buNone/>
            </a:pPr>
            <a:r>
              <a:rPr lang="hr-HR" dirty="0"/>
              <a:t>Učitelji najlakše i najčešće reagiraju na izravne oblike klasičnog nasilja, ponajprije fizičkog. </a:t>
            </a:r>
          </a:p>
        </p:txBody>
      </p:sp>
    </p:spTree>
    <p:extLst>
      <p:ext uri="{BB962C8B-B14F-4D97-AF65-F5344CB8AC3E}">
        <p14:creationId xmlns:p14="http://schemas.microsoft.com/office/powerpoint/2010/main" val="535957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Učitelji najlakše i najčešće reagiraju na izravne oblike klasičnog nasilja, ponajprije fizičkog. </a:t>
            </a:r>
          </a:p>
          <a:p>
            <a:pPr marL="0" lvl="0" indent="0" algn="l" rtl="0">
              <a:spcBef>
                <a:spcPts val="0"/>
              </a:spcBef>
              <a:spcAft>
                <a:spcPts val="0"/>
              </a:spcAft>
              <a:buNone/>
            </a:pPr>
            <a:r>
              <a:rPr lang="hr-HR" dirty="0"/>
              <a:t>Koje se događa kada pojedinac ili skupina izravnim korištenjem sile drugoj osobi, vršnjaku,  nanose neugodu, bol ili tjelesnu ozljedu.</a:t>
            </a:r>
          </a:p>
          <a:p>
            <a:pPr marL="0" lvl="0" indent="0" algn="l" rtl="0">
              <a:spcBef>
                <a:spcPts val="0"/>
              </a:spcBef>
              <a:spcAft>
                <a:spcPts val="0"/>
              </a:spcAft>
              <a:buNone/>
            </a:pPr>
            <a:r>
              <a:rPr lang="hr-HR" dirty="0"/>
              <a:t>Takva ponašanja uključuju, ali nisu ograničena na postupke poput </a:t>
            </a:r>
            <a:r>
              <a:rPr lang="hr-HR" dirty="0">
                <a:solidFill>
                  <a:schemeClr val="tx1"/>
                </a:solidFill>
              </a:rPr>
              <a:t>guranja i udaranja žrtve rukama, nogama ili nekim predmetom, ozljeđivanje pribadačama i sličnim predmetima, trzanje, štipanje, šamaranje, pljuvanje na žrtvu, davljenje, gušenje  i slično.</a:t>
            </a:r>
            <a:endParaRPr lang="hr-HR" dirty="0"/>
          </a:p>
          <a:p>
            <a:pPr marL="0" lvl="0" indent="0" algn="l" rtl="0">
              <a:spcBef>
                <a:spcPts val="0"/>
              </a:spcBef>
              <a:spcAft>
                <a:spcPts val="0"/>
              </a:spcAft>
              <a:buNone/>
            </a:pPr>
            <a:endParaRPr lang="en-H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HR" sz="1100" b="0" i="0" u="none" strike="noStrike" cap="none" dirty="0">
                <a:solidFill>
                  <a:srgbClr val="000000"/>
                </a:solidFill>
                <a:effectLst/>
                <a:latin typeface="Arial"/>
                <a:ea typeface="Arial"/>
                <a:cs typeface="Arial"/>
                <a:sym typeface="Arial"/>
              </a:rPr>
              <a:t>Mnogi upravo ovaj oblik i percipiraju kao najozbiljniji oblik nasilja među vršnjacima.</a:t>
            </a:r>
          </a:p>
          <a:p>
            <a:pPr marL="0" lvl="0" indent="0" algn="l" rtl="0">
              <a:spcBef>
                <a:spcPts val="0"/>
              </a:spcBef>
              <a:spcAft>
                <a:spcPts val="0"/>
              </a:spcAft>
              <a:buNone/>
            </a:pPr>
            <a:endParaRPr lang="hr-HR" dirty="0"/>
          </a:p>
        </p:txBody>
      </p:sp>
    </p:spTree>
    <p:extLst>
      <p:ext uri="{BB962C8B-B14F-4D97-AF65-F5344CB8AC3E}">
        <p14:creationId xmlns:p14="http://schemas.microsoft.com/office/powerpoint/2010/main" val="4058199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R" sz="1100" b="0" i="0" u="none" strike="noStrike" cap="none" dirty="0">
                <a:solidFill>
                  <a:srgbClr val="000000"/>
                </a:solidFill>
                <a:effectLst/>
                <a:latin typeface="Arial"/>
                <a:ea typeface="Arial"/>
                <a:cs typeface="Arial"/>
                <a:sym typeface="Arial"/>
              </a:rPr>
              <a:t>Dok verbalno nasilje, odnosno zlonamjernu upotrebu neprimjerenih riječi koja izazivaju emocionalnu bol, tretiraju kao uobičajeno i prilično benigno ponašanje. </a:t>
            </a:r>
          </a:p>
          <a:p>
            <a:pPr marL="0" lvl="0" indent="0" algn="l" rtl="0">
              <a:spcBef>
                <a:spcPts val="0"/>
              </a:spcBef>
              <a:spcAft>
                <a:spcPts val="0"/>
              </a:spcAft>
              <a:buNone/>
            </a:pPr>
            <a:endParaRPr lang="hr-HR" dirty="0"/>
          </a:p>
        </p:txBody>
      </p:sp>
    </p:spTree>
    <p:extLst>
      <p:ext uri="{BB962C8B-B14F-4D97-AF65-F5344CB8AC3E}">
        <p14:creationId xmlns:p14="http://schemas.microsoft.com/office/powerpoint/2010/main" val="2888121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b8d1ca927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b8d1ca927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HR" sz="1100" b="0" i="0" u="none" strike="noStrike" cap="none" dirty="0">
                <a:solidFill>
                  <a:srgbClr val="000000"/>
                </a:solidFill>
                <a:effectLst/>
                <a:latin typeface="Arial"/>
                <a:ea typeface="Arial"/>
                <a:cs typeface="Arial"/>
                <a:sym typeface="Arial"/>
              </a:rPr>
              <a:t>Od svih oblika klasičnog nasilja, učitelji najmanje uočavaju i slabo poznaju relacijsko nasilje, odnosno sofisticirano manipuliranje odnosima s ciljem narušavanja bliskih odnosa s vršnjacima (prijateljskih, romantičnih) te nanošenja štete ugledu, socijalnom statusu i dobrobiti žrtve. Djelujući prikriveno počinitelji ogovaranjem, širenjem neistina, izoliranjem iz skupine i sl., nastoje potaknuti i druge učenike da promijene svoje osjećaje i ponašanje prema žrtvi.</a:t>
            </a:r>
          </a:p>
          <a:p>
            <a:pPr marL="0" lvl="0" indent="0" algn="l" rtl="0">
              <a:spcBef>
                <a:spcPts val="0"/>
              </a:spcBef>
              <a:spcAft>
                <a:spcPts val="0"/>
              </a:spcAft>
              <a:buNone/>
            </a:pPr>
            <a:endParaRPr lang="hr-HR" dirty="0"/>
          </a:p>
          <a:p>
            <a:pPr marL="0" lvl="0" indent="0" algn="l" rtl="0">
              <a:spcBef>
                <a:spcPts val="0"/>
              </a:spcBef>
              <a:spcAft>
                <a:spcPts val="0"/>
              </a:spcAft>
              <a:buNone/>
            </a:pPr>
            <a:r>
              <a:rPr lang="hr-HR" sz="1100" b="0" i="0" u="none" strike="noStrike" cap="none" dirty="0">
                <a:solidFill>
                  <a:srgbClr val="000000"/>
                </a:solidFill>
                <a:effectLst/>
                <a:latin typeface="Arial"/>
                <a:ea typeface="Arial"/>
                <a:cs typeface="Arial"/>
                <a:sym typeface="Arial"/>
              </a:rPr>
              <a:t>Takvim se ponašanjima žrtvama uskraćuje prilika da u vršnjačkim odnosima zadovolje svoju potrebu za pripadanjem, bliskošću i prijateljstvom te dožive iskustva koja su se pokazala ključnima za razvoj i dobrobit djece.</a:t>
            </a:r>
            <a:endParaRPr lang="hr-HR" dirty="0"/>
          </a:p>
        </p:txBody>
      </p:sp>
    </p:spTree>
    <p:extLst>
      <p:ext uri="{BB962C8B-B14F-4D97-AF65-F5344CB8AC3E}">
        <p14:creationId xmlns:p14="http://schemas.microsoft.com/office/powerpoint/2010/main" val="4128547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78600" y="1484550"/>
            <a:ext cx="7787100" cy="2086500"/>
          </a:xfrm>
          <a:prstGeom prst="rect">
            <a:avLst/>
          </a:prstGeom>
        </p:spPr>
        <p:txBody>
          <a:bodyPr spcFirstLastPara="1" wrap="square" lIns="91425" tIns="91425" rIns="91425" bIns="91425" anchor="ctr" anchorCtr="0">
            <a:noAutofit/>
          </a:bodyPr>
          <a:lstStyle>
            <a:lvl1pPr lvl="0" algn="ctr">
              <a:lnSpc>
                <a:spcPct val="125000"/>
              </a:lnSpc>
              <a:spcBef>
                <a:spcPts val="0"/>
              </a:spcBef>
              <a:spcAft>
                <a:spcPts val="0"/>
              </a:spcAft>
              <a:buSzPts val="5200"/>
              <a:buNone/>
              <a:defRPr sz="5500">
                <a:solidFill>
                  <a:schemeClr val="dk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547575" y="3466725"/>
            <a:ext cx="4048800" cy="382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rot="5400000">
            <a:off x="-1867025" y="1013175"/>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229260" y="339680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315040" flipH="1">
            <a:off x="-236345" y="4475012"/>
            <a:ext cx="2114446" cy="9970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282713" y="476911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927300" y="42102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5488" y="29082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257175" y="4901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559288" y="39105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5400000">
            <a:off x="6110254" y="2527892"/>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744675"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484934" flipH="1">
            <a:off x="7292455"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800000">
            <a:off x="5634813" y="20792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0800000">
            <a:off x="7750600" y="102480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0800000">
            <a:off x="8980488" y="193977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0800000">
            <a:off x="4725450" y="13999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CUSTOM_1">
    <p:spTree>
      <p:nvGrpSpPr>
        <p:cNvPr id="1" name="Shape 410"/>
        <p:cNvGrpSpPr/>
        <p:nvPr/>
      </p:nvGrpSpPr>
      <p:grpSpPr>
        <a:xfrm>
          <a:off x="0" y="0"/>
          <a:ext cx="0" cy="0"/>
          <a:chOff x="0" y="0"/>
          <a:chExt cx="0" cy="0"/>
        </a:xfrm>
      </p:grpSpPr>
      <p:sp>
        <p:nvSpPr>
          <p:cNvPr id="411" name="Google Shape;411;p25"/>
          <p:cNvSpPr txBox="1">
            <a:spLocks noGrp="1"/>
          </p:cNvSpPr>
          <p:nvPr>
            <p:ph type="title"/>
          </p:nvPr>
        </p:nvSpPr>
        <p:spPr>
          <a:xfrm>
            <a:off x="2629950" y="989275"/>
            <a:ext cx="3884100" cy="9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500"/>
            </a:lvl1pPr>
            <a:lvl2pPr lvl="1" algn="ctr" rtl="0">
              <a:spcBef>
                <a:spcPts val="0"/>
              </a:spcBef>
              <a:spcAft>
                <a:spcPts val="0"/>
              </a:spcAft>
              <a:buSzPts val="3000"/>
              <a:buNone/>
              <a:defRPr>
                <a:latin typeface="Open Sans"/>
                <a:ea typeface="Open Sans"/>
                <a:cs typeface="Open Sans"/>
                <a:sym typeface="Open Sans"/>
              </a:defRPr>
            </a:lvl2pPr>
            <a:lvl3pPr lvl="2" algn="ctr" rtl="0">
              <a:spcBef>
                <a:spcPts val="0"/>
              </a:spcBef>
              <a:spcAft>
                <a:spcPts val="0"/>
              </a:spcAft>
              <a:buSzPts val="3000"/>
              <a:buNone/>
              <a:defRPr>
                <a:latin typeface="Open Sans"/>
                <a:ea typeface="Open Sans"/>
                <a:cs typeface="Open Sans"/>
                <a:sym typeface="Open Sans"/>
              </a:defRPr>
            </a:lvl3pPr>
            <a:lvl4pPr lvl="3" algn="ctr" rtl="0">
              <a:spcBef>
                <a:spcPts val="0"/>
              </a:spcBef>
              <a:spcAft>
                <a:spcPts val="0"/>
              </a:spcAft>
              <a:buSzPts val="3000"/>
              <a:buNone/>
              <a:defRPr>
                <a:latin typeface="Open Sans"/>
                <a:ea typeface="Open Sans"/>
                <a:cs typeface="Open Sans"/>
                <a:sym typeface="Open Sans"/>
              </a:defRPr>
            </a:lvl4pPr>
            <a:lvl5pPr lvl="4" algn="ctr" rtl="0">
              <a:spcBef>
                <a:spcPts val="0"/>
              </a:spcBef>
              <a:spcAft>
                <a:spcPts val="0"/>
              </a:spcAft>
              <a:buSzPts val="3000"/>
              <a:buNone/>
              <a:defRPr>
                <a:latin typeface="Open Sans"/>
                <a:ea typeface="Open Sans"/>
                <a:cs typeface="Open Sans"/>
                <a:sym typeface="Open Sans"/>
              </a:defRPr>
            </a:lvl5pPr>
            <a:lvl6pPr lvl="5" algn="ctr" rtl="0">
              <a:spcBef>
                <a:spcPts val="0"/>
              </a:spcBef>
              <a:spcAft>
                <a:spcPts val="0"/>
              </a:spcAft>
              <a:buSzPts val="3000"/>
              <a:buNone/>
              <a:defRPr>
                <a:latin typeface="Open Sans"/>
                <a:ea typeface="Open Sans"/>
                <a:cs typeface="Open Sans"/>
                <a:sym typeface="Open Sans"/>
              </a:defRPr>
            </a:lvl6pPr>
            <a:lvl7pPr lvl="6" algn="ctr" rtl="0">
              <a:spcBef>
                <a:spcPts val="0"/>
              </a:spcBef>
              <a:spcAft>
                <a:spcPts val="0"/>
              </a:spcAft>
              <a:buSzPts val="3000"/>
              <a:buNone/>
              <a:defRPr>
                <a:latin typeface="Open Sans"/>
                <a:ea typeface="Open Sans"/>
                <a:cs typeface="Open Sans"/>
                <a:sym typeface="Open Sans"/>
              </a:defRPr>
            </a:lvl7pPr>
            <a:lvl8pPr lvl="7" algn="ctr" rtl="0">
              <a:spcBef>
                <a:spcPts val="0"/>
              </a:spcBef>
              <a:spcAft>
                <a:spcPts val="0"/>
              </a:spcAft>
              <a:buSzPts val="3000"/>
              <a:buNone/>
              <a:defRPr>
                <a:latin typeface="Open Sans"/>
                <a:ea typeface="Open Sans"/>
                <a:cs typeface="Open Sans"/>
                <a:sym typeface="Open Sans"/>
              </a:defRPr>
            </a:lvl8pPr>
            <a:lvl9pPr lvl="8" algn="ctr" rtl="0">
              <a:spcBef>
                <a:spcPts val="0"/>
              </a:spcBef>
              <a:spcAft>
                <a:spcPts val="0"/>
              </a:spcAft>
              <a:buSzPts val="3000"/>
              <a:buNone/>
              <a:defRPr>
                <a:latin typeface="Open Sans"/>
                <a:ea typeface="Open Sans"/>
                <a:cs typeface="Open Sans"/>
                <a:sym typeface="Open Sans"/>
              </a:defRPr>
            </a:lvl9pPr>
          </a:lstStyle>
          <a:p>
            <a:endParaRPr/>
          </a:p>
        </p:txBody>
      </p:sp>
      <p:sp>
        <p:nvSpPr>
          <p:cNvPr id="412" name="Google Shape;412;p25"/>
          <p:cNvSpPr txBox="1">
            <a:spLocks noGrp="1"/>
          </p:cNvSpPr>
          <p:nvPr>
            <p:ph type="subTitle" idx="1"/>
          </p:nvPr>
        </p:nvSpPr>
        <p:spPr>
          <a:xfrm>
            <a:off x="3043615" y="1769613"/>
            <a:ext cx="3066900" cy="10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endParaRPr/>
          </a:p>
        </p:txBody>
      </p:sp>
      <p:sp>
        <p:nvSpPr>
          <p:cNvPr id="413" name="Google Shape;413;p25"/>
          <p:cNvSpPr txBox="1">
            <a:spLocks noGrp="1"/>
          </p:cNvSpPr>
          <p:nvPr>
            <p:ph type="subTitle" idx="2"/>
          </p:nvPr>
        </p:nvSpPr>
        <p:spPr>
          <a:xfrm>
            <a:off x="2676890" y="3876500"/>
            <a:ext cx="3790200" cy="27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100">
                <a:solidFill>
                  <a:schemeClr val="dk1"/>
                </a:solidFill>
              </a:defRPr>
            </a:lvl1pPr>
            <a:lvl2pPr lvl="1" algn="ctr" rtl="0">
              <a:spcBef>
                <a:spcPts val="160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endParaRPr/>
          </a:p>
        </p:txBody>
      </p:sp>
      <p:sp>
        <p:nvSpPr>
          <p:cNvPr id="414" name="Google Shape;414;p25"/>
          <p:cNvSpPr txBox="1"/>
          <p:nvPr/>
        </p:nvSpPr>
        <p:spPr>
          <a:xfrm>
            <a:off x="2924390" y="3270788"/>
            <a:ext cx="3295200" cy="71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Open Sans"/>
                <a:ea typeface="Open Sans"/>
                <a:cs typeface="Open Sans"/>
                <a:sym typeface="Open Sans"/>
              </a:rPr>
              <a:t>CREDITS</a:t>
            </a:r>
            <a:r>
              <a:rPr lang="en" sz="1100">
                <a:solidFill>
                  <a:schemeClr val="dk1"/>
                </a:solidFill>
                <a:latin typeface="Open Sans"/>
                <a:ea typeface="Open Sans"/>
                <a:cs typeface="Open Sans"/>
                <a:sym typeface="Open Sans"/>
              </a:rPr>
              <a:t>: This presentation template was created by</a:t>
            </a:r>
            <a:r>
              <a:rPr lang="en" sz="1100" b="1">
                <a:solidFill>
                  <a:schemeClr val="dk1"/>
                </a:solidFill>
                <a:latin typeface="Open Sans"/>
                <a:ea typeface="Open Sans"/>
                <a:cs typeface="Open Sans"/>
                <a:sym typeface="Open Sans"/>
              </a:rPr>
              <a:t> </a:t>
            </a:r>
            <a:r>
              <a:rPr lang="en" sz="1100"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100">
                <a:solidFill>
                  <a:schemeClr val="dk1"/>
                </a:solidFill>
                <a:latin typeface="Open Sans"/>
                <a:ea typeface="Open Sans"/>
                <a:cs typeface="Open Sans"/>
                <a:sym typeface="Open Sans"/>
              </a:rPr>
              <a:t>, including icons by </a:t>
            </a:r>
            <a:r>
              <a:rPr lang="en" sz="11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100">
                <a:solidFill>
                  <a:schemeClr val="dk1"/>
                </a:solidFill>
                <a:latin typeface="Open Sans"/>
                <a:ea typeface="Open Sans"/>
                <a:cs typeface="Open Sans"/>
                <a:sym typeface="Open Sans"/>
              </a:rPr>
              <a:t>, infographics &amp; images by </a:t>
            </a:r>
            <a:r>
              <a:rPr lang="en" sz="1100"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100" b="1">
              <a:solidFill>
                <a:schemeClr val="dk1"/>
              </a:solidFill>
              <a:latin typeface="Open Sans"/>
              <a:ea typeface="Open Sans"/>
              <a:cs typeface="Open Sans"/>
              <a:sym typeface="Open Sans"/>
            </a:endParaRPr>
          </a:p>
        </p:txBody>
      </p:sp>
      <p:sp>
        <p:nvSpPr>
          <p:cNvPr id="415" name="Google Shape;415;p25"/>
          <p:cNvSpPr/>
          <p:nvPr/>
        </p:nvSpPr>
        <p:spPr>
          <a:xfrm rot="-5538951">
            <a:off x="-2574537" y="1029968"/>
            <a:ext cx="6383009" cy="1326004"/>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rot="5400000" flipH="1">
            <a:off x="-1065756" y="2741763"/>
            <a:ext cx="3598025" cy="1537331"/>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rot="5400000" flipH="1">
            <a:off x="-627512" y="3888154"/>
            <a:ext cx="2023800" cy="1071475"/>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5"/>
          <p:cNvSpPr/>
          <p:nvPr/>
        </p:nvSpPr>
        <p:spPr>
          <a:xfrm>
            <a:off x="771800" y="27575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a:off x="1553300" y="34525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804350" y="10513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1169650" y="35512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376488" y="7169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25"/>
          <p:cNvGrpSpPr/>
          <p:nvPr/>
        </p:nvGrpSpPr>
        <p:grpSpPr>
          <a:xfrm rot="10800000">
            <a:off x="7695844" y="-223188"/>
            <a:ext cx="1676378" cy="6958517"/>
            <a:chOff x="-174456" y="-1522725"/>
            <a:chExt cx="1676378" cy="6958517"/>
          </a:xfrm>
        </p:grpSpPr>
        <p:sp>
          <p:nvSpPr>
            <p:cNvPr id="424" name="Google Shape;424;p25"/>
            <p:cNvSpPr/>
            <p:nvPr/>
          </p:nvSpPr>
          <p:spPr>
            <a:xfrm rot="-5538951">
              <a:off x="-2574537" y="1029968"/>
              <a:ext cx="6383009" cy="1326004"/>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rot="5400000" flipH="1">
              <a:off x="-1065756" y="2741763"/>
              <a:ext cx="3598025" cy="1537331"/>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rot="5400000" flipH="1">
              <a:off x="-627512" y="3888154"/>
              <a:ext cx="2023800" cy="1071475"/>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25"/>
          <p:cNvSpPr/>
          <p:nvPr/>
        </p:nvSpPr>
        <p:spPr>
          <a:xfrm rot="10800000" flipH="1">
            <a:off x="7981650" y="286042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rot="10800000" flipH="1">
            <a:off x="8332050" y="1975150"/>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rot="10800000" flipH="1">
            <a:off x="7932450" y="4287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rot="10800000" flipH="1">
            <a:off x="7695850" y="17277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rot="10800000" flipH="1">
            <a:off x="8299488" y="44920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0"/>
        <p:cNvGrpSpPr/>
        <p:nvPr/>
      </p:nvGrpSpPr>
      <p:grpSpPr>
        <a:xfrm>
          <a:off x="0" y="0"/>
          <a:ext cx="0" cy="0"/>
          <a:chOff x="0" y="0"/>
          <a:chExt cx="0" cy="0"/>
        </a:xfrm>
      </p:grpSpPr>
      <p:sp>
        <p:nvSpPr>
          <p:cNvPr id="391" name="Google Shape;391;p24"/>
          <p:cNvSpPr txBox="1">
            <a:spLocks noGrp="1"/>
          </p:cNvSpPr>
          <p:nvPr>
            <p:ph type="title"/>
          </p:nvPr>
        </p:nvSpPr>
        <p:spPr>
          <a:xfrm>
            <a:off x="2571750" y="363275"/>
            <a:ext cx="4000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392" name="Google Shape;392;p24"/>
          <p:cNvSpPr txBox="1">
            <a:spLocks noGrp="1"/>
          </p:cNvSpPr>
          <p:nvPr>
            <p:ph type="subTitle" idx="1"/>
          </p:nvPr>
        </p:nvSpPr>
        <p:spPr>
          <a:xfrm>
            <a:off x="5091350" y="3794700"/>
            <a:ext cx="22056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393" name="Google Shape;393;p24"/>
          <p:cNvSpPr txBox="1">
            <a:spLocks noGrp="1"/>
          </p:cNvSpPr>
          <p:nvPr>
            <p:ph type="subTitle" idx="2"/>
          </p:nvPr>
        </p:nvSpPr>
        <p:spPr>
          <a:xfrm>
            <a:off x="4948200" y="4089750"/>
            <a:ext cx="2488200" cy="64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94" name="Google Shape;394;p24"/>
          <p:cNvSpPr txBox="1">
            <a:spLocks noGrp="1"/>
          </p:cNvSpPr>
          <p:nvPr>
            <p:ph type="subTitle" idx="3"/>
          </p:nvPr>
        </p:nvSpPr>
        <p:spPr>
          <a:xfrm>
            <a:off x="1901200" y="3794700"/>
            <a:ext cx="20079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395" name="Google Shape;395;p24"/>
          <p:cNvSpPr txBox="1">
            <a:spLocks noGrp="1"/>
          </p:cNvSpPr>
          <p:nvPr>
            <p:ph type="subTitle" idx="4"/>
          </p:nvPr>
        </p:nvSpPr>
        <p:spPr>
          <a:xfrm>
            <a:off x="1800500" y="4089750"/>
            <a:ext cx="2205600" cy="64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96" name="Google Shape;396;p24"/>
          <p:cNvSpPr/>
          <p:nvPr/>
        </p:nvSpPr>
        <p:spPr>
          <a:xfrm rot="-5400000">
            <a:off x="-687297" y="596629"/>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4"/>
          <p:cNvSpPr/>
          <p:nvPr/>
        </p:nvSpPr>
        <p:spPr>
          <a:xfrm rot="-5400000">
            <a:off x="-1281850" y="1134665"/>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4"/>
          <p:cNvSpPr/>
          <p:nvPr/>
        </p:nvSpPr>
        <p:spPr>
          <a:xfrm rot="5400000">
            <a:off x="466981" y="11957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4"/>
          <p:cNvSpPr/>
          <p:nvPr/>
        </p:nvSpPr>
        <p:spPr>
          <a:xfrm rot="5400000">
            <a:off x="-494883" y="20869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4"/>
          <p:cNvSpPr/>
          <p:nvPr/>
        </p:nvSpPr>
        <p:spPr>
          <a:xfrm rot="5400000">
            <a:off x="928869" y="9991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4"/>
          <p:cNvSpPr/>
          <p:nvPr/>
        </p:nvSpPr>
        <p:spPr>
          <a:xfrm rot="-5400000">
            <a:off x="269256" y="28422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p:nvPr/>
        </p:nvSpPr>
        <p:spPr>
          <a:xfrm rot="5400000">
            <a:off x="7087547" y="3261706"/>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4"/>
          <p:cNvSpPr/>
          <p:nvPr/>
        </p:nvSpPr>
        <p:spPr>
          <a:xfrm rot="5400000">
            <a:off x="7632127" y="3170112"/>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4"/>
          <p:cNvSpPr/>
          <p:nvPr/>
        </p:nvSpPr>
        <p:spPr>
          <a:xfrm rot="-5400000">
            <a:off x="8580444" y="36971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4"/>
          <p:cNvSpPr/>
          <p:nvPr/>
        </p:nvSpPr>
        <p:spPr>
          <a:xfrm rot="-5400000">
            <a:off x="7715198" y="379368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4"/>
          <p:cNvSpPr/>
          <p:nvPr/>
        </p:nvSpPr>
        <p:spPr>
          <a:xfrm rot="-5400000">
            <a:off x="8183656" y="39584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4"/>
          <p:cNvSpPr/>
          <p:nvPr/>
        </p:nvSpPr>
        <p:spPr>
          <a:xfrm rot="5400000">
            <a:off x="8843269" y="21154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4"/>
          <p:cNvSpPr/>
          <p:nvPr/>
        </p:nvSpPr>
        <p:spPr>
          <a:xfrm rot="-5400000">
            <a:off x="7541144" y="46809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4"/>
          <p:cNvSpPr/>
          <p:nvPr/>
        </p:nvSpPr>
        <p:spPr>
          <a:xfrm rot="5400000">
            <a:off x="1506281" y="2119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7822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1912475" y="2261338"/>
            <a:ext cx="5319000" cy="8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3105600" y="1164675"/>
            <a:ext cx="2932800" cy="97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2815400" y="3123913"/>
            <a:ext cx="3513300" cy="435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0" name="Google Shape;30;p3"/>
          <p:cNvSpPr/>
          <p:nvPr/>
        </p:nvSpPr>
        <p:spPr>
          <a:xfrm rot="10800000">
            <a:off x="-260192" y="328529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rot="10800000">
            <a:off x="158481" y="4429982"/>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699725" y="46636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1811013" y="438261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332175" y="3703451"/>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1232025" y="40170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08888" y="30075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5365175" y="16661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874550" y="-333462"/>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rot="10800000">
            <a:off x="5365175" y="41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rot="10800000">
            <a:off x="7188788" y="63557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10800000">
            <a:off x="6621274" y="-43579"/>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10800000">
            <a:off x="7832875" y="106596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rot="10800000">
            <a:off x="8890913" y="20106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1"/>
        <p:cNvGrpSpPr/>
        <p:nvPr/>
      </p:nvGrpSpPr>
      <p:grpSpPr>
        <a:xfrm>
          <a:off x="0" y="0"/>
          <a:ext cx="0" cy="0"/>
          <a:chOff x="0" y="0"/>
          <a:chExt cx="0" cy="0"/>
        </a:xfrm>
      </p:grpSpPr>
      <p:sp>
        <p:nvSpPr>
          <p:cNvPr id="62" name="Google Shape;62;p5"/>
          <p:cNvSpPr txBox="1">
            <a:spLocks noGrp="1"/>
          </p:cNvSpPr>
          <p:nvPr>
            <p:ph type="subTitle" idx="1"/>
          </p:nvPr>
        </p:nvSpPr>
        <p:spPr>
          <a:xfrm>
            <a:off x="5069450" y="2590588"/>
            <a:ext cx="28848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3" name="Google Shape;63;p5"/>
          <p:cNvSpPr txBox="1">
            <a:spLocks noGrp="1"/>
          </p:cNvSpPr>
          <p:nvPr>
            <p:ph type="subTitle" idx="2"/>
          </p:nvPr>
        </p:nvSpPr>
        <p:spPr>
          <a:xfrm>
            <a:off x="5069400" y="2882600"/>
            <a:ext cx="2884800" cy="78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endParaRPr/>
          </a:p>
        </p:txBody>
      </p:sp>
      <p:sp>
        <p:nvSpPr>
          <p:cNvPr id="64" name="Google Shape;64;p5"/>
          <p:cNvSpPr txBox="1">
            <a:spLocks noGrp="1"/>
          </p:cNvSpPr>
          <p:nvPr>
            <p:ph type="subTitle" idx="3"/>
          </p:nvPr>
        </p:nvSpPr>
        <p:spPr>
          <a:xfrm>
            <a:off x="1189788" y="2590588"/>
            <a:ext cx="28848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5" name="Google Shape;65;p5"/>
          <p:cNvSpPr txBox="1">
            <a:spLocks noGrp="1"/>
          </p:cNvSpPr>
          <p:nvPr>
            <p:ph type="subTitle" idx="4"/>
          </p:nvPr>
        </p:nvSpPr>
        <p:spPr>
          <a:xfrm>
            <a:off x="1189800" y="2882600"/>
            <a:ext cx="2884800" cy="78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endParaRPr/>
          </a:p>
        </p:txBody>
      </p:sp>
      <p:sp>
        <p:nvSpPr>
          <p:cNvPr id="66" name="Google Shape;66;p5"/>
          <p:cNvSpPr/>
          <p:nvPr/>
        </p:nvSpPr>
        <p:spPr>
          <a:xfrm rot="10376871">
            <a:off x="-495921" y="-203555"/>
            <a:ext cx="4143688" cy="141169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3812651" y="348974"/>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593226" y="83864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4418776" y="6334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981851" y="2502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flipH="1">
            <a:off x="-201027" y="-164602"/>
            <a:ext cx="3007352" cy="1244123"/>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rot="10800000">
            <a:off x="-259611" y="-297078"/>
            <a:ext cx="2457436" cy="930503"/>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rot="-448972">
            <a:off x="5418223" y="3906226"/>
            <a:ext cx="4114989" cy="1394558"/>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rot="10800000">
            <a:off x="4710711" y="472444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rot="10800000">
            <a:off x="8391336" y="4168473"/>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rot="10800000">
            <a:off x="5390761" y="416847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rot="10800000">
            <a:off x="6002711" y="475684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10800000" flipH="1">
            <a:off x="6276637" y="4026301"/>
            <a:ext cx="3007352" cy="1244123"/>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6885137" y="4472397"/>
            <a:ext cx="2457436" cy="930503"/>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6"/>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2" name="Google Shape;82;p6"/>
          <p:cNvSpPr/>
          <p:nvPr/>
        </p:nvSpPr>
        <p:spPr>
          <a:xfrm>
            <a:off x="6082076"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rot="10800000">
            <a:off x="6965676"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rot="10484947" flipH="1">
            <a:off x="7999385"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rot="10800000">
            <a:off x="72221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rot="10800000">
            <a:off x="8177150"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rot="10800000">
            <a:off x="8947925"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1388100" y="1076025"/>
            <a:ext cx="6367800" cy="2839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07" name="Google Shape;107;p8"/>
          <p:cNvSpPr/>
          <p:nvPr/>
        </p:nvSpPr>
        <p:spPr>
          <a:xfrm flipH="1">
            <a:off x="-426404" y="-84700"/>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rot="10800000">
            <a:off x="-294784" y="-365201"/>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rot="-5400147">
            <a:off x="232464" y="-691625"/>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flipH="1">
            <a:off x="683516" y="60690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flipH="1">
            <a:off x="2476066" y="6665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3173616" y="244725"/>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flipH="1">
            <a:off x="6566441" y="273550"/>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rot="10800000" flipH="1">
            <a:off x="2631095" y="4430364"/>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6302893" y="4618767"/>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5399853">
            <a:off x="7457460" y="3823444"/>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10800000" flipH="1">
            <a:off x="8312846" y="4520067"/>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rot="10800000" flipH="1">
            <a:off x="6455196" y="4395617"/>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rot="10800000" flipH="1">
            <a:off x="5822746" y="4882242"/>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rot="10800000" flipH="1">
            <a:off x="8749921" y="4232117"/>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rot="10800000" flipH="1">
            <a:off x="2364821" y="4788617"/>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flipH="1">
            <a:off x="181341" y="8300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tents">
  <p:cSld name="CUSTOM">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2727000" y="363275"/>
            <a:ext cx="3690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168" name="Google Shape;168;p13"/>
          <p:cNvSpPr txBox="1">
            <a:spLocks noGrp="1"/>
          </p:cNvSpPr>
          <p:nvPr>
            <p:ph type="subTitle" idx="1"/>
          </p:nvPr>
        </p:nvSpPr>
        <p:spPr>
          <a:xfrm>
            <a:off x="4379650" y="1868975"/>
            <a:ext cx="3830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69" name="Google Shape;169;p13"/>
          <p:cNvSpPr txBox="1">
            <a:spLocks noGrp="1"/>
          </p:cNvSpPr>
          <p:nvPr>
            <p:ph type="subTitle" idx="2"/>
          </p:nvPr>
        </p:nvSpPr>
        <p:spPr>
          <a:xfrm>
            <a:off x="5051588" y="2188088"/>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0" name="Google Shape;170;p13"/>
          <p:cNvSpPr txBox="1">
            <a:spLocks noGrp="1"/>
          </p:cNvSpPr>
          <p:nvPr>
            <p:ph type="subTitle" idx="3"/>
          </p:nvPr>
        </p:nvSpPr>
        <p:spPr>
          <a:xfrm>
            <a:off x="934238" y="1868975"/>
            <a:ext cx="3690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71" name="Google Shape;171;p13"/>
          <p:cNvSpPr txBox="1">
            <a:spLocks noGrp="1"/>
          </p:cNvSpPr>
          <p:nvPr>
            <p:ph type="subTitle" idx="4"/>
          </p:nvPr>
        </p:nvSpPr>
        <p:spPr>
          <a:xfrm>
            <a:off x="1536188" y="2188088"/>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2" name="Google Shape;172;p13"/>
          <p:cNvSpPr txBox="1">
            <a:spLocks noGrp="1"/>
          </p:cNvSpPr>
          <p:nvPr>
            <p:ph type="subTitle" idx="5"/>
          </p:nvPr>
        </p:nvSpPr>
        <p:spPr>
          <a:xfrm>
            <a:off x="4379600" y="3770850"/>
            <a:ext cx="3830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73" name="Google Shape;173;p13"/>
          <p:cNvSpPr txBox="1">
            <a:spLocks noGrp="1"/>
          </p:cNvSpPr>
          <p:nvPr>
            <p:ph type="subTitle" idx="6"/>
          </p:nvPr>
        </p:nvSpPr>
        <p:spPr>
          <a:xfrm>
            <a:off x="5051588" y="40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4" name="Google Shape;174;p13"/>
          <p:cNvSpPr txBox="1">
            <a:spLocks noGrp="1"/>
          </p:cNvSpPr>
          <p:nvPr>
            <p:ph type="subTitle" idx="7"/>
          </p:nvPr>
        </p:nvSpPr>
        <p:spPr>
          <a:xfrm>
            <a:off x="934238" y="3770850"/>
            <a:ext cx="3690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75" name="Google Shape;175;p13"/>
          <p:cNvSpPr txBox="1">
            <a:spLocks noGrp="1"/>
          </p:cNvSpPr>
          <p:nvPr>
            <p:ph type="subTitle" idx="8"/>
          </p:nvPr>
        </p:nvSpPr>
        <p:spPr>
          <a:xfrm>
            <a:off x="1536188" y="40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6" name="Google Shape;176;p13"/>
          <p:cNvSpPr txBox="1">
            <a:spLocks noGrp="1"/>
          </p:cNvSpPr>
          <p:nvPr>
            <p:ph type="title" idx="9" hasCustomPrompt="1"/>
          </p:nvPr>
        </p:nvSpPr>
        <p:spPr>
          <a:xfrm>
            <a:off x="2259638" y="1171113"/>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7" name="Google Shape;177;p13"/>
          <p:cNvSpPr txBox="1">
            <a:spLocks noGrp="1"/>
          </p:cNvSpPr>
          <p:nvPr>
            <p:ph type="title" idx="13" hasCustomPrompt="1"/>
          </p:nvPr>
        </p:nvSpPr>
        <p:spPr>
          <a:xfrm>
            <a:off x="5775063" y="1171113"/>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8" name="Google Shape;178;p13"/>
          <p:cNvSpPr txBox="1">
            <a:spLocks noGrp="1"/>
          </p:cNvSpPr>
          <p:nvPr>
            <p:ph type="title" idx="14" hasCustomPrompt="1"/>
          </p:nvPr>
        </p:nvSpPr>
        <p:spPr>
          <a:xfrm>
            <a:off x="2259638" y="3071125"/>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9" name="Google Shape;179;p13"/>
          <p:cNvSpPr txBox="1">
            <a:spLocks noGrp="1"/>
          </p:cNvSpPr>
          <p:nvPr>
            <p:ph type="title" idx="15" hasCustomPrompt="1"/>
          </p:nvPr>
        </p:nvSpPr>
        <p:spPr>
          <a:xfrm>
            <a:off x="5775063" y="3071125"/>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80" name="Google Shape;180;p13"/>
          <p:cNvSpPr/>
          <p:nvPr/>
        </p:nvSpPr>
        <p:spPr>
          <a:xfrm rot="-5267561">
            <a:off x="-2166865" y="2462282"/>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rot="-5400000">
            <a:off x="-954332" y="1253578"/>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rot="5400000">
            <a:off x="-672825" y="41929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rot="5400000">
            <a:off x="121363" y="31329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rot="5400000">
            <a:off x="993813" y="264713"/>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rot="5400000">
            <a:off x="540138" y="12904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rot="5400000">
            <a:off x="441438" y="27005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rot="5532439">
            <a:off x="6598811" y="1897536"/>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rot="5400000">
            <a:off x="7811366" y="2920743"/>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rot="-5400000">
            <a:off x="7826590" y="3732336"/>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rot="-5400000">
            <a:off x="8965800" y="184432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rot="-5400000">
            <a:off x="8612125" y="375164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rot="-5400000">
            <a:off x="8710825" y="23415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rot="-5400000">
            <a:off x="8158450" y="4777374"/>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194"/>
        <p:cNvGrpSpPr/>
        <p:nvPr/>
      </p:nvGrpSpPr>
      <p:grpSpPr>
        <a:xfrm>
          <a:off x="0" y="0"/>
          <a:ext cx="0" cy="0"/>
          <a:chOff x="0" y="0"/>
          <a:chExt cx="0" cy="0"/>
        </a:xfrm>
      </p:grpSpPr>
      <p:sp>
        <p:nvSpPr>
          <p:cNvPr id="195" name="Google Shape;195;p14"/>
          <p:cNvSpPr txBox="1">
            <a:spLocks noGrp="1"/>
          </p:cNvSpPr>
          <p:nvPr>
            <p:ph type="title"/>
          </p:nvPr>
        </p:nvSpPr>
        <p:spPr>
          <a:xfrm>
            <a:off x="3373350" y="2938325"/>
            <a:ext cx="4044000" cy="49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100"/>
              <a:buNone/>
              <a:defRPr sz="3000"/>
            </a:lvl1pPr>
            <a:lvl2pPr lvl="1" rtl="0">
              <a:spcBef>
                <a:spcPts val="160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96" name="Google Shape;196;p14"/>
          <p:cNvSpPr txBox="1">
            <a:spLocks noGrp="1"/>
          </p:cNvSpPr>
          <p:nvPr>
            <p:ph type="subTitle" idx="1"/>
          </p:nvPr>
        </p:nvSpPr>
        <p:spPr>
          <a:xfrm>
            <a:off x="1726650" y="1707450"/>
            <a:ext cx="5690700" cy="98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200"/>
              <a:buNone/>
              <a:defRPr sz="20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97" name="Google Shape;197;p14"/>
          <p:cNvSpPr/>
          <p:nvPr/>
        </p:nvSpPr>
        <p:spPr>
          <a:xfrm>
            <a:off x="2301825" y="-81050"/>
            <a:ext cx="5472801"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4"/>
          <p:cNvSpPr/>
          <p:nvPr/>
        </p:nvSpPr>
        <p:spPr>
          <a:xfrm rot="10800000">
            <a:off x="3105740" y="-321877"/>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4"/>
          <p:cNvSpPr/>
          <p:nvPr/>
        </p:nvSpPr>
        <p:spPr>
          <a:xfrm rot="-5400000">
            <a:off x="5094113" y="-676765"/>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4"/>
          <p:cNvSpPr/>
          <p:nvPr/>
        </p:nvSpPr>
        <p:spPr>
          <a:xfrm rot="5400000">
            <a:off x="6553938" y="4582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4"/>
          <p:cNvSpPr/>
          <p:nvPr/>
        </p:nvSpPr>
        <p:spPr>
          <a:xfrm rot="5400000">
            <a:off x="4522788" y="64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4"/>
          <p:cNvSpPr/>
          <p:nvPr/>
        </p:nvSpPr>
        <p:spPr>
          <a:xfrm rot="5400000">
            <a:off x="8054788" y="93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4"/>
          <p:cNvSpPr/>
          <p:nvPr/>
        </p:nvSpPr>
        <p:spPr>
          <a:xfrm rot="5400000">
            <a:off x="2853363" y="30173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4"/>
          <p:cNvSpPr/>
          <p:nvPr/>
        </p:nvSpPr>
        <p:spPr>
          <a:xfrm rot="5400000">
            <a:off x="2401288" y="5398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4"/>
          <p:cNvSpPr/>
          <p:nvPr/>
        </p:nvSpPr>
        <p:spPr>
          <a:xfrm rot="10800000">
            <a:off x="1820973" y="3982367"/>
            <a:ext cx="5577954"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4"/>
          <p:cNvSpPr/>
          <p:nvPr/>
        </p:nvSpPr>
        <p:spPr>
          <a:xfrm>
            <a:off x="4175688" y="4603443"/>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p:cNvSpPr/>
          <p:nvPr/>
        </p:nvSpPr>
        <p:spPr>
          <a:xfrm rot="5400000">
            <a:off x="3798057" y="3940705"/>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rot="-5400000">
            <a:off x="2853375" y="43630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rot="-5400000">
            <a:off x="5079550" y="439543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rot="-5400000">
            <a:off x="1555000" y="484155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rot="-5400000">
            <a:off x="6683875" y="4678206"/>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p:nvPr/>
        </p:nvSpPr>
        <p:spPr>
          <a:xfrm rot="-5400000">
            <a:off x="7201050" y="4504906"/>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CUSTOM_3">
    <p:spTree>
      <p:nvGrpSpPr>
        <p:cNvPr id="1" name="Shape 213"/>
        <p:cNvGrpSpPr/>
        <p:nvPr/>
      </p:nvGrpSpPr>
      <p:grpSpPr>
        <a:xfrm>
          <a:off x="0" y="0"/>
          <a:ext cx="0" cy="0"/>
          <a:chOff x="0" y="0"/>
          <a:chExt cx="0" cy="0"/>
        </a:xfrm>
      </p:grpSpPr>
      <p:sp>
        <p:nvSpPr>
          <p:cNvPr id="214" name="Google Shape;214;p15"/>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215" name="Google Shape;215;p15"/>
          <p:cNvSpPr txBox="1">
            <a:spLocks noGrp="1"/>
          </p:cNvSpPr>
          <p:nvPr>
            <p:ph type="title" idx="2" hasCustomPrompt="1"/>
          </p:nvPr>
        </p:nvSpPr>
        <p:spPr>
          <a:xfrm>
            <a:off x="884798" y="1499138"/>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6" name="Google Shape;216;p15"/>
          <p:cNvSpPr txBox="1">
            <a:spLocks noGrp="1"/>
          </p:cNvSpPr>
          <p:nvPr>
            <p:ph type="subTitle" idx="1"/>
          </p:nvPr>
        </p:nvSpPr>
        <p:spPr>
          <a:xfrm>
            <a:off x="1099425" y="2130913"/>
            <a:ext cx="2771100" cy="5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17" name="Google Shape;217;p15"/>
          <p:cNvSpPr txBox="1">
            <a:spLocks noGrp="1"/>
          </p:cNvSpPr>
          <p:nvPr>
            <p:ph type="title" idx="3" hasCustomPrompt="1"/>
          </p:nvPr>
        </p:nvSpPr>
        <p:spPr>
          <a:xfrm>
            <a:off x="5058798" y="1499138"/>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8" name="Google Shape;218;p15"/>
          <p:cNvSpPr txBox="1">
            <a:spLocks noGrp="1"/>
          </p:cNvSpPr>
          <p:nvPr>
            <p:ph type="subTitle" idx="4"/>
          </p:nvPr>
        </p:nvSpPr>
        <p:spPr>
          <a:xfrm>
            <a:off x="5273425" y="2130925"/>
            <a:ext cx="2771100" cy="5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19" name="Google Shape;219;p15"/>
          <p:cNvSpPr txBox="1">
            <a:spLocks noGrp="1"/>
          </p:cNvSpPr>
          <p:nvPr>
            <p:ph type="title" idx="5" hasCustomPrompt="1"/>
          </p:nvPr>
        </p:nvSpPr>
        <p:spPr>
          <a:xfrm>
            <a:off x="2971798" y="3109475"/>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0" name="Google Shape;220;p15"/>
          <p:cNvSpPr txBox="1">
            <a:spLocks noGrp="1"/>
          </p:cNvSpPr>
          <p:nvPr>
            <p:ph type="subTitle" idx="6"/>
          </p:nvPr>
        </p:nvSpPr>
        <p:spPr>
          <a:xfrm>
            <a:off x="3186425" y="3740725"/>
            <a:ext cx="2771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21" name="Google Shape;221;p15"/>
          <p:cNvSpPr/>
          <p:nvPr/>
        </p:nvSpPr>
        <p:spPr>
          <a:xfrm rot="10800000" flipH="1">
            <a:off x="6626826" y="3797502"/>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rot="10800000" flipH="1">
            <a:off x="6287025" y="4590289"/>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flipH="1">
            <a:off x="6239900" y="47422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flipH="1">
            <a:off x="7868588" y="448408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flipH="1">
            <a:off x="7496815" y="4087142"/>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flipH="1">
            <a:off x="8130075" y="40871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flipH="1">
            <a:off x="8852338" y="344478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flipH="1">
            <a:off x="-249101" y="82083"/>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flipH="1">
            <a:off x="40728" y="-264262"/>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rot="10800000" flipH="1">
            <a:off x="1156313" y="4300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rot="10800000" flipH="1">
            <a:off x="-299025" y="-6351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5"/>
          <p:cNvSpPr/>
          <p:nvPr/>
        </p:nvSpPr>
        <p:spPr>
          <a:xfrm rot="10800000" flipH="1">
            <a:off x="959925" y="8917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5"/>
          <p:cNvSpPr/>
          <p:nvPr/>
        </p:nvSpPr>
        <p:spPr>
          <a:xfrm flipH="1">
            <a:off x="2802975" y="232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5"/>
          <p:cNvSpPr/>
          <p:nvPr/>
        </p:nvSpPr>
        <p:spPr>
          <a:xfrm rot="10800000" flipH="1">
            <a:off x="172563" y="14693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363275"/>
            <a:ext cx="80640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1pPr>
            <a:lvl2pPr lvl="1">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2pPr>
            <a:lvl3pPr lvl="2">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3pPr>
            <a:lvl4pPr lvl="3">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4pPr>
            <a:lvl5pPr lvl="4">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5pPr>
            <a:lvl6pPr lvl="5">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6pPr>
            <a:lvl7pPr lvl="6">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7pPr>
            <a:lvl8pPr lvl="7">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8pPr>
            <a:lvl9pPr lvl="8">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540000" y="1152475"/>
            <a:ext cx="8064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8" r:id="rId6"/>
    <p:sldLayoutId id="2147483659" r:id="rId7"/>
    <p:sldLayoutId id="2147483660" r:id="rId8"/>
    <p:sldLayoutId id="2147483661" r:id="rId9"/>
    <p:sldLayoutId id="2147483671" r:id="rId10"/>
    <p:sldLayoutId id="214748367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chart" Target="../charts/chart10.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0"/>
          <p:cNvSpPr txBox="1">
            <a:spLocks noGrp="1"/>
          </p:cNvSpPr>
          <p:nvPr>
            <p:ph type="ctrTitle"/>
          </p:nvPr>
        </p:nvSpPr>
        <p:spPr>
          <a:xfrm>
            <a:off x="1025097" y="1387956"/>
            <a:ext cx="7093800" cy="1895250"/>
          </a:xfrm>
          <a:prstGeom prst="rect">
            <a:avLst/>
          </a:prstGeom>
        </p:spPr>
        <p:txBody>
          <a:bodyPr spcFirstLastPara="1" wrap="square" lIns="91425" tIns="91425" rIns="91425" bIns="91425" anchor="ctr" anchorCtr="0">
            <a:noAutofit/>
          </a:bodyPr>
          <a:lstStyle/>
          <a:p>
            <a:pPr>
              <a:lnSpc>
                <a:spcPct val="100000"/>
              </a:lnSpc>
            </a:pPr>
            <a:r>
              <a:rPr lang="hr-HR" sz="3200" dirty="0">
                <a:latin typeface="Calibri" panose="020F0502020204030204" pitchFamily="34" charset="0"/>
                <a:cs typeface="Calibri" panose="020F0502020204030204" pitchFamily="34" charset="0"/>
              </a:rPr>
              <a:t>Podrška ravnatelja u profesionalnom razvoju učitelja za rad na suzbijanju vršnjačkoga nasilja</a:t>
            </a:r>
          </a:p>
        </p:txBody>
      </p:sp>
      <p:sp>
        <p:nvSpPr>
          <p:cNvPr id="463" name="Google Shape;463;p30"/>
          <p:cNvSpPr txBox="1">
            <a:spLocks noGrp="1"/>
          </p:cNvSpPr>
          <p:nvPr>
            <p:ph type="subTitle" idx="1"/>
          </p:nvPr>
        </p:nvSpPr>
        <p:spPr>
          <a:xfrm>
            <a:off x="2306568" y="3505609"/>
            <a:ext cx="4530861" cy="382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r-HR" dirty="0">
                <a:solidFill>
                  <a:schemeClr val="tx1"/>
                </a:solidFill>
                <a:latin typeface="Calibri Light" panose="020F0302020204030204" pitchFamily="34" charset="0"/>
                <a:cs typeface="Calibri Light" panose="020F0302020204030204" pitchFamily="34" charset="0"/>
              </a:rPr>
              <a:t>dr. sc. Marijana Dragoslavić i prof. dr. sc. Vesna Bilić</a:t>
            </a:r>
          </a:p>
        </p:txBody>
      </p:sp>
      <p:sp>
        <p:nvSpPr>
          <p:cNvPr id="4" name="Google Shape;217;p35">
            <a:extLst>
              <a:ext uri="{FF2B5EF4-FFF2-40B4-BE49-F238E27FC236}">
                <a16:creationId xmlns:a16="http://schemas.microsoft.com/office/drawing/2014/main" id="{DE5D0689-3A0B-474D-BAC4-BEC50EB90ED4}"/>
              </a:ext>
            </a:extLst>
          </p:cNvPr>
          <p:cNvSpPr txBox="1">
            <a:spLocks/>
          </p:cNvSpPr>
          <p:nvPr/>
        </p:nvSpPr>
        <p:spPr>
          <a:xfrm>
            <a:off x="2402999" y="4573552"/>
            <a:ext cx="4338000" cy="4148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9pPr>
          </a:lstStyle>
          <a:p>
            <a:pPr marL="0" indent="0"/>
            <a:r>
              <a:rPr lang="hr-HR" sz="1200" dirty="0">
                <a:solidFill>
                  <a:schemeClr val="tx1"/>
                </a:solidFill>
                <a:latin typeface="Calibri Light" panose="020F0302020204030204" pitchFamily="34" charset="0"/>
                <a:cs typeface="Calibri Light" panose="020F0302020204030204" pitchFamily="34" charset="0"/>
              </a:rPr>
              <a:t>Mali Lošinj, 4. svibnja 2022.</a:t>
            </a:r>
          </a:p>
        </p:txBody>
      </p:sp>
      <p:sp>
        <p:nvSpPr>
          <p:cNvPr id="5" name="Google Shape;463;p30">
            <a:extLst>
              <a:ext uri="{FF2B5EF4-FFF2-40B4-BE49-F238E27FC236}">
                <a16:creationId xmlns:a16="http://schemas.microsoft.com/office/drawing/2014/main" id="{0C4ECC76-536C-DA46-90CD-412A6C3F3130}"/>
              </a:ext>
            </a:extLst>
          </p:cNvPr>
          <p:cNvSpPr txBox="1">
            <a:spLocks/>
          </p:cNvSpPr>
          <p:nvPr/>
        </p:nvSpPr>
        <p:spPr>
          <a:xfrm>
            <a:off x="2306569" y="514705"/>
            <a:ext cx="4530861" cy="6527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2"/>
              </a:buClr>
              <a:buSzPts val="2800"/>
              <a:buFont typeface="Open Sans"/>
              <a:buNone/>
              <a:defRPr sz="2800" b="0" i="0" u="none" strike="noStrike" cap="none">
                <a:solidFill>
                  <a:schemeClr val="dk2"/>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2"/>
              </a:buClr>
              <a:buSzPts val="2800"/>
              <a:buFont typeface="Open Sans"/>
              <a:buNone/>
              <a:defRPr sz="2800" b="0" i="0" u="none" strike="noStrike" cap="none">
                <a:solidFill>
                  <a:schemeClr val="dk2"/>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2"/>
              </a:buClr>
              <a:buSzPts val="2800"/>
              <a:buFont typeface="Open Sans"/>
              <a:buNone/>
              <a:defRPr sz="2800" b="0" i="0" u="none" strike="noStrike" cap="none">
                <a:solidFill>
                  <a:schemeClr val="dk2"/>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2"/>
              </a:buClr>
              <a:buSzPts val="2800"/>
              <a:buFont typeface="Open Sans"/>
              <a:buNone/>
              <a:defRPr sz="2800" b="0" i="0" u="none" strike="noStrike" cap="none">
                <a:solidFill>
                  <a:schemeClr val="dk2"/>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2"/>
              </a:buClr>
              <a:buSzPts val="2800"/>
              <a:buFont typeface="Open Sans"/>
              <a:buNone/>
              <a:defRPr sz="2800" b="0" i="0" u="none" strike="noStrike" cap="none">
                <a:solidFill>
                  <a:schemeClr val="dk2"/>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2"/>
              </a:buClr>
              <a:buSzPts val="2800"/>
              <a:buFont typeface="Open Sans"/>
              <a:buNone/>
              <a:defRPr sz="2800" b="0" i="0" u="none" strike="noStrike" cap="none">
                <a:solidFill>
                  <a:schemeClr val="dk2"/>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2"/>
              </a:buClr>
              <a:buSzPts val="2800"/>
              <a:buFont typeface="Open Sans"/>
              <a:buNone/>
              <a:defRPr sz="2800" b="0" i="0" u="none" strike="noStrike" cap="none">
                <a:solidFill>
                  <a:schemeClr val="dk2"/>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2"/>
              </a:buClr>
              <a:buSzPts val="2800"/>
              <a:buFont typeface="Open Sans"/>
              <a:buNone/>
              <a:defRPr sz="2800" b="0" i="0" u="none" strike="noStrike" cap="none">
                <a:solidFill>
                  <a:schemeClr val="dk2"/>
                </a:solidFill>
                <a:latin typeface="Open Sans"/>
                <a:ea typeface="Open Sans"/>
                <a:cs typeface="Open Sans"/>
                <a:sym typeface="Open Sans"/>
              </a:defRPr>
            </a:lvl9pPr>
          </a:lstStyle>
          <a:p>
            <a:pPr marL="0" indent="0"/>
            <a:r>
              <a:rPr lang="hr-HR" dirty="0">
                <a:solidFill>
                  <a:schemeClr val="tx1"/>
                </a:solidFill>
                <a:latin typeface="Calibri Light" panose="020F0302020204030204" pitchFamily="34" charset="0"/>
                <a:cs typeface="Calibri Light" panose="020F0302020204030204" pitchFamily="34" charset="0"/>
              </a:rPr>
              <a:t>3. konferencija za ravnatelje</a:t>
            </a:r>
          </a:p>
          <a:p>
            <a:pPr marL="0" indent="0"/>
            <a:r>
              <a:rPr lang="hr-HR" i="1" dirty="0">
                <a:solidFill>
                  <a:schemeClr val="tx1"/>
                </a:solidFill>
                <a:latin typeface="Calibri Light" panose="020F0302020204030204" pitchFamily="34" charset="0"/>
                <a:cs typeface="Calibri Light" panose="020F0302020204030204" pitchFamily="34" charset="0"/>
              </a:rPr>
              <a:t>Profesionalizacija – budućnost hrvatskog školstva</a:t>
            </a:r>
          </a:p>
        </p:txBody>
      </p:sp>
      <p:cxnSp>
        <p:nvCxnSpPr>
          <p:cNvPr id="3" name="Straight Connector 2">
            <a:extLst>
              <a:ext uri="{FF2B5EF4-FFF2-40B4-BE49-F238E27FC236}">
                <a16:creationId xmlns:a16="http://schemas.microsoft.com/office/drawing/2014/main" id="{885380A4-8880-FA4B-A273-758C3ED89310}"/>
              </a:ext>
            </a:extLst>
          </p:cNvPr>
          <p:cNvCxnSpPr>
            <a:cxnSpLocks/>
          </p:cNvCxnSpPr>
          <p:nvPr/>
        </p:nvCxnSpPr>
        <p:spPr>
          <a:xfrm flipH="1">
            <a:off x="2702300" y="3505609"/>
            <a:ext cx="3739393" cy="0"/>
          </a:xfrm>
          <a:prstGeom prst="line">
            <a:avLst/>
          </a:prstGeom>
          <a:ln w="12700">
            <a:solidFill>
              <a:schemeClr val="bg1">
                <a:lumMod val="85000"/>
              </a:schemeClr>
            </a:solidFill>
          </a:ln>
          <a:effectLst/>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grpSp>
        <p:nvGrpSpPr>
          <p:cNvPr id="5" name="Group 4">
            <a:extLst>
              <a:ext uri="{FF2B5EF4-FFF2-40B4-BE49-F238E27FC236}">
                <a16:creationId xmlns:a16="http://schemas.microsoft.com/office/drawing/2014/main" id="{F75DF187-2F99-B94B-A5A8-9E54F5B6DB8F}"/>
              </a:ext>
            </a:extLst>
          </p:cNvPr>
          <p:cNvGrpSpPr/>
          <p:nvPr/>
        </p:nvGrpSpPr>
        <p:grpSpPr>
          <a:xfrm>
            <a:off x="4572000" y="572191"/>
            <a:ext cx="4170172" cy="3999117"/>
            <a:chOff x="454294" y="1144382"/>
            <a:chExt cx="4170172" cy="3999117"/>
          </a:xfrm>
        </p:grpSpPr>
        <p:grpSp>
          <p:nvGrpSpPr>
            <p:cNvPr id="23" name="Group 22">
              <a:extLst>
                <a:ext uri="{FF2B5EF4-FFF2-40B4-BE49-F238E27FC236}">
                  <a16:creationId xmlns:a16="http://schemas.microsoft.com/office/drawing/2014/main" id="{7B51514B-9244-6743-AF4C-2C0CEA724E17}"/>
                </a:ext>
              </a:extLst>
            </p:cNvPr>
            <p:cNvGrpSpPr/>
            <p:nvPr/>
          </p:nvGrpSpPr>
          <p:grpSpPr>
            <a:xfrm>
              <a:off x="454294" y="1144382"/>
              <a:ext cx="4170172" cy="3999117"/>
              <a:chOff x="736402" y="1228341"/>
              <a:chExt cx="3872999" cy="3796750"/>
            </a:xfrm>
          </p:grpSpPr>
          <p:sp>
            <p:nvSpPr>
              <p:cNvPr id="24" name="Oval 23">
                <a:extLst>
                  <a:ext uri="{FF2B5EF4-FFF2-40B4-BE49-F238E27FC236}">
                    <a16:creationId xmlns:a16="http://schemas.microsoft.com/office/drawing/2014/main" id="{62714D8A-A0CA-3144-8D59-EDA06C3340F6}"/>
                  </a:ext>
                </a:extLst>
              </p:cNvPr>
              <p:cNvSpPr/>
              <p:nvPr/>
            </p:nvSpPr>
            <p:spPr>
              <a:xfrm>
                <a:off x="855121" y="1361118"/>
                <a:ext cx="3635563" cy="35721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R"/>
              </a:p>
            </p:txBody>
          </p:sp>
          <p:sp>
            <p:nvSpPr>
              <p:cNvPr id="25" name="Google Shape;403;p49">
                <a:extLst>
                  <a:ext uri="{FF2B5EF4-FFF2-40B4-BE49-F238E27FC236}">
                    <a16:creationId xmlns:a16="http://schemas.microsoft.com/office/drawing/2014/main" id="{144278FB-938A-E143-87CA-F497640D8549}"/>
                  </a:ext>
                </a:extLst>
              </p:cNvPr>
              <p:cNvSpPr/>
              <p:nvPr/>
            </p:nvSpPr>
            <p:spPr>
              <a:xfrm>
                <a:off x="736402" y="1228341"/>
                <a:ext cx="3872999" cy="379675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77;p41">
              <a:extLst>
                <a:ext uri="{FF2B5EF4-FFF2-40B4-BE49-F238E27FC236}">
                  <a16:creationId xmlns:a16="http://schemas.microsoft.com/office/drawing/2014/main" id="{260F83BA-112E-2647-A5A4-DB495F9FF0A7}"/>
                </a:ext>
              </a:extLst>
            </p:cNvPr>
            <p:cNvSpPr txBox="1">
              <a:spLocks/>
            </p:cNvSpPr>
            <p:nvPr/>
          </p:nvSpPr>
          <p:spPr>
            <a:xfrm>
              <a:off x="1022018" y="2487053"/>
              <a:ext cx="3034723" cy="19059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hr-HR" dirty="0">
                  <a:solidFill>
                    <a:schemeClr val="tx1"/>
                  </a:solidFill>
                  <a:latin typeface="Calibri Light" panose="020F0302020204030204" pitchFamily="34" charset="0"/>
                  <a:cs typeface="Calibri Light" panose="020F0302020204030204" pitchFamily="34" charset="0"/>
                </a:rPr>
                <a:t>je više puta  ponavljana zlonamjerna i neprijateljska upotreba elektroničkih uređaja (računala, pametnih telefona) od  pojedinca ili skupine s ciljem nanošenja boli, povrede ili štete osobi koja smatra ili se zaista ne može sama obraniti</a:t>
              </a:r>
              <a:r>
                <a:rPr lang="en-HR" dirty="0">
                  <a:solidFill>
                    <a:schemeClr val="tx1"/>
                  </a:solidFill>
                  <a:latin typeface="Calibri Light" panose="020F0302020204030204" pitchFamily="34" charset="0"/>
                  <a:cs typeface="Calibri Light" panose="020F0302020204030204" pitchFamily="34" charset="0"/>
                </a:rPr>
                <a:t>.</a:t>
              </a:r>
              <a:endParaRPr lang="hr-HR" sz="1600" dirty="0">
                <a:solidFill>
                  <a:schemeClr val="tx1"/>
                </a:solidFill>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5E9ED9DE-5960-2148-ABDA-2C6B13EA8479}"/>
                </a:ext>
              </a:extLst>
            </p:cNvPr>
            <p:cNvSpPr txBox="1"/>
            <p:nvPr/>
          </p:nvSpPr>
          <p:spPr>
            <a:xfrm>
              <a:off x="1219518" y="1656056"/>
              <a:ext cx="2639722" cy="830997"/>
            </a:xfrm>
            <a:prstGeom prst="rect">
              <a:avLst/>
            </a:prstGeom>
            <a:noFill/>
          </p:spPr>
          <p:txBody>
            <a:bodyPr wrap="square" rtlCol="0">
              <a:spAutoFit/>
            </a:bodyPr>
            <a:lstStyle/>
            <a:p>
              <a:pPr algn="ctr"/>
              <a:r>
                <a:rPr lang="en-HR" sz="2400" b="1" dirty="0">
                  <a:solidFill>
                    <a:schemeClr val="tx1"/>
                  </a:solidFill>
                  <a:latin typeface="Calibri Light" panose="020F0302020204030204" pitchFamily="34" charset="0"/>
                  <a:cs typeface="Calibri Light" panose="020F0302020204030204" pitchFamily="34" charset="0"/>
                </a:rPr>
                <a:t>ELEKTRONIČKO NASILJE</a:t>
              </a:r>
            </a:p>
          </p:txBody>
        </p:sp>
      </p:grpSp>
      <p:pic>
        <p:nvPicPr>
          <p:cNvPr id="6" name="Picture 5">
            <a:extLst>
              <a:ext uri="{FF2B5EF4-FFF2-40B4-BE49-F238E27FC236}">
                <a16:creationId xmlns:a16="http://schemas.microsoft.com/office/drawing/2014/main" id="{9597388F-A1BA-7743-833C-7A0AAB8E4DE3}"/>
              </a:ext>
            </a:extLst>
          </p:cNvPr>
          <p:cNvPicPr>
            <a:picLocks noChangeAspect="1"/>
          </p:cNvPicPr>
          <p:nvPr/>
        </p:nvPicPr>
        <p:blipFill rotWithShape="1">
          <a:blip r:embed="rId3"/>
          <a:srcRect l="44593" t="57469" r="148" b="4812"/>
          <a:stretch/>
        </p:blipFill>
        <p:spPr>
          <a:xfrm>
            <a:off x="-133680" y="866899"/>
            <a:ext cx="5209490" cy="3999116"/>
          </a:xfrm>
          <a:prstGeom prst="rect">
            <a:avLst/>
          </a:prstGeom>
        </p:spPr>
      </p:pic>
    </p:spTree>
    <p:extLst>
      <p:ext uri="{BB962C8B-B14F-4D97-AF65-F5344CB8AC3E}">
        <p14:creationId xmlns:p14="http://schemas.microsoft.com/office/powerpoint/2010/main" val="1142757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20" name="Google Shape;237;p38">
            <a:extLst>
              <a:ext uri="{FF2B5EF4-FFF2-40B4-BE49-F238E27FC236}">
                <a16:creationId xmlns:a16="http://schemas.microsoft.com/office/drawing/2014/main" id="{023C2717-6D1F-6542-A66F-162707834FD2}"/>
              </a:ext>
            </a:extLst>
          </p:cNvPr>
          <p:cNvSpPr txBox="1">
            <a:spLocks/>
          </p:cNvSpPr>
          <p:nvPr/>
        </p:nvSpPr>
        <p:spPr>
          <a:xfrm>
            <a:off x="454294" y="426204"/>
            <a:ext cx="6111969" cy="1107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Unna"/>
              <a:buNone/>
              <a:defRPr sz="4300" b="0" i="0" u="none" strike="noStrike" cap="none">
                <a:solidFill>
                  <a:schemeClr val="dk1"/>
                </a:solidFill>
                <a:latin typeface="Unna"/>
                <a:ea typeface="Unna"/>
                <a:cs typeface="Unna"/>
                <a:sym typeface="Unna"/>
              </a:defRPr>
            </a:lvl1pPr>
            <a:lvl2pPr marR="0" lvl="1"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2pPr>
            <a:lvl3pPr marR="0" lvl="2"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3pPr>
            <a:lvl4pPr marR="0" lvl="3"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4pPr>
            <a:lvl5pPr marR="0" lvl="4"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5pPr>
            <a:lvl6pPr marR="0" lvl="5"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6pPr>
            <a:lvl7pPr marR="0" lvl="6"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7pPr>
            <a:lvl8pPr marR="0" lvl="7"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8pPr>
            <a:lvl9pPr marR="0" lvl="8"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9pPr>
          </a:lstStyle>
          <a:p>
            <a:pPr algn="l"/>
            <a:r>
              <a:rPr lang="hr-HR" sz="4400" b="1" dirty="0">
                <a:latin typeface="Calibri Light" panose="020F0302020204030204" pitchFamily="34" charset="0"/>
                <a:cs typeface="Calibri Light" panose="020F0302020204030204" pitchFamily="34" charset="0"/>
              </a:rPr>
              <a:t>Prevalencija nasilja među učenicima</a:t>
            </a:r>
          </a:p>
        </p:txBody>
      </p:sp>
      <p:grpSp>
        <p:nvGrpSpPr>
          <p:cNvPr id="2" name="Group 1">
            <a:extLst>
              <a:ext uri="{FF2B5EF4-FFF2-40B4-BE49-F238E27FC236}">
                <a16:creationId xmlns:a16="http://schemas.microsoft.com/office/drawing/2014/main" id="{48FC500A-2F9E-E549-BE8F-C8DC72FCD532}"/>
              </a:ext>
            </a:extLst>
          </p:cNvPr>
          <p:cNvGrpSpPr/>
          <p:nvPr/>
        </p:nvGrpSpPr>
        <p:grpSpPr>
          <a:xfrm>
            <a:off x="5308688" y="1678847"/>
            <a:ext cx="3381018" cy="2831661"/>
            <a:chOff x="5052994" y="1369741"/>
            <a:chExt cx="3017906" cy="2511937"/>
          </a:xfrm>
        </p:grpSpPr>
        <p:grpSp>
          <p:nvGrpSpPr>
            <p:cNvPr id="3" name="Google Shape;801;p49">
              <a:extLst>
                <a:ext uri="{FF2B5EF4-FFF2-40B4-BE49-F238E27FC236}">
                  <a16:creationId xmlns:a16="http://schemas.microsoft.com/office/drawing/2014/main" id="{7BB42F16-5E98-E24C-8EBD-FFCA5C352D99}"/>
                </a:ext>
              </a:extLst>
            </p:cNvPr>
            <p:cNvGrpSpPr/>
            <p:nvPr/>
          </p:nvGrpSpPr>
          <p:grpSpPr>
            <a:xfrm flipH="1">
              <a:off x="5052994" y="1369741"/>
              <a:ext cx="3017906" cy="2511937"/>
              <a:chOff x="649150" y="238125"/>
              <a:chExt cx="6249546" cy="5201775"/>
            </a:xfrm>
          </p:grpSpPr>
          <p:sp>
            <p:nvSpPr>
              <p:cNvPr id="4" name="Google Shape;802;p49">
                <a:extLst>
                  <a:ext uri="{FF2B5EF4-FFF2-40B4-BE49-F238E27FC236}">
                    <a16:creationId xmlns:a16="http://schemas.microsoft.com/office/drawing/2014/main" id="{1DE6BB76-D837-C242-A86B-F6FD288310ED}"/>
                  </a:ext>
                </a:extLst>
              </p:cNvPr>
              <p:cNvSpPr/>
              <p:nvPr/>
            </p:nvSpPr>
            <p:spPr>
              <a:xfrm>
                <a:off x="2850275" y="4488975"/>
                <a:ext cx="1849000" cy="810050"/>
              </a:xfrm>
              <a:custGeom>
                <a:avLst/>
                <a:gdLst/>
                <a:ahLst/>
                <a:cxnLst/>
                <a:rect l="l" t="t" r="r" b="b"/>
                <a:pathLst>
                  <a:path w="73960" h="32402" extrusionOk="0">
                    <a:moveTo>
                      <a:pt x="7960" y="1"/>
                    </a:moveTo>
                    <a:cubicBezTo>
                      <a:pt x="5284" y="10848"/>
                      <a:pt x="2607" y="21625"/>
                      <a:pt x="1" y="32402"/>
                    </a:cubicBezTo>
                    <a:lnTo>
                      <a:pt x="73960" y="32402"/>
                    </a:lnTo>
                    <a:lnTo>
                      <a:pt x="660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03;p49">
                <a:extLst>
                  <a:ext uri="{FF2B5EF4-FFF2-40B4-BE49-F238E27FC236}">
                    <a16:creationId xmlns:a16="http://schemas.microsoft.com/office/drawing/2014/main" id="{11A5ED36-D988-C346-B8E5-D1A52E8E30A9}"/>
                  </a:ext>
                </a:extLst>
              </p:cNvPr>
              <p:cNvSpPr/>
              <p:nvPr/>
            </p:nvSpPr>
            <p:spPr>
              <a:xfrm>
                <a:off x="2638975" y="5284925"/>
                <a:ext cx="2269850" cy="154975"/>
              </a:xfrm>
              <a:custGeom>
                <a:avLst/>
                <a:gdLst/>
                <a:ahLst/>
                <a:cxnLst/>
                <a:rect l="l" t="t" r="r" b="b"/>
                <a:pathLst>
                  <a:path w="90794" h="6199" extrusionOk="0">
                    <a:moveTo>
                      <a:pt x="3875" y="0"/>
                    </a:moveTo>
                    <a:cubicBezTo>
                      <a:pt x="1761" y="0"/>
                      <a:pt x="1" y="2043"/>
                      <a:pt x="1" y="4508"/>
                    </a:cubicBezTo>
                    <a:lnTo>
                      <a:pt x="1" y="6199"/>
                    </a:lnTo>
                    <a:lnTo>
                      <a:pt x="90794" y="6199"/>
                    </a:lnTo>
                    <a:lnTo>
                      <a:pt x="90794" y="4508"/>
                    </a:lnTo>
                    <a:cubicBezTo>
                      <a:pt x="90794" y="2043"/>
                      <a:pt x="89103" y="0"/>
                      <a:pt x="869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04;p49">
                <a:extLst>
                  <a:ext uri="{FF2B5EF4-FFF2-40B4-BE49-F238E27FC236}">
                    <a16:creationId xmlns:a16="http://schemas.microsoft.com/office/drawing/2014/main" id="{C6ACBCD3-1954-C840-9952-7555BDBB7ADF}"/>
                  </a:ext>
                </a:extLst>
              </p:cNvPr>
              <p:cNvSpPr/>
              <p:nvPr/>
            </p:nvSpPr>
            <p:spPr>
              <a:xfrm>
                <a:off x="649171" y="3870411"/>
                <a:ext cx="6249525" cy="905641"/>
              </a:xfrm>
              <a:custGeom>
                <a:avLst/>
                <a:gdLst/>
                <a:ahLst/>
                <a:cxnLst/>
                <a:rect l="l" t="t" r="r" b="b"/>
                <a:pathLst>
                  <a:path w="249981" h="24091" extrusionOk="0">
                    <a:moveTo>
                      <a:pt x="0" y="1"/>
                    </a:moveTo>
                    <a:lnTo>
                      <a:pt x="0" y="17892"/>
                    </a:lnTo>
                    <a:cubicBezTo>
                      <a:pt x="0" y="21343"/>
                      <a:pt x="2817" y="24090"/>
                      <a:pt x="6198" y="24090"/>
                    </a:cubicBezTo>
                    <a:lnTo>
                      <a:pt x="243782" y="24090"/>
                    </a:lnTo>
                    <a:cubicBezTo>
                      <a:pt x="247233" y="24090"/>
                      <a:pt x="249980" y="21343"/>
                      <a:pt x="249980" y="17892"/>
                    </a:cubicBezTo>
                    <a:lnTo>
                      <a:pt x="2499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05;p49">
                <a:extLst>
                  <a:ext uri="{FF2B5EF4-FFF2-40B4-BE49-F238E27FC236}">
                    <a16:creationId xmlns:a16="http://schemas.microsoft.com/office/drawing/2014/main" id="{4ED53EC5-05B0-6048-9819-9B012FF1D096}"/>
                  </a:ext>
                </a:extLst>
              </p:cNvPr>
              <p:cNvSpPr/>
              <p:nvPr/>
            </p:nvSpPr>
            <p:spPr>
              <a:xfrm>
                <a:off x="649150" y="238125"/>
                <a:ext cx="6249525" cy="3935675"/>
              </a:xfrm>
              <a:custGeom>
                <a:avLst/>
                <a:gdLst/>
                <a:ahLst/>
                <a:cxnLst/>
                <a:rect l="l" t="t" r="r" b="b"/>
                <a:pathLst>
                  <a:path w="249981" h="157427" extrusionOk="0">
                    <a:moveTo>
                      <a:pt x="6198" y="0"/>
                    </a:moveTo>
                    <a:cubicBezTo>
                      <a:pt x="2817" y="0"/>
                      <a:pt x="0" y="2817"/>
                      <a:pt x="0" y="6198"/>
                    </a:cubicBezTo>
                    <a:lnTo>
                      <a:pt x="0" y="157427"/>
                    </a:lnTo>
                    <a:lnTo>
                      <a:pt x="249980" y="157427"/>
                    </a:lnTo>
                    <a:lnTo>
                      <a:pt x="249980" y="6198"/>
                    </a:lnTo>
                    <a:cubicBezTo>
                      <a:pt x="249980" y="2817"/>
                      <a:pt x="247233" y="0"/>
                      <a:pt x="2437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06;p49">
                <a:extLst>
                  <a:ext uri="{FF2B5EF4-FFF2-40B4-BE49-F238E27FC236}">
                    <a16:creationId xmlns:a16="http://schemas.microsoft.com/office/drawing/2014/main" id="{19791B09-EBB8-C540-9216-E057794D687F}"/>
                  </a:ext>
                </a:extLst>
              </p:cNvPr>
              <p:cNvSpPr/>
              <p:nvPr/>
            </p:nvSpPr>
            <p:spPr>
              <a:xfrm>
                <a:off x="904475" y="481125"/>
                <a:ext cx="5738850" cy="3435575"/>
              </a:xfrm>
              <a:custGeom>
                <a:avLst/>
                <a:gdLst/>
                <a:ahLst/>
                <a:cxnLst/>
                <a:rect l="l" t="t" r="r" b="b"/>
                <a:pathLst>
                  <a:path w="229554" h="137423" extrusionOk="0">
                    <a:moveTo>
                      <a:pt x="0" y="0"/>
                    </a:moveTo>
                    <a:lnTo>
                      <a:pt x="0" y="137423"/>
                    </a:lnTo>
                    <a:lnTo>
                      <a:pt x="229554" y="137423"/>
                    </a:lnTo>
                    <a:lnTo>
                      <a:pt x="2295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ounded Rectangle 14">
              <a:extLst>
                <a:ext uri="{FF2B5EF4-FFF2-40B4-BE49-F238E27FC236}">
                  <a16:creationId xmlns:a16="http://schemas.microsoft.com/office/drawing/2014/main" id="{2A69DEFD-BF45-1146-86F5-9ED6D3F88021}"/>
                </a:ext>
              </a:extLst>
            </p:cNvPr>
            <p:cNvSpPr/>
            <p:nvPr/>
          </p:nvSpPr>
          <p:spPr>
            <a:xfrm>
              <a:off x="5176313" y="1547823"/>
              <a:ext cx="2771291" cy="1554713"/>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latin typeface="Calibri Light" panose="020F0302020204030204" pitchFamily="34" charset="0"/>
                  <a:cs typeface="Calibri Light" panose="020F0302020204030204" pitchFamily="34" charset="0"/>
                </a:rPr>
                <a:t>- e</a:t>
              </a:r>
              <a:r>
                <a:rPr lang="en-HR" dirty="0">
                  <a:solidFill>
                    <a:schemeClr val="bg1"/>
                  </a:solidFill>
                  <a:latin typeface="Calibri Light" panose="020F0302020204030204" pitchFamily="34" charset="0"/>
                  <a:cs typeface="Calibri Light" panose="020F0302020204030204" pitchFamily="34" charset="0"/>
                </a:rPr>
                <a:t>lektroničko nasilje doživljelo 5,1 % učenika (N = 21 688) </a:t>
              </a:r>
              <a:r>
                <a:rPr lang="en-HR" sz="1000" dirty="0">
                  <a:solidFill>
                    <a:schemeClr val="bg1"/>
                  </a:solidFill>
                  <a:latin typeface="Calibri Light" panose="020F0302020204030204" pitchFamily="34" charset="0"/>
                  <a:cs typeface="Calibri Light" panose="020F0302020204030204" pitchFamily="34" charset="0"/>
                </a:rPr>
                <a:t>(Chudal i sur., 2021)</a:t>
              </a:r>
            </a:p>
            <a:p>
              <a:pPr marL="171450" indent="-171450">
                <a:buFontTx/>
                <a:buChar char="-"/>
              </a:pPr>
              <a:endParaRPr lang="en-HR" sz="1000" dirty="0">
                <a:solidFill>
                  <a:schemeClr val="bg1"/>
                </a:solidFill>
                <a:latin typeface="Calibri Light" panose="020F0302020204030204" pitchFamily="34" charset="0"/>
                <a:cs typeface="Calibri Light" panose="020F0302020204030204" pitchFamily="34" charset="0"/>
              </a:endParaRPr>
            </a:p>
            <a:p>
              <a:r>
                <a:rPr lang="en-HR" dirty="0">
                  <a:solidFill>
                    <a:schemeClr val="bg1"/>
                  </a:solidFill>
                  <a:latin typeface="Calibri Light" panose="020F0302020204030204" pitchFamily="34" charset="0"/>
                  <a:cs typeface="Calibri Light" panose="020F0302020204030204" pitchFamily="34" charset="0"/>
                </a:rPr>
                <a:t>- 7 % ih doživljava elektroničko nasilje barem jedan puta tjedno</a:t>
              </a:r>
              <a:r>
                <a:rPr lang="en-HR" sz="1000" dirty="0">
                  <a:solidFill>
                    <a:schemeClr val="bg1"/>
                  </a:solidFill>
                  <a:latin typeface="Calibri Light" panose="020F0302020204030204" pitchFamily="34" charset="0"/>
                  <a:cs typeface="Calibri Light" panose="020F0302020204030204" pitchFamily="34" charset="0"/>
                </a:rPr>
                <a:t> (Okumu i sur., 2020) </a:t>
              </a:r>
            </a:p>
          </p:txBody>
        </p:sp>
      </p:grpSp>
      <p:sp>
        <p:nvSpPr>
          <p:cNvPr id="16" name="Rectangle 15">
            <a:extLst>
              <a:ext uri="{FF2B5EF4-FFF2-40B4-BE49-F238E27FC236}">
                <a16:creationId xmlns:a16="http://schemas.microsoft.com/office/drawing/2014/main" id="{5EB7DDE6-AF52-1441-AAD6-5E3B447A7CD6}"/>
              </a:ext>
            </a:extLst>
          </p:cNvPr>
          <p:cNvSpPr/>
          <p:nvPr/>
        </p:nvSpPr>
        <p:spPr>
          <a:xfrm>
            <a:off x="685110" y="2333025"/>
            <a:ext cx="2449945" cy="738664"/>
          </a:xfrm>
          <a:prstGeom prst="rect">
            <a:avLst/>
          </a:prstGeom>
        </p:spPr>
        <p:txBody>
          <a:bodyPr wrap="square">
            <a:spAutoFit/>
          </a:bodyPr>
          <a:lstStyle/>
          <a:p>
            <a:pPr marL="285750" indent="-285750">
              <a:buClr>
                <a:schemeClr val="bg2"/>
              </a:buClr>
              <a:buFont typeface="Arial" panose="020B0604020202020204" pitchFamily="34" charset="0"/>
              <a:buChar char="•"/>
            </a:pPr>
            <a:r>
              <a:rPr lang="en-HR"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14,3 %  počinitelja nasilja, </a:t>
            </a:r>
          </a:p>
          <a:p>
            <a:pPr marL="285750" indent="-285750">
              <a:buClr>
                <a:schemeClr val="bg2"/>
              </a:buClr>
              <a:buFont typeface="Arial" panose="020B0604020202020204" pitchFamily="34" charset="0"/>
              <a:buChar char="•"/>
            </a:pPr>
            <a:r>
              <a:rPr lang="en-HR"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18,2 % žrtve,</a:t>
            </a:r>
          </a:p>
          <a:p>
            <a:pPr marL="285750" indent="-285750">
              <a:buClr>
                <a:schemeClr val="bg2"/>
              </a:buClr>
              <a:buFont typeface="Arial" panose="020B0604020202020204" pitchFamily="34" charset="0"/>
              <a:buChar char="•"/>
            </a:pPr>
            <a:r>
              <a:rPr lang="en-HR"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19 % počinitelji–žrtve</a:t>
            </a:r>
            <a:r>
              <a:rPr lang="en-HR" dirty="0">
                <a:solidFill>
                  <a:schemeClr val="tx1"/>
                </a:solidFill>
                <a:latin typeface="Calibri Light" panose="020F0302020204030204" pitchFamily="34" charset="0"/>
                <a:cs typeface="Calibri Light" panose="020F0302020204030204" pitchFamily="34" charset="0"/>
              </a:rPr>
              <a:t>.</a:t>
            </a:r>
          </a:p>
        </p:txBody>
      </p:sp>
      <p:sp>
        <p:nvSpPr>
          <p:cNvPr id="17" name="Rectangle 16">
            <a:extLst>
              <a:ext uri="{FF2B5EF4-FFF2-40B4-BE49-F238E27FC236}">
                <a16:creationId xmlns:a16="http://schemas.microsoft.com/office/drawing/2014/main" id="{26D54B3B-C7B6-554B-92F1-6183E88A5C0C}"/>
              </a:ext>
            </a:extLst>
          </p:cNvPr>
          <p:cNvSpPr/>
          <p:nvPr/>
        </p:nvSpPr>
        <p:spPr>
          <a:xfrm>
            <a:off x="428138" y="1811128"/>
            <a:ext cx="4766236" cy="523220"/>
          </a:xfrm>
          <a:prstGeom prst="rect">
            <a:avLst/>
          </a:prstGeom>
        </p:spPr>
        <p:txBody>
          <a:bodyPr wrap="square">
            <a:spAutoFit/>
          </a:bodyPr>
          <a:lstStyle/>
          <a:p>
            <a:pPr>
              <a:buClr>
                <a:schemeClr val="bg2"/>
              </a:buClr>
            </a:pPr>
            <a:r>
              <a:rPr lang="en-HR" dirty="0">
                <a:solidFill>
                  <a:schemeClr val="tx1"/>
                </a:solidFill>
                <a:latin typeface="Calibri Light" panose="020F0302020204030204" pitchFamily="34" charset="0"/>
                <a:cs typeface="Calibri Light" panose="020F0302020204030204" pitchFamily="34" charset="0"/>
              </a:rPr>
              <a:t>Husky i sur. (2020) u recentnom istraživanju provedenom među učenicima osnovnih škola u EU (N = 5 183) utvrdili su:</a:t>
            </a:r>
          </a:p>
        </p:txBody>
      </p:sp>
      <p:sp>
        <p:nvSpPr>
          <p:cNvPr id="18" name="Rectangle 17">
            <a:extLst>
              <a:ext uri="{FF2B5EF4-FFF2-40B4-BE49-F238E27FC236}">
                <a16:creationId xmlns:a16="http://schemas.microsoft.com/office/drawing/2014/main" id="{01C75397-294A-B84C-92C4-B270F19CD05A}"/>
              </a:ext>
            </a:extLst>
          </p:cNvPr>
          <p:cNvSpPr/>
          <p:nvPr/>
        </p:nvSpPr>
        <p:spPr>
          <a:xfrm>
            <a:off x="685298" y="3804716"/>
            <a:ext cx="2305252" cy="738664"/>
          </a:xfrm>
          <a:prstGeom prst="rect">
            <a:avLst/>
          </a:prstGeom>
        </p:spPr>
        <p:txBody>
          <a:bodyPr wrap="square">
            <a:spAutoFit/>
          </a:bodyPr>
          <a:lstStyle/>
          <a:p>
            <a:pPr marL="285750" indent="-285750">
              <a:buClr>
                <a:schemeClr val="bg2"/>
              </a:buClr>
              <a:buFont typeface="Arial" panose="020B0604020202020204" pitchFamily="34" charset="0"/>
              <a:buChar char="•"/>
            </a:pPr>
            <a:r>
              <a:rPr lang="en-HR"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6,3 %  počinitelja nasilja, </a:t>
            </a:r>
          </a:p>
          <a:p>
            <a:pPr marL="285750" indent="-285750">
              <a:buClr>
                <a:schemeClr val="bg2"/>
              </a:buClr>
              <a:buFont typeface="Arial" panose="020B0604020202020204" pitchFamily="34" charset="0"/>
              <a:buChar char="•"/>
            </a:pPr>
            <a:r>
              <a:rPr lang="en-HR"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14,8 % žrtve,</a:t>
            </a:r>
          </a:p>
          <a:p>
            <a:pPr marL="285750" indent="-285750">
              <a:buClr>
                <a:schemeClr val="bg2"/>
              </a:buClr>
              <a:buFont typeface="Arial" panose="020B0604020202020204" pitchFamily="34" charset="0"/>
              <a:buChar char="•"/>
            </a:pPr>
            <a:r>
              <a:rPr lang="en-HR"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14,8 % počinitelji–žrtve.</a:t>
            </a:r>
            <a:endParaRPr lang="en-HR" dirty="0">
              <a:solidFill>
                <a:schemeClr val="tx1"/>
              </a:solidFill>
              <a:latin typeface="Calibri Light" panose="020F030202020403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EC72D9A4-48E6-5B41-964A-6820C2C71002}"/>
              </a:ext>
            </a:extLst>
          </p:cNvPr>
          <p:cNvSpPr/>
          <p:nvPr/>
        </p:nvSpPr>
        <p:spPr>
          <a:xfrm>
            <a:off x="428138" y="3281496"/>
            <a:ext cx="3860546" cy="523220"/>
          </a:xfrm>
          <a:prstGeom prst="rect">
            <a:avLst/>
          </a:prstGeom>
        </p:spPr>
        <p:txBody>
          <a:bodyPr wrap="square">
            <a:spAutoFit/>
          </a:bodyPr>
          <a:lstStyle/>
          <a:p>
            <a:pPr>
              <a:buClr>
                <a:schemeClr val="bg2"/>
              </a:buClr>
            </a:pPr>
            <a:r>
              <a:rPr lang="en-HR" dirty="0">
                <a:solidFill>
                  <a:schemeClr val="tx1"/>
                </a:solidFill>
                <a:latin typeface="Calibri Light" panose="020F0302020204030204" pitchFamily="34" charset="0"/>
                <a:cs typeface="Calibri Light" panose="020F0302020204030204" pitchFamily="34" charset="0"/>
              </a:rPr>
              <a:t>Sušac i sur. (2016) na reprezentativnom uzorku ispitanika u RH (N = 3 470) utvrdili su da je: </a:t>
            </a:r>
          </a:p>
        </p:txBody>
      </p:sp>
    </p:spTree>
    <p:extLst>
      <p:ext uri="{BB962C8B-B14F-4D97-AF65-F5344CB8AC3E}">
        <p14:creationId xmlns:p14="http://schemas.microsoft.com/office/powerpoint/2010/main" val="3803092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11" name="TextBox 10">
            <a:extLst>
              <a:ext uri="{FF2B5EF4-FFF2-40B4-BE49-F238E27FC236}">
                <a16:creationId xmlns:a16="http://schemas.microsoft.com/office/drawing/2014/main" id="{D0CE7359-B4CB-4148-890F-DC3958741AD1}"/>
              </a:ext>
            </a:extLst>
          </p:cNvPr>
          <p:cNvSpPr txBox="1"/>
          <p:nvPr/>
        </p:nvSpPr>
        <p:spPr>
          <a:xfrm>
            <a:off x="158170" y="2300108"/>
            <a:ext cx="3245771" cy="276999"/>
          </a:xfrm>
          <a:prstGeom prst="rect">
            <a:avLst/>
          </a:prstGeom>
          <a:noFill/>
        </p:spPr>
        <p:txBody>
          <a:bodyPr wrap="square" rtlCol="0">
            <a:spAutoFit/>
          </a:bodyPr>
          <a:lstStyle/>
          <a:p>
            <a:pPr algn="ctr"/>
            <a:r>
              <a:rPr lang="en-HR" sz="1200" dirty="0">
                <a:solidFill>
                  <a:schemeClr val="tx1"/>
                </a:solidFill>
                <a:latin typeface="Calibri Light" panose="020F0302020204030204" pitchFamily="34" charset="0"/>
                <a:cs typeface="Calibri Light" panose="020F0302020204030204" pitchFamily="34" charset="0"/>
              </a:rPr>
              <a:t>Počinitelji vršnjačkog nasilja </a:t>
            </a:r>
          </a:p>
        </p:txBody>
      </p:sp>
      <p:pic>
        <p:nvPicPr>
          <p:cNvPr id="13" name="Picture 12" descr="Chart, bar chart&#10;&#10;Description automatically generated">
            <a:extLst>
              <a:ext uri="{FF2B5EF4-FFF2-40B4-BE49-F238E27FC236}">
                <a16:creationId xmlns:a16="http://schemas.microsoft.com/office/drawing/2014/main" id="{CEF9B594-FD91-0E47-AFF6-39ED9A519B87}"/>
              </a:ext>
            </a:extLst>
          </p:cNvPr>
          <p:cNvPicPr>
            <a:picLocks noChangeAspect="1"/>
          </p:cNvPicPr>
          <p:nvPr/>
        </p:nvPicPr>
        <p:blipFill>
          <a:blip r:embed="rId3"/>
          <a:stretch>
            <a:fillRect/>
          </a:stretch>
        </p:blipFill>
        <p:spPr>
          <a:xfrm>
            <a:off x="158170" y="348239"/>
            <a:ext cx="3245771" cy="1952941"/>
          </a:xfrm>
          <a:prstGeom prst="rect">
            <a:avLst/>
          </a:prstGeom>
        </p:spPr>
      </p:pic>
      <p:sp>
        <p:nvSpPr>
          <p:cNvPr id="21" name="TextBox 20">
            <a:extLst>
              <a:ext uri="{FF2B5EF4-FFF2-40B4-BE49-F238E27FC236}">
                <a16:creationId xmlns:a16="http://schemas.microsoft.com/office/drawing/2014/main" id="{92D1FC7D-98EF-6B41-8448-FCCB799EAF3A}"/>
              </a:ext>
            </a:extLst>
          </p:cNvPr>
          <p:cNvSpPr txBox="1"/>
          <p:nvPr/>
        </p:nvSpPr>
        <p:spPr>
          <a:xfrm>
            <a:off x="158169" y="4685289"/>
            <a:ext cx="3245771" cy="276999"/>
          </a:xfrm>
          <a:prstGeom prst="rect">
            <a:avLst/>
          </a:prstGeom>
          <a:noFill/>
        </p:spPr>
        <p:txBody>
          <a:bodyPr wrap="square" rtlCol="0">
            <a:spAutoFit/>
          </a:bodyPr>
          <a:lstStyle/>
          <a:p>
            <a:pPr algn="ctr"/>
            <a:r>
              <a:rPr lang="en-HR" sz="1200" dirty="0">
                <a:solidFill>
                  <a:schemeClr val="tx1"/>
                </a:solidFill>
                <a:latin typeface="Calibri Light" panose="020F0302020204030204" pitchFamily="34" charset="0"/>
                <a:cs typeface="Calibri Light" panose="020F0302020204030204" pitchFamily="34" charset="0"/>
              </a:rPr>
              <a:t>Žrtve vršnjačkog nasilja </a:t>
            </a:r>
          </a:p>
        </p:txBody>
      </p:sp>
      <p:pic>
        <p:nvPicPr>
          <p:cNvPr id="22" name="Picture 21" descr="Chart, bar chart&#10;&#10;Description automatically generated">
            <a:extLst>
              <a:ext uri="{FF2B5EF4-FFF2-40B4-BE49-F238E27FC236}">
                <a16:creationId xmlns:a16="http://schemas.microsoft.com/office/drawing/2014/main" id="{8622DF79-6973-574A-8BE6-6BA3C6DBAA66}"/>
              </a:ext>
            </a:extLst>
          </p:cNvPr>
          <p:cNvPicPr>
            <a:picLocks noChangeAspect="1"/>
          </p:cNvPicPr>
          <p:nvPr/>
        </p:nvPicPr>
        <p:blipFill>
          <a:blip r:embed="rId4"/>
          <a:stretch>
            <a:fillRect/>
          </a:stretch>
        </p:blipFill>
        <p:spPr>
          <a:xfrm>
            <a:off x="158170" y="2726303"/>
            <a:ext cx="3245771" cy="1958986"/>
          </a:xfrm>
          <a:prstGeom prst="rect">
            <a:avLst/>
          </a:prstGeom>
        </p:spPr>
      </p:pic>
      <p:sp>
        <p:nvSpPr>
          <p:cNvPr id="23" name="TextBox 22">
            <a:extLst>
              <a:ext uri="{FF2B5EF4-FFF2-40B4-BE49-F238E27FC236}">
                <a16:creationId xmlns:a16="http://schemas.microsoft.com/office/drawing/2014/main" id="{AC01ACCC-5786-6847-B091-571004E706F1}"/>
              </a:ext>
            </a:extLst>
          </p:cNvPr>
          <p:cNvSpPr txBox="1"/>
          <p:nvPr/>
        </p:nvSpPr>
        <p:spPr>
          <a:xfrm>
            <a:off x="3732007" y="2254604"/>
            <a:ext cx="3245770" cy="461665"/>
          </a:xfrm>
          <a:prstGeom prst="rect">
            <a:avLst/>
          </a:prstGeom>
          <a:noFill/>
        </p:spPr>
        <p:txBody>
          <a:bodyPr wrap="square" rtlCol="0">
            <a:spAutoFit/>
          </a:bodyPr>
          <a:lstStyle/>
          <a:p>
            <a:pPr algn="ctr"/>
            <a:r>
              <a:rPr lang="en-HR" sz="1200" dirty="0">
                <a:solidFill>
                  <a:schemeClr val="tx1"/>
                </a:solidFill>
                <a:latin typeface="Calibri Light" panose="020F0302020204030204" pitchFamily="34" charset="0"/>
                <a:cs typeface="Calibri Light" panose="020F0302020204030204" pitchFamily="34" charset="0"/>
              </a:rPr>
              <a:t>Trend počinjenja vršnjačkog nasilja </a:t>
            </a:r>
          </a:p>
          <a:p>
            <a:pPr algn="ctr"/>
            <a:r>
              <a:rPr lang="en-HR" sz="1200" dirty="0">
                <a:solidFill>
                  <a:schemeClr val="tx1"/>
                </a:solidFill>
                <a:latin typeface="Calibri Light" panose="020F0302020204030204" pitchFamily="34" charset="0"/>
                <a:cs typeface="Calibri Light" panose="020F0302020204030204" pitchFamily="34" charset="0"/>
              </a:rPr>
              <a:t>od 2002.- 2018. godine </a:t>
            </a:r>
          </a:p>
        </p:txBody>
      </p:sp>
      <p:pic>
        <p:nvPicPr>
          <p:cNvPr id="27" name="Picture 26" descr="Chart, bar chart&#10;&#10;Description automatically generated">
            <a:extLst>
              <a:ext uri="{FF2B5EF4-FFF2-40B4-BE49-F238E27FC236}">
                <a16:creationId xmlns:a16="http://schemas.microsoft.com/office/drawing/2014/main" id="{80E14254-12B6-3E4C-8650-E68351014A17}"/>
              </a:ext>
            </a:extLst>
          </p:cNvPr>
          <p:cNvPicPr>
            <a:picLocks noChangeAspect="1"/>
          </p:cNvPicPr>
          <p:nvPr/>
        </p:nvPicPr>
        <p:blipFill>
          <a:blip r:embed="rId5"/>
          <a:stretch>
            <a:fillRect/>
          </a:stretch>
        </p:blipFill>
        <p:spPr>
          <a:xfrm>
            <a:off x="3736610" y="349310"/>
            <a:ext cx="3245772" cy="1950798"/>
          </a:xfrm>
          <a:prstGeom prst="rect">
            <a:avLst/>
          </a:prstGeom>
        </p:spPr>
      </p:pic>
      <p:sp>
        <p:nvSpPr>
          <p:cNvPr id="28" name="TextBox 27">
            <a:extLst>
              <a:ext uri="{FF2B5EF4-FFF2-40B4-BE49-F238E27FC236}">
                <a16:creationId xmlns:a16="http://schemas.microsoft.com/office/drawing/2014/main" id="{01E4482F-A70D-7E4A-93D4-0F414C4E5995}"/>
              </a:ext>
            </a:extLst>
          </p:cNvPr>
          <p:cNvSpPr txBox="1"/>
          <p:nvPr/>
        </p:nvSpPr>
        <p:spPr>
          <a:xfrm>
            <a:off x="3732006" y="4648564"/>
            <a:ext cx="3245771" cy="461665"/>
          </a:xfrm>
          <a:prstGeom prst="rect">
            <a:avLst/>
          </a:prstGeom>
          <a:noFill/>
        </p:spPr>
        <p:txBody>
          <a:bodyPr wrap="square" rtlCol="0">
            <a:spAutoFit/>
          </a:bodyPr>
          <a:lstStyle/>
          <a:p>
            <a:pPr algn="ctr"/>
            <a:r>
              <a:rPr lang="en-HR" sz="1200" dirty="0">
                <a:solidFill>
                  <a:schemeClr val="tx1"/>
                </a:solidFill>
                <a:latin typeface="Calibri Light" panose="020F0302020204030204" pitchFamily="34" charset="0"/>
                <a:cs typeface="Calibri Light" panose="020F0302020204030204" pitchFamily="34" charset="0"/>
              </a:rPr>
              <a:t>Trend doživljavanja vršnjačkog nasilja </a:t>
            </a:r>
          </a:p>
          <a:p>
            <a:pPr algn="ctr"/>
            <a:r>
              <a:rPr lang="en-HR" sz="1200" dirty="0">
                <a:solidFill>
                  <a:schemeClr val="tx1"/>
                </a:solidFill>
                <a:latin typeface="Calibri Light" panose="020F0302020204030204" pitchFamily="34" charset="0"/>
                <a:cs typeface="Calibri Light" panose="020F0302020204030204" pitchFamily="34" charset="0"/>
              </a:rPr>
              <a:t>od 2002.- 2018. godine </a:t>
            </a:r>
          </a:p>
        </p:txBody>
      </p:sp>
      <p:pic>
        <p:nvPicPr>
          <p:cNvPr id="30" name="Picture 29" descr="Chart, bar chart&#10;&#10;Description automatically generated">
            <a:extLst>
              <a:ext uri="{FF2B5EF4-FFF2-40B4-BE49-F238E27FC236}">
                <a16:creationId xmlns:a16="http://schemas.microsoft.com/office/drawing/2014/main" id="{053240CD-0533-FC49-9FE1-0D8680329E62}"/>
              </a:ext>
            </a:extLst>
          </p:cNvPr>
          <p:cNvPicPr>
            <a:picLocks noChangeAspect="1"/>
          </p:cNvPicPr>
          <p:nvPr/>
        </p:nvPicPr>
        <p:blipFill>
          <a:blip r:embed="rId6"/>
          <a:stretch>
            <a:fillRect/>
          </a:stretch>
        </p:blipFill>
        <p:spPr>
          <a:xfrm>
            <a:off x="3732007" y="2736337"/>
            <a:ext cx="3245772" cy="1951360"/>
          </a:xfrm>
          <a:prstGeom prst="rect">
            <a:avLst/>
          </a:prstGeom>
        </p:spPr>
      </p:pic>
      <p:sp>
        <p:nvSpPr>
          <p:cNvPr id="52" name="Google Shape;217;p35">
            <a:extLst>
              <a:ext uri="{FF2B5EF4-FFF2-40B4-BE49-F238E27FC236}">
                <a16:creationId xmlns:a16="http://schemas.microsoft.com/office/drawing/2014/main" id="{C8898258-02A4-474A-9D5D-9BD0B235A6CF}"/>
              </a:ext>
            </a:extLst>
          </p:cNvPr>
          <p:cNvSpPr txBox="1">
            <a:spLocks/>
          </p:cNvSpPr>
          <p:nvPr/>
        </p:nvSpPr>
        <p:spPr>
          <a:xfrm>
            <a:off x="7305843" y="3712204"/>
            <a:ext cx="1671746" cy="3091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9pPr>
          </a:lstStyle>
          <a:p>
            <a:pPr marL="0" indent="0"/>
            <a:r>
              <a:rPr lang="en-HR" sz="1000" dirty="0">
                <a:solidFill>
                  <a:schemeClr val="tx1"/>
                </a:solidFill>
                <a:latin typeface="Calibri" panose="020F0502020204030204" pitchFamily="34" charset="0"/>
                <a:cs typeface="Calibri" panose="020F0502020204030204" pitchFamily="34" charset="0"/>
              </a:rPr>
              <a:t>(HZJZ, 2020) </a:t>
            </a:r>
            <a:endParaRPr lang="en" sz="1000" dirty="0">
              <a:solidFill>
                <a:schemeClr val="tx1"/>
              </a:solidFill>
              <a:latin typeface="Calibri" panose="020F0502020204030204" pitchFamily="34" charset="0"/>
              <a:cs typeface="Calibri" panose="020F0502020204030204" pitchFamily="34" charset="0"/>
            </a:endParaRPr>
          </a:p>
        </p:txBody>
      </p:sp>
      <p:sp>
        <p:nvSpPr>
          <p:cNvPr id="54" name="Rectangle 53">
            <a:extLst>
              <a:ext uri="{FF2B5EF4-FFF2-40B4-BE49-F238E27FC236}">
                <a16:creationId xmlns:a16="http://schemas.microsoft.com/office/drawing/2014/main" id="{62759C87-B747-4A4E-BCD8-66A54BF3EBA5}"/>
              </a:ext>
            </a:extLst>
          </p:cNvPr>
          <p:cNvSpPr/>
          <p:nvPr/>
        </p:nvSpPr>
        <p:spPr>
          <a:xfrm>
            <a:off x="7305843" y="1617643"/>
            <a:ext cx="1671746" cy="954107"/>
          </a:xfrm>
          <a:prstGeom prst="rect">
            <a:avLst/>
          </a:prstGeom>
        </p:spPr>
        <p:txBody>
          <a:bodyPr wrap="square">
            <a:spAutoFit/>
          </a:bodyPr>
          <a:lstStyle/>
          <a:p>
            <a:pPr algn="ctr"/>
            <a:r>
              <a:rPr lang="hr-HR" dirty="0">
                <a:solidFill>
                  <a:schemeClr val="tx1"/>
                </a:solidFill>
                <a:latin typeface="Calibri Light" panose="020F0302020204030204" pitchFamily="34" charset="0"/>
                <a:cs typeface="Calibri Light" panose="020F0302020204030204" pitchFamily="34" charset="0"/>
              </a:rPr>
              <a:t>Istraživanje o zdravstvenom ponašanju učenika – HBSC 2017/2018 </a:t>
            </a:r>
          </a:p>
        </p:txBody>
      </p:sp>
      <p:sp>
        <p:nvSpPr>
          <p:cNvPr id="55" name="Rectangle 54">
            <a:extLst>
              <a:ext uri="{FF2B5EF4-FFF2-40B4-BE49-F238E27FC236}">
                <a16:creationId xmlns:a16="http://schemas.microsoft.com/office/drawing/2014/main" id="{F25763C0-D234-B54B-A9C1-B89019BFC6A2}"/>
              </a:ext>
            </a:extLst>
          </p:cNvPr>
          <p:cNvSpPr/>
          <p:nvPr/>
        </p:nvSpPr>
        <p:spPr>
          <a:xfrm>
            <a:off x="7305843" y="2958698"/>
            <a:ext cx="1671746" cy="369332"/>
          </a:xfrm>
          <a:prstGeom prst="rect">
            <a:avLst/>
          </a:prstGeom>
        </p:spPr>
        <p:txBody>
          <a:bodyPr wrap="square">
            <a:spAutoFit/>
          </a:bodyPr>
          <a:lstStyle/>
          <a:p>
            <a:pPr algn="ctr"/>
            <a:r>
              <a:rPr lang="hr-HR" sz="1800" b="1" dirty="0">
                <a:solidFill>
                  <a:schemeClr val="tx1"/>
                </a:solidFill>
                <a:latin typeface="Calibri Light" panose="020F0302020204030204" pitchFamily="34" charset="0"/>
                <a:cs typeface="Calibri Light" panose="020F0302020204030204" pitchFamily="34" charset="0"/>
              </a:rPr>
              <a:t>N = 5169</a:t>
            </a:r>
          </a:p>
        </p:txBody>
      </p:sp>
    </p:spTree>
    <p:extLst>
      <p:ext uri="{BB962C8B-B14F-4D97-AF65-F5344CB8AC3E}">
        <p14:creationId xmlns:p14="http://schemas.microsoft.com/office/powerpoint/2010/main" val="906155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12" name="Google Shape;237;p38">
            <a:extLst>
              <a:ext uri="{FF2B5EF4-FFF2-40B4-BE49-F238E27FC236}">
                <a16:creationId xmlns:a16="http://schemas.microsoft.com/office/drawing/2014/main" id="{40EB8901-1518-0148-A484-F0E89F74CE0A}"/>
              </a:ext>
            </a:extLst>
          </p:cNvPr>
          <p:cNvSpPr txBox="1">
            <a:spLocks/>
          </p:cNvSpPr>
          <p:nvPr/>
        </p:nvSpPr>
        <p:spPr>
          <a:xfrm>
            <a:off x="454294" y="426205"/>
            <a:ext cx="5441409" cy="10910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Unna"/>
              <a:buNone/>
              <a:defRPr sz="4300" b="0" i="0" u="none" strike="noStrike" cap="none">
                <a:solidFill>
                  <a:schemeClr val="dk1"/>
                </a:solidFill>
                <a:latin typeface="Unna"/>
                <a:ea typeface="Unna"/>
                <a:cs typeface="Unna"/>
                <a:sym typeface="Unna"/>
              </a:defRPr>
            </a:lvl1pPr>
            <a:lvl2pPr marR="0" lvl="1"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2pPr>
            <a:lvl3pPr marR="0" lvl="2"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3pPr>
            <a:lvl4pPr marR="0" lvl="3"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4pPr>
            <a:lvl5pPr marR="0" lvl="4"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5pPr>
            <a:lvl6pPr marR="0" lvl="5"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6pPr>
            <a:lvl7pPr marR="0" lvl="6"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7pPr>
            <a:lvl8pPr marR="0" lvl="7"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8pPr>
            <a:lvl9pPr marR="0" lvl="8"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9pPr>
          </a:lstStyle>
          <a:p>
            <a:pPr algn="l"/>
            <a:r>
              <a:rPr lang="hr-HR" b="1" dirty="0">
                <a:latin typeface="Calibri Light" panose="020F0302020204030204" pitchFamily="34" charset="0"/>
                <a:cs typeface="Calibri Light" panose="020F0302020204030204" pitchFamily="34" charset="0"/>
              </a:rPr>
              <a:t>Posljedice nasilja među učenicima</a:t>
            </a:r>
          </a:p>
        </p:txBody>
      </p:sp>
      <p:sp>
        <p:nvSpPr>
          <p:cNvPr id="31" name="TextBox 30">
            <a:extLst>
              <a:ext uri="{FF2B5EF4-FFF2-40B4-BE49-F238E27FC236}">
                <a16:creationId xmlns:a16="http://schemas.microsoft.com/office/drawing/2014/main" id="{31E26A36-5DAE-084C-9CC8-1A93F9D75B23}"/>
              </a:ext>
            </a:extLst>
          </p:cNvPr>
          <p:cNvSpPr txBox="1"/>
          <p:nvPr/>
        </p:nvSpPr>
        <p:spPr>
          <a:xfrm>
            <a:off x="4824544" y="1399199"/>
            <a:ext cx="1499290" cy="1091039"/>
          </a:xfrm>
          <a:prstGeom prst="rect">
            <a:avLst/>
          </a:prstGeom>
          <a:noFill/>
        </p:spPr>
        <p:txBody>
          <a:bodyPr wrap="square" rtlCol="0">
            <a:spAutoFit/>
          </a:bodyPr>
          <a:lstStyle/>
          <a:p>
            <a:pPr marL="0" lvl="0" indent="0" algn="ctr" defTabSz="622300">
              <a:lnSpc>
                <a:spcPct val="90000"/>
              </a:lnSpc>
              <a:spcBef>
                <a:spcPct val="0"/>
              </a:spcBef>
              <a:spcAft>
                <a:spcPct val="35000"/>
              </a:spcAft>
              <a:buNone/>
            </a:pPr>
            <a:r>
              <a:rPr lang="en-HR" kern="1200" dirty="0">
                <a:solidFill>
                  <a:schemeClr val="bg1"/>
                </a:solidFill>
                <a:latin typeface="Calibri" panose="020F0502020204030204" pitchFamily="34" charset="0"/>
                <a:cs typeface="Calibri" panose="020F0502020204030204" pitchFamily="34" charset="0"/>
              </a:rPr>
              <a:t>U kreiranju takvog okružja za učenike, učitelji imaju izuzetno važnu ulgu.</a:t>
            </a:r>
            <a:endParaRPr lang="en-GB" kern="1200" dirty="0">
              <a:solidFill>
                <a:schemeClr val="bg1"/>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53CDAC28-3023-E249-B4B8-160D4F0F6F8C}"/>
              </a:ext>
            </a:extLst>
          </p:cNvPr>
          <p:cNvSpPr txBox="1"/>
          <p:nvPr/>
        </p:nvSpPr>
        <p:spPr>
          <a:xfrm>
            <a:off x="2701628" y="3120086"/>
            <a:ext cx="1571710" cy="867930"/>
          </a:xfrm>
          <a:prstGeom prst="rect">
            <a:avLst/>
          </a:prstGeom>
          <a:noFill/>
        </p:spPr>
        <p:txBody>
          <a:bodyPr wrap="square" rtlCol="0">
            <a:spAutoFit/>
          </a:bodyPr>
          <a:lstStyle/>
          <a:p>
            <a:pPr marL="0" lvl="0" indent="0" algn="ctr" defTabSz="711200">
              <a:lnSpc>
                <a:spcPct val="90000"/>
              </a:lnSpc>
              <a:spcBef>
                <a:spcPct val="0"/>
              </a:spcBef>
              <a:spcAft>
                <a:spcPct val="35000"/>
              </a:spcAft>
              <a:buNone/>
            </a:pPr>
            <a:r>
              <a:rPr lang="en-HR" kern="1200" dirty="0">
                <a:solidFill>
                  <a:schemeClr val="bg1"/>
                </a:solidFill>
                <a:latin typeface="Calibri" panose="020F0502020204030204" pitchFamily="34" charset="0"/>
                <a:cs typeface="Calibri" panose="020F0502020204030204" pitchFamily="34" charset="0"/>
              </a:rPr>
              <a:t>UN-ovi globlni ciljevi održivog razvoja do 2030 godine.</a:t>
            </a:r>
            <a:endParaRPr lang="en-GB" kern="1200" dirty="0">
              <a:solidFill>
                <a:schemeClr val="bg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37DECE70-2345-3743-B6DA-2C15BC252B86}"/>
              </a:ext>
            </a:extLst>
          </p:cNvPr>
          <p:cNvSpPr/>
          <p:nvPr/>
        </p:nvSpPr>
        <p:spPr>
          <a:xfrm>
            <a:off x="1020147" y="1810376"/>
            <a:ext cx="2931599" cy="1815882"/>
          </a:xfrm>
          <a:prstGeom prst="rect">
            <a:avLst/>
          </a:prstGeom>
        </p:spPr>
        <p:txBody>
          <a:bodyPr wrap="square">
            <a:spAutoFit/>
          </a:bodyPr>
          <a:lstStyle/>
          <a:p>
            <a:pPr marL="285750" indent="-285750">
              <a:buClr>
                <a:schemeClr val="bg2"/>
              </a:buClr>
              <a:buFont typeface="Courier New" panose="02070309020205020404" pitchFamily="49" charset="0"/>
              <a:buChar char="o"/>
            </a:pPr>
            <a:r>
              <a:rPr lang="en-GB" sz="1600" dirty="0">
                <a:solidFill>
                  <a:schemeClr val="tx1"/>
                </a:solidFill>
                <a:latin typeface="Calibri Light" panose="020F0302020204030204" pitchFamily="34" charset="0"/>
                <a:cs typeface="Calibri Light" panose="020F0302020204030204" pitchFamily="34" charset="0"/>
              </a:rPr>
              <a:t>p</a:t>
            </a:r>
            <a:r>
              <a:rPr lang="en-HR" sz="1600" dirty="0">
                <a:solidFill>
                  <a:schemeClr val="tx1"/>
                </a:solidFill>
                <a:latin typeface="Calibri Light" panose="020F0302020204030204" pitchFamily="34" charset="0"/>
                <a:cs typeface="Calibri Light" panose="020F0302020204030204" pitchFamily="34" charset="0"/>
              </a:rPr>
              <a:t>roblemi mentalnog zdravlja</a:t>
            </a:r>
          </a:p>
          <a:p>
            <a:pPr marL="285750" indent="-285750">
              <a:buClr>
                <a:schemeClr val="bg2"/>
              </a:buClr>
              <a:buFont typeface="Courier New" panose="02070309020205020404" pitchFamily="49" charset="0"/>
              <a:buChar char="o"/>
            </a:pPr>
            <a:r>
              <a:rPr lang="en-GB" sz="1600" dirty="0">
                <a:solidFill>
                  <a:schemeClr val="tx1"/>
                </a:solidFill>
                <a:latin typeface="Calibri Light" panose="020F0302020204030204" pitchFamily="34" charset="0"/>
                <a:cs typeface="Calibri Light" panose="020F0302020204030204" pitchFamily="34" charset="0"/>
              </a:rPr>
              <a:t>i</a:t>
            </a:r>
            <a:r>
              <a:rPr lang="en-HR" sz="1600" dirty="0">
                <a:solidFill>
                  <a:schemeClr val="tx1"/>
                </a:solidFill>
                <a:latin typeface="Calibri Light" panose="020F0302020204030204" pitchFamily="34" charset="0"/>
                <a:cs typeface="Calibri Light" panose="020F0302020204030204" pitchFamily="34" charset="0"/>
              </a:rPr>
              <a:t>nternalizirani problemi:</a:t>
            </a:r>
          </a:p>
          <a:p>
            <a:pPr marL="539750" lvl="3" indent="-301625">
              <a:buClr>
                <a:schemeClr val="bg2"/>
              </a:buClr>
              <a:buFont typeface="Arial" panose="020B0604020202020204" pitchFamily="34" charset="0"/>
              <a:buChar char="•"/>
            </a:pPr>
            <a:r>
              <a:rPr lang="en-GB" sz="1600" dirty="0">
                <a:solidFill>
                  <a:schemeClr val="tx1"/>
                </a:solidFill>
                <a:latin typeface="Calibri Light" panose="020F0302020204030204" pitchFamily="34" charset="0"/>
                <a:cs typeface="Calibri Light" panose="020F0302020204030204" pitchFamily="34" charset="0"/>
              </a:rPr>
              <a:t>a</a:t>
            </a:r>
            <a:r>
              <a:rPr lang="en-HR" sz="1600" dirty="0">
                <a:solidFill>
                  <a:schemeClr val="tx1"/>
                </a:solidFill>
                <a:latin typeface="Calibri Light" panose="020F0302020204030204" pitchFamily="34" charset="0"/>
                <a:cs typeface="Calibri Light" panose="020F0302020204030204" pitchFamily="34" charset="0"/>
              </a:rPr>
              <a:t>nksioznost</a:t>
            </a:r>
          </a:p>
          <a:p>
            <a:pPr marL="539750" indent="-309563">
              <a:buClr>
                <a:schemeClr val="bg2"/>
              </a:buClr>
              <a:buFont typeface="Arial" panose="020B0604020202020204" pitchFamily="34" charset="0"/>
              <a:buChar char="•"/>
            </a:pPr>
            <a:r>
              <a:rPr lang="en-GB" sz="1600" dirty="0">
                <a:solidFill>
                  <a:schemeClr val="tx1"/>
                </a:solidFill>
                <a:latin typeface="Calibri Light" panose="020F0302020204030204" pitchFamily="34" charset="0"/>
                <a:cs typeface="Calibri Light" panose="020F0302020204030204" pitchFamily="34" charset="0"/>
              </a:rPr>
              <a:t>d</a:t>
            </a:r>
            <a:r>
              <a:rPr lang="en-HR" sz="1600" dirty="0">
                <a:solidFill>
                  <a:schemeClr val="tx1"/>
                </a:solidFill>
                <a:latin typeface="Calibri Light" panose="020F0302020204030204" pitchFamily="34" charset="0"/>
                <a:cs typeface="Calibri Light" panose="020F0302020204030204" pitchFamily="34" charset="0"/>
              </a:rPr>
              <a:t>epresivnost</a:t>
            </a:r>
          </a:p>
          <a:p>
            <a:pPr marL="285750" indent="-285750">
              <a:buClr>
                <a:schemeClr val="bg2"/>
              </a:buClr>
              <a:buFont typeface="Courier New" panose="02070309020205020404" pitchFamily="49" charset="0"/>
              <a:buChar char="o"/>
            </a:pPr>
            <a:r>
              <a:rPr lang="en-GB" sz="1600" dirty="0">
                <a:solidFill>
                  <a:schemeClr val="tx1"/>
                </a:solidFill>
                <a:latin typeface="Calibri Light" panose="020F0302020204030204" pitchFamily="34" charset="0"/>
                <a:cs typeface="Calibri Light" panose="020F0302020204030204" pitchFamily="34" charset="0"/>
              </a:rPr>
              <a:t>s</a:t>
            </a:r>
            <a:r>
              <a:rPr lang="en-HR" sz="1600" dirty="0">
                <a:solidFill>
                  <a:schemeClr val="tx1"/>
                </a:solidFill>
                <a:latin typeface="Calibri Light" panose="020F0302020204030204" pitchFamily="34" charset="0"/>
                <a:cs typeface="Calibri Light" panose="020F0302020204030204" pitchFamily="34" charset="0"/>
              </a:rPr>
              <a:t>uicidalne ideje</a:t>
            </a:r>
          </a:p>
          <a:p>
            <a:pPr marL="285750" indent="-285750">
              <a:buClr>
                <a:schemeClr val="bg2"/>
              </a:buClr>
              <a:buFont typeface="Courier New" panose="02070309020205020404" pitchFamily="49" charset="0"/>
              <a:buChar char="o"/>
            </a:pPr>
            <a:r>
              <a:rPr lang="en-GB" sz="1600" dirty="0">
                <a:solidFill>
                  <a:schemeClr val="tx1"/>
                </a:solidFill>
                <a:latin typeface="Calibri Light" panose="020F0302020204030204" pitchFamily="34" charset="0"/>
                <a:cs typeface="Calibri Light" panose="020F0302020204030204" pitchFamily="34" charset="0"/>
              </a:rPr>
              <a:t>s</a:t>
            </a:r>
            <a:r>
              <a:rPr lang="en-HR" sz="1600" dirty="0">
                <a:solidFill>
                  <a:schemeClr val="tx1"/>
                </a:solidFill>
                <a:latin typeface="Calibri Light" panose="020F0302020204030204" pitchFamily="34" charset="0"/>
                <a:cs typeface="Calibri Light" panose="020F0302020204030204" pitchFamily="34" charset="0"/>
              </a:rPr>
              <a:t>labiji školski uspjeh</a:t>
            </a:r>
          </a:p>
          <a:p>
            <a:pPr marL="285750" indent="-285750">
              <a:buClr>
                <a:schemeClr val="bg2"/>
              </a:buClr>
              <a:buFont typeface="Courier New" panose="02070309020205020404" pitchFamily="49" charset="0"/>
              <a:buChar char="o"/>
            </a:pPr>
            <a:r>
              <a:rPr lang="en-GB" sz="1600" dirty="0">
                <a:solidFill>
                  <a:schemeClr val="tx1"/>
                </a:solidFill>
                <a:latin typeface="Calibri Light" panose="020F0302020204030204" pitchFamily="34" charset="0"/>
                <a:cs typeface="Calibri Light" panose="020F0302020204030204" pitchFamily="34" charset="0"/>
              </a:rPr>
              <a:t>i</a:t>
            </a:r>
            <a:r>
              <a:rPr lang="en-HR" sz="1600" dirty="0">
                <a:solidFill>
                  <a:schemeClr val="tx1"/>
                </a:solidFill>
                <a:latin typeface="Calibri Light" panose="020F0302020204030204" pitchFamily="34" charset="0"/>
                <a:cs typeface="Calibri Light" panose="020F0302020204030204" pitchFamily="34" charset="0"/>
              </a:rPr>
              <a:t>zostajanje s nastave</a:t>
            </a:r>
          </a:p>
        </p:txBody>
      </p:sp>
      <p:grpSp>
        <p:nvGrpSpPr>
          <p:cNvPr id="20" name="Group 19">
            <a:extLst>
              <a:ext uri="{FF2B5EF4-FFF2-40B4-BE49-F238E27FC236}">
                <a16:creationId xmlns:a16="http://schemas.microsoft.com/office/drawing/2014/main" id="{92D9632B-1A00-9F4C-9E91-6CBA74BCA122}"/>
              </a:ext>
            </a:extLst>
          </p:cNvPr>
          <p:cNvGrpSpPr/>
          <p:nvPr/>
        </p:nvGrpSpPr>
        <p:grpSpPr>
          <a:xfrm>
            <a:off x="4273338" y="1131045"/>
            <a:ext cx="3909530" cy="3699570"/>
            <a:chOff x="911599" y="1424224"/>
            <a:chExt cx="3249300" cy="3165600"/>
          </a:xfrm>
        </p:grpSpPr>
        <p:sp>
          <p:nvSpPr>
            <p:cNvPr id="22" name="Google Shape;403;p49">
              <a:extLst>
                <a:ext uri="{FF2B5EF4-FFF2-40B4-BE49-F238E27FC236}">
                  <a16:creationId xmlns:a16="http://schemas.microsoft.com/office/drawing/2014/main" id="{71A32492-5FF0-B849-A201-09E9FEB6F54C}"/>
                </a:ext>
              </a:extLst>
            </p:cNvPr>
            <p:cNvSpPr/>
            <p:nvPr/>
          </p:nvSpPr>
          <p:spPr>
            <a:xfrm>
              <a:off x="911599" y="1424224"/>
              <a:ext cx="3249300" cy="3165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Google Shape;407;p49">
              <a:extLst>
                <a:ext uri="{FF2B5EF4-FFF2-40B4-BE49-F238E27FC236}">
                  <a16:creationId xmlns:a16="http://schemas.microsoft.com/office/drawing/2014/main" id="{68CCDE3B-C10D-B946-9375-1220143B9213}"/>
                </a:ext>
              </a:extLst>
            </p:cNvPr>
            <p:cNvPicPr preferRelativeResize="0"/>
            <p:nvPr/>
          </p:nvPicPr>
          <p:blipFill>
            <a:blip r:embed="rId3"/>
            <a:srcRect t="1687" b="1687"/>
            <a:stretch/>
          </p:blipFill>
          <p:spPr>
            <a:xfrm>
              <a:off x="1011203" y="1533310"/>
              <a:ext cx="3050100" cy="2947200"/>
            </a:xfrm>
            <a:prstGeom prst="ellipse">
              <a:avLst/>
            </a:prstGeom>
            <a:noFill/>
            <a:ln>
              <a:noFill/>
            </a:ln>
          </p:spPr>
        </p:pic>
      </p:grpSp>
      <p:sp>
        <p:nvSpPr>
          <p:cNvPr id="24" name="Google Shape;217;p35">
            <a:extLst>
              <a:ext uri="{FF2B5EF4-FFF2-40B4-BE49-F238E27FC236}">
                <a16:creationId xmlns:a16="http://schemas.microsoft.com/office/drawing/2014/main" id="{49E616CD-1C2F-8243-BF13-4C7E457E84BB}"/>
              </a:ext>
            </a:extLst>
          </p:cNvPr>
          <p:cNvSpPr txBox="1">
            <a:spLocks/>
          </p:cNvSpPr>
          <p:nvPr/>
        </p:nvSpPr>
        <p:spPr>
          <a:xfrm>
            <a:off x="2029097" y="4830615"/>
            <a:ext cx="7114903" cy="3091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9pPr>
          </a:lstStyle>
          <a:p>
            <a:pPr marL="0" indent="0" algn="r"/>
            <a:r>
              <a:rPr lang="en-HR" sz="1000" dirty="0">
                <a:solidFill>
                  <a:schemeClr val="tx1"/>
                </a:solidFill>
                <a:latin typeface="Calibri Light" panose="020F0302020204030204" pitchFamily="34" charset="0"/>
                <a:cs typeface="Calibri Light" panose="020F0302020204030204" pitchFamily="34" charset="0"/>
              </a:rPr>
              <a:t>(Bilić, 2018; Baiden i Tadeo, 2020; Hinduja i Patchin, 2018; Kowalski i Limber, 2013; Mahon, Packman i Liles, 2020; Okumu i sur., 2020) </a:t>
            </a:r>
            <a:endParaRPr lang="en" sz="100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91687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20" name="Google Shape;237;p38">
            <a:extLst>
              <a:ext uri="{FF2B5EF4-FFF2-40B4-BE49-F238E27FC236}">
                <a16:creationId xmlns:a16="http://schemas.microsoft.com/office/drawing/2014/main" id="{023C2717-6D1F-6542-A66F-162707834FD2}"/>
              </a:ext>
            </a:extLst>
          </p:cNvPr>
          <p:cNvSpPr txBox="1">
            <a:spLocks/>
          </p:cNvSpPr>
          <p:nvPr/>
        </p:nvSpPr>
        <p:spPr>
          <a:xfrm>
            <a:off x="454294" y="426204"/>
            <a:ext cx="7044599" cy="1107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Unna"/>
              <a:buNone/>
              <a:defRPr sz="4300" b="0" i="0" u="none" strike="noStrike" cap="none">
                <a:solidFill>
                  <a:schemeClr val="dk1"/>
                </a:solidFill>
                <a:latin typeface="Unna"/>
                <a:ea typeface="Unna"/>
                <a:cs typeface="Unna"/>
                <a:sym typeface="Unna"/>
              </a:defRPr>
            </a:lvl1pPr>
            <a:lvl2pPr marR="0" lvl="1"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2pPr>
            <a:lvl3pPr marR="0" lvl="2"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3pPr>
            <a:lvl4pPr marR="0" lvl="3"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4pPr>
            <a:lvl5pPr marR="0" lvl="4"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5pPr>
            <a:lvl6pPr marR="0" lvl="5"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6pPr>
            <a:lvl7pPr marR="0" lvl="6"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7pPr>
            <a:lvl8pPr marR="0" lvl="7"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8pPr>
            <a:lvl9pPr marR="0" lvl="8"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9pPr>
          </a:lstStyle>
          <a:p>
            <a:pPr algn="l"/>
            <a:r>
              <a:rPr lang="hr-HR" sz="4400" b="1" dirty="0">
                <a:latin typeface="Calibri Light" panose="020F0302020204030204" pitchFamily="34" charset="0"/>
                <a:cs typeface="Calibri Light" panose="020F0302020204030204" pitchFamily="34" charset="0"/>
              </a:rPr>
              <a:t>Profesionalni razvoj te podrška učiteljima</a:t>
            </a:r>
          </a:p>
        </p:txBody>
      </p:sp>
      <p:sp>
        <p:nvSpPr>
          <p:cNvPr id="21" name="Google Shape;337;p46">
            <a:extLst>
              <a:ext uri="{FF2B5EF4-FFF2-40B4-BE49-F238E27FC236}">
                <a16:creationId xmlns:a16="http://schemas.microsoft.com/office/drawing/2014/main" id="{8BC70033-21F3-1840-BB10-A3C99889C74D}"/>
              </a:ext>
            </a:extLst>
          </p:cNvPr>
          <p:cNvSpPr/>
          <p:nvPr/>
        </p:nvSpPr>
        <p:spPr>
          <a:xfrm>
            <a:off x="5493826" y="1031420"/>
            <a:ext cx="2413654" cy="2385391"/>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0;p46">
            <a:extLst>
              <a:ext uri="{FF2B5EF4-FFF2-40B4-BE49-F238E27FC236}">
                <a16:creationId xmlns:a16="http://schemas.microsoft.com/office/drawing/2014/main" id="{D0B148B8-0BC6-4345-9221-D137663A9013}"/>
              </a:ext>
            </a:extLst>
          </p:cNvPr>
          <p:cNvSpPr txBox="1">
            <a:spLocks/>
          </p:cNvSpPr>
          <p:nvPr/>
        </p:nvSpPr>
        <p:spPr>
          <a:xfrm flipH="1">
            <a:off x="681572" y="1860604"/>
            <a:ext cx="4695734" cy="238539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bg2"/>
              </a:buClr>
              <a:buFont typeface="Courier New" panose="02070309020205020404" pitchFamily="49" charset="0"/>
              <a:buChar char="o"/>
            </a:pPr>
            <a:r>
              <a:rPr lang="hr-HR" sz="1600" dirty="0">
                <a:solidFill>
                  <a:schemeClr val="tx1"/>
                </a:solidFill>
                <a:latin typeface="Calibri Light" panose="020F0302020204030204" pitchFamily="34" charset="0"/>
                <a:cs typeface="Calibri Light" panose="020F0302020204030204" pitchFamily="34" charset="0"/>
              </a:rPr>
              <a:t>41,7% nije upoznato sa zakonskom obvezom prijavljivanja nasilja </a:t>
            </a:r>
            <a:r>
              <a:rPr lang="hr-HR" sz="1000" dirty="0">
                <a:solidFill>
                  <a:schemeClr val="tx1"/>
                </a:solidFill>
                <a:latin typeface="Calibri Light" panose="020F0302020204030204" pitchFamily="34" charset="0"/>
                <a:cs typeface="Calibri Light" panose="020F0302020204030204" pitchFamily="34" charset="0"/>
              </a:rPr>
              <a:t>(</a:t>
            </a:r>
            <a:r>
              <a:rPr lang="hr-HR" sz="1000" dirty="0" err="1">
                <a:solidFill>
                  <a:schemeClr val="tx1"/>
                </a:solidFill>
                <a:latin typeface="Calibri Light" panose="020F0302020204030204" pitchFamily="34" charset="0"/>
                <a:cs typeface="Calibri Light" panose="020F0302020204030204" pitchFamily="34" charset="0"/>
              </a:rPr>
              <a:t>Mahon</a:t>
            </a:r>
            <a:r>
              <a:rPr lang="hr-HR" sz="1000" dirty="0">
                <a:solidFill>
                  <a:schemeClr val="tx1"/>
                </a:solidFill>
                <a:latin typeface="Calibri Light" panose="020F0302020204030204" pitchFamily="34" charset="0"/>
                <a:cs typeface="Calibri Light" panose="020F0302020204030204" pitchFamily="34" charset="0"/>
              </a:rPr>
              <a:t>, </a:t>
            </a:r>
            <a:r>
              <a:rPr lang="hr-HR" sz="1000" dirty="0" err="1">
                <a:solidFill>
                  <a:schemeClr val="tx1"/>
                </a:solidFill>
                <a:latin typeface="Calibri Light" panose="020F0302020204030204" pitchFamily="34" charset="0"/>
                <a:cs typeface="Calibri Light" panose="020F0302020204030204" pitchFamily="34" charset="0"/>
              </a:rPr>
              <a:t>Packman</a:t>
            </a:r>
            <a:r>
              <a:rPr lang="hr-HR" sz="1000" dirty="0">
                <a:solidFill>
                  <a:schemeClr val="tx1"/>
                </a:solidFill>
                <a:latin typeface="Calibri Light" panose="020F0302020204030204" pitchFamily="34" charset="0"/>
                <a:cs typeface="Calibri Light" panose="020F0302020204030204" pitchFamily="34" charset="0"/>
              </a:rPr>
              <a:t> i </a:t>
            </a:r>
            <a:r>
              <a:rPr lang="hr-HR" sz="1000" dirty="0" err="1">
                <a:solidFill>
                  <a:schemeClr val="tx1"/>
                </a:solidFill>
                <a:latin typeface="Calibri Light" panose="020F0302020204030204" pitchFamily="34" charset="0"/>
                <a:cs typeface="Calibri Light" panose="020F0302020204030204" pitchFamily="34" charset="0"/>
              </a:rPr>
              <a:t>Liles</a:t>
            </a:r>
            <a:r>
              <a:rPr lang="hr-HR" sz="1000" dirty="0">
                <a:solidFill>
                  <a:schemeClr val="tx1"/>
                </a:solidFill>
                <a:latin typeface="Calibri Light" panose="020F0302020204030204" pitchFamily="34" charset="0"/>
                <a:cs typeface="Calibri Light" panose="020F0302020204030204" pitchFamily="34" charset="0"/>
              </a:rPr>
              <a:t>, 2020)</a:t>
            </a:r>
          </a:p>
          <a:p>
            <a:pPr>
              <a:buClr>
                <a:schemeClr val="bg2"/>
              </a:buClr>
            </a:pPr>
            <a:endParaRPr lang="hr-HR" sz="1000" dirty="0">
              <a:solidFill>
                <a:schemeClr val="tx1"/>
              </a:solidFill>
              <a:latin typeface="Calibri Light" panose="020F0302020204030204" pitchFamily="34" charset="0"/>
              <a:cs typeface="Calibri Light" panose="020F0302020204030204" pitchFamily="34" charset="0"/>
            </a:endParaRPr>
          </a:p>
          <a:p>
            <a:pPr marL="285750" indent="-285750">
              <a:buClr>
                <a:schemeClr val="bg2"/>
              </a:buClr>
              <a:buFont typeface="Courier New" panose="02070309020205020404" pitchFamily="49" charset="0"/>
              <a:buChar char="o"/>
            </a:pPr>
            <a:r>
              <a:rPr lang="hr-HR" sz="1600" dirty="0">
                <a:solidFill>
                  <a:schemeClr val="tx1"/>
                </a:solidFill>
                <a:latin typeface="Calibri Light" panose="020F0302020204030204" pitchFamily="34" charset="0"/>
                <a:cs typeface="Calibri Light" panose="020F0302020204030204" pitchFamily="34" charset="0"/>
              </a:rPr>
              <a:t>samo 22% smatra da su dobro pripremljeni za rad na problemima elektroničkog nasilja </a:t>
            </a:r>
            <a:r>
              <a:rPr lang="hr-HR" sz="1000" dirty="0">
                <a:solidFill>
                  <a:schemeClr val="tx1"/>
                </a:solidFill>
                <a:latin typeface="Calibri Light" panose="020F0302020204030204" pitchFamily="34" charset="0"/>
                <a:cs typeface="Calibri Light" panose="020F0302020204030204" pitchFamily="34" charset="0"/>
              </a:rPr>
              <a:t>(</a:t>
            </a:r>
            <a:r>
              <a:rPr lang="hr-HR" sz="1000" dirty="0" err="1">
                <a:solidFill>
                  <a:schemeClr val="tx1"/>
                </a:solidFill>
                <a:latin typeface="Calibri Light" panose="020F0302020204030204" pitchFamily="34" charset="0"/>
                <a:cs typeface="Calibri Light" panose="020F0302020204030204" pitchFamily="34" charset="0"/>
              </a:rPr>
              <a:t>DeSmet</a:t>
            </a:r>
            <a:r>
              <a:rPr lang="hr-HR" sz="1000" dirty="0">
                <a:solidFill>
                  <a:schemeClr val="tx1"/>
                </a:solidFill>
                <a:latin typeface="Calibri Light" panose="020F0302020204030204" pitchFamily="34" charset="0"/>
                <a:cs typeface="Calibri Light" panose="020F0302020204030204" pitchFamily="34" charset="0"/>
              </a:rPr>
              <a:t> i sur., 2015)</a:t>
            </a:r>
          </a:p>
          <a:p>
            <a:pPr>
              <a:buClr>
                <a:schemeClr val="bg2"/>
              </a:buClr>
            </a:pPr>
            <a:endParaRPr lang="hr-HR" sz="1000" dirty="0">
              <a:solidFill>
                <a:schemeClr val="tx1"/>
              </a:solidFill>
              <a:latin typeface="Calibri Light" panose="020F0302020204030204" pitchFamily="34" charset="0"/>
              <a:cs typeface="Calibri Light" panose="020F0302020204030204" pitchFamily="34" charset="0"/>
            </a:endParaRPr>
          </a:p>
          <a:p>
            <a:pPr marL="285750" indent="-285750">
              <a:buClr>
                <a:schemeClr val="bg2"/>
              </a:buClr>
              <a:buFont typeface="Courier New" panose="02070309020205020404" pitchFamily="49" charset="0"/>
              <a:buChar char="o"/>
            </a:pPr>
            <a:r>
              <a:rPr lang="hr-HR" sz="1600" dirty="0">
                <a:solidFill>
                  <a:schemeClr val="tx1"/>
                </a:solidFill>
                <a:latin typeface="Calibri Light" panose="020F0302020204030204" pitchFamily="34" charset="0"/>
                <a:cs typeface="Calibri Light" panose="020F0302020204030204" pitchFamily="34" charset="0"/>
              </a:rPr>
              <a:t>slabije prepoznaju neizravne oblike nasilja</a:t>
            </a:r>
          </a:p>
          <a:p>
            <a:pPr marL="285750" indent="-285750">
              <a:buClr>
                <a:schemeClr val="bg2"/>
              </a:buClr>
              <a:buFont typeface="Courier New" panose="02070309020205020404" pitchFamily="49" charset="0"/>
              <a:buChar char="o"/>
            </a:pPr>
            <a:endParaRPr lang="hr-HR" sz="1600" dirty="0">
              <a:solidFill>
                <a:schemeClr val="tx1"/>
              </a:solidFill>
              <a:latin typeface="Calibri Light" panose="020F0302020204030204" pitchFamily="34" charset="0"/>
              <a:cs typeface="Calibri Light" panose="020F0302020204030204" pitchFamily="34" charset="0"/>
            </a:endParaRPr>
          </a:p>
          <a:p>
            <a:pPr marL="285750" indent="-285750">
              <a:buClr>
                <a:schemeClr val="bg2"/>
              </a:buClr>
              <a:buFont typeface="Courier New" panose="02070309020205020404" pitchFamily="49" charset="0"/>
              <a:buChar char="o"/>
            </a:pPr>
            <a:r>
              <a:rPr lang="hr-HR" sz="1600" dirty="0">
                <a:solidFill>
                  <a:schemeClr val="tx1"/>
                </a:solidFill>
                <a:latin typeface="Calibri Light" panose="020F0302020204030204" pitchFamily="34" charset="0"/>
                <a:cs typeface="Calibri Light" panose="020F0302020204030204" pitchFamily="34" charset="0"/>
              </a:rPr>
              <a:t>93% učitelja je iskazalo interes za dodatnu edukacijom u ovoj domeni </a:t>
            </a:r>
            <a:r>
              <a:rPr lang="hr-HR" sz="1000" dirty="0">
                <a:solidFill>
                  <a:schemeClr val="tx1"/>
                </a:solidFill>
                <a:latin typeface="Calibri Light" panose="020F0302020204030204" pitchFamily="34" charset="0"/>
                <a:cs typeface="Calibri Light" panose="020F0302020204030204" pitchFamily="34" charset="0"/>
              </a:rPr>
              <a:t>(Kennedy, </a:t>
            </a:r>
            <a:r>
              <a:rPr lang="hr-HR" sz="1000" dirty="0" err="1">
                <a:solidFill>
                  <a:schemeClr val="tx1"/>
                </a:solidFill>
                <a:latin typeface="Calibri Light" panose="020F0302020204030204" pitchFamily="34" charset="0"/>
                <a:cs typeface="Calibri Light" panose="020F0302020204030204" pitchFamily="34" charset="0"/>
              </a:rPr>
              <a:t>Russom</a:t>
            </a:r>
            <a:r>
              <a:rPr lang="hr-HR" sz="1000" dirty="0">
                <a:solidFill>
                  <a:schemeClr val="tx1"/>
                </a:solidFill>
                <a:latin typeface="Calibri Light" panose="020F0302020204030204" pitchFamily="34" charset="0"/>
                <a:cs typeface="Calibri Light" panose="020F0302020204030204" pitchFamily="34" charset="0"/>
              </a:rPr>
              <a:t> i </a:t>
            </a:r>
            <a:r>
              <a:rPr lang="hr-HR" sz="1000" dirty="0" err="1">
                <a:solidFill>
                  <a:schemeClr val="tx1"/>
                </a:solidFill>
                <a:latin typeface="Calibri Light" panose="020F0302020204030204" pitchFamily="34" charset="0"/>
                <a:cs typeface="Calibri Light" panose="020F0302020204030204" pitchFamily="34" charset="0"/>
              </a:rPr>
              <a:t>Kevorkian</a:t>
            </a:r>
            <a:r>
              <a:rPr lang="hr-HR" sz="1000" dirty="0">
                <a:solidFill>
                  <a:schemeClr val="tx1"/>
                </a:solidFill>
                <a:latin typeface="Calibri Light" panose="020F0302020204030204" pitchFamily="34" charset="0"/>
                <a:cs typeface="Calibri Light" panose="020F0302020204030204" pitchFamily="34" charset="0"/>
              </a:rPr>
              <a:t>,  2012) </a:t>
            </a:r>
          </a:p>
        </p:txBody>
      </p:sp>
      <p:pic>
        <p:nvPicPr>
          <p:cNvPr id="23" name="Google Shape;341;p46">
            <a:extLst>
              <a:ext uri="{FF2B5EF4-FFF2-40B4-BE49-F238E27FC236}">
                <a16:creationId xmlns:a16="http://schemas.microsoft.com/office/drawing/2014/main" id="{D38BE2EB-3152-F94C-9805-5E09C0E8C93A}"/>
              </a:ext>
            </a:extLst>
          </p:cNvPr>
          <p:cNvPicPr preferRelativeResize="0"/>
          <p:nvPr/>
        </p:nvPicPr>
        <p:blipFill>
          <a:blip r:embed="rId3"/>
          <a:srcRect l="15505" r="15505"/>
          <a:stretch/>
        </p:blipFill>
        <p:spPr>
          <a:xfrm>
            <a:off x="5575414" y="1126622"/>
            <a:ext cx="2265678" cy="2220882"/>
          </a:xfrm>
          <a:prstGeom prst="ellipse">
            <a:avLst/>
          </a:prstGeom>
          <a:noFill/>
          <a:ln>
            <a:noFill/>
          </a:ln>
        </p:spPr>
      </p:pic>
      <p:sp>
        <p:nvSpPr>
          <p:cNvPr id="24" name="Google Shape;337;p46">
            <a:extLst>
              <a:ext uri="{FF2B5EF4-FFF2-40B4-BE49-F238E27FC236}">
                <a16:creationId xmlns:a16="http://schemas.microsoft.com/office/drawing/2014/main" id="{F7580FF7-D57C-D14D-8986-0A3C0872695A}"/>
              </a:ext>
            </a:extLst>
          </p:cNvPr>
          <p:cNvSpPr/>
          <p:nvPr/>
        </p:nvSpPr>
        <p:spPr>
          <a:xfrm>
            <a:off x="6657387" y="2831166"/>
            <a:ext cx="2109348" cy="2049108"/>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341;p46">
            <a:extLst>
              <a:ext uri="{FF2B5EF4-FFF2-40B4-BE49-F238E27FC236}">
                <a16:creationId xmlns:a16="http://schemas.microsoft.com/office/drawing/2014/main" id="{AD826B50-B704-FE43-8FC6-3C127B513839}"/>
              </a:ext>
            </a:extLst>
          </p:cNvPr>
          <p:cNvPicPr preferRelativeResize="0"/>
          <p:nvPr/>
        </p:nvPicPr>
        <p:blipFill>
          <a:blip r:embed="rId4"/>
          <a:srcRect l="15618" r="15618"/>
          <a:stretch/>
        </p:blipFill>
        <p:spPr>
          <a:xfrm>
            <a:off x="6731232" y="2893739"/>
            <a:ext cx="1980029" cy="1907790"/>
          </a:xfrm>
          <a:prstGeom prst="ellipse">
            <a:avLst/>
          </a:prstGeom>
          <a:noFill/>
          <a:ln>
            <a:noFill/>
          </a:ln>
        </p:spPr>
      </p:pic>
    </p:spTree>
    <p:extLst>
      <p:ext uri="{BB962C8B-B14F-4D97-AF65-F5344CB8AC3E}">
        <p14:creationId xmlns:p14="http://schemas.microsoft.com/office/powerpoint/2010/main" val="679554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11" name="Picture 10">
            <a:extLst>
              <a:ext uri="{FF2B5EF4-FFF2-40B4-BE49-F238E27FC236}">
                <a16:creationId xmlns:a16="http://schemas.microsoft.com/office/drawing/2014/main" id="{CB4DB547-D8E1-5940-9DA8-E0DD03A3BB0E}"/>
              </a:ext>
            </a:extLst>
          </p:cNvPr>
          <p:cNvPicPr>
            <a:picLocks noChangeAspect="1"/>
          </p:cNvPicPr>
          <p:nvPr/>
        </p:nvPicPr>
        <p:blipFill rotWithShape="1">
          <a:blip r:embed="rId3"/>
          <a:srcRect r="37500"/>
          <a:stretch/>
        </p:blipFill>
        <p:spPr>
          <a:xfrm>
            <a:off x="-1080889" y="1274233"/>
            <a:ext cx="6468931" cy="3869267"/>
          </a:xfrm>
          <a:prstGeom prst="rect">
            <a:avLst/>
          </a:prstGeom>
        </p:spPr>
      </p:pic>
      <p:sp>
        <p:nvSpPr>
          <p:cNvPr id="25" name="Google Shape;340;p46">
            <a:extLst>
              <a:ext uri="{FF2B5EF4-FFF2-40B4-BE49-F238E27FC236}">
                <a16:creationId xmlns:a16="http://schemas.microsoft.com/office/drawing/2014/main" id="{38483F52-945B-D74E-9294-A3D96265FC80}"/>
              </a:ext>
            </a:extLst>
          </p:cNvPr>
          <p:cNvSpPr txBox="1">
            <a:spLocks/>
          </p:cNvSpPr>
          <p:nvPr/>
        </p:nvSpPr>
        <p:spPr>
          <a:xfrm flipH="1">
            <a:off x="4995331" y="260404"/>
            <a:ext cx="3826936" cy="386926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bg2"/>
              </a:buClr>
              <a:buFont typeface="Courier New" panose="02070309020205020404" pitchFamily="49" charset="0"/>
              <a:buChar char="o"/>
            </a:pPr>
            <a:r>
              <a:rPr lang="hr-HR" sz="1600" dirty="0">
                <a:solidFill>
                  <a:schemeClr val="tx1"/>
                </a:solidFill>
                <a:latin typeface="Calibri Light" panose="020F0302020204030204" pitchFamily="34" charset="0"/>
                <a:cs typeface="Calibri Light" panose="020F0302020204030204" pitchFamily="34" charset="0"/>
              </a:rPr>
              <a:t>Učitelju je </a:t>
            </a:r>
            <a:r>
              <a:rPr lang="hr-HR" sz="1600" b="1" dirty="0">
                <a:solidFill>
                  <a:schemeClr val="tx1"/>
                </a:solidFill>
                <a:latin typeface="Calibri Light" panose="020F0302020204030204" pitchFamily="34" charset="0"/>
                <a:cs typeface="Calibri Light" panose="020F0302020204030204" pitchFamily="34" charset="0"/>
              </a:rPr>
              <a:t>ravnatelj</a:t>
            </a:r>
            <a:r>
              <a:rPr lang="hr-HR" sz="1600" dirty="0">
                <a:solidFill>
                  <a:schemeClr val="tx1"/>
                </a:solidFill>
                <a:latin typeface="Calibri Light" panose="020F0302020204030204" pitchFamily="34" charset="0"/>
                <a:cs typeface="Calibri Light" panose="020F0302020204030204" pitchFamily="34" charset="0"/>
              </a:rPr>
              <a:t> potreban jer pruža </a:t>
            </a:r>
            <a:r>
              <a:rPr lang="hr-HR" sz="1600" b="1" dirty="0">
                <a:solidFill>
                  <a:schemeClr val="tx1"/>
                </a:solidFill>
                <a:latin typeface="Calibri Light" panose="020F0302020204030204" pitchFamily="34" charset="0"/>
                <a:cs typeface="Calibri Light" panose="020F0302020204030204" pitchFamily="34" charset="0"/>
              </a:rPr>
              <a:t>pomoć</a:t>
            </a:r>
            <a:r>
              <a:rPr lang="hr-HR" sz="1600" dirty="0">
                <a:solidFill>
                  <a:schemeClr val="tx1"/>
                </a:solidFill>
                <a:latin typeface="Calibri Light" panose="020F0302020204030204" pitchFamily="34" charset="0"/>
                <a:cs typeface="Calibri Light" panose="020F0302020204030204" pitchFamily="34" charset="0"/>
              </a:rPr>
              <a:t> i </a:t>
            </a:r>
            <a:r>
              <a:rPr lang="hr-HR" sz="1600" b="1" dirty="0">
                <a:solidFill>
                  <a:schemeClr val="tx1"/>
                </a:solidFill>
                <a:latin typeface="Calibri Light" panose="020F0302020204030204" pitchFamily="34" charset="0"/>
                <a:cs typeface="Calibri Light" panose="020F0302020204030204" pitchFamily="34" charset="0"/>
              </a:rPr>
              <a:t>razumijevanje</a:t>
            </a:r>
            <a:r>
              <a:rPr lang="hr-HR" sz="1600" dirty="0">
                <a:solidFill>
                  <a:schemeClr val="tx1"/>
                </a:solidFill>
                <a:latin typeface="Calibri Light" panose="020F0302020204030204" pitchFamily="34" charset="0"/>
                <a:cs typeface="Calibri Light" panose="020F0302020204030204" pitchFamily="34" charset="0"/>
              </a:rPr>
              <a:t> u nekoj složenoj situaciji </a:t>
            </a:r>
            <a:r>
              <a:rPr lang="hr-HR" sz="1200" dirty="0">
                <a:solidFill>
                  <a:schemeClr val="tx1"/>
                </a:solidFill>
                <a:latin typeface="Calibri Light" panose="020F0302020204030204" pitchFamily="34" charset="0"/>
                <a:cs typeface="Calibri Light" panose="020F0302020204030204" pitchFamily="34" charset="0"/>
              </a:rPr>
              <a:t>(</a:t>
            </a:r>
            <a:r>
              <a:rPr lang="hr-HR" sz="1200" dirty="0" err="1">
                <a:solidFill>
                  <a:schemeClr val="tx1"/>
                </a:solidFill>
                <a:latin typeface="Calibri Light" panose="020F0302020204030204" pitchFamily="34" charset="0"/>
                <a:cs typeface="Calibri Light" panose="020F0302020204030204" pitchFamily="34" charset="0"/>
              </a:rPr>
              <a:t>Resman</a:t>
            </a:r>
            <a:r>
              <a:rPr lang="hr-HR" sz="1200" dirty="0">
                <a:solidFill>
                  <a:schemeClr val="tx1"/>
                </a:solidFill>
                <a:latin typeface="Calibri Light" panose="020F0302020204030204" pitchFamily="34" charset="0"/>
                <a:cs typeface="Calibri Light" panose="020F0302020204030204" pitchFamily="34" charset="0"/>
              </a:rPr>
              <a:t>, 2001).</a:t>
            </a:r>
          </a:p>
          <a:p>
            <a:pPr>
              <a:buClr>
                <a:schemeClr val="bg2"/>
              </a:buClr>
            </a:pPr>
            <a:endParaRPr lang="hr-HR" sz="1200" dirty="0">
              <a:solidFill>
                <a:schemeClr val="tx1"/>
              </a:solidFill>
              <a:latin typeface="Calibri Light" panose="020F0302020204030204" pitchFamily="34" charset="0"/>
              <a:cs typeface="Calibri Light" panose="020F0302020204030204" pitchFamily="34" charset="0"/>
            </a:endParaRPr>
          </a:p>
          <a:p>
            <a:pPr marL="285750" indent="-285750">
              <a:buClr>
                <a:schemeClr val="bg2"/>
              </a:buClr>
              <a:buFont typeface="Courier New" panose="02070309020205020404" pitchFamily="49" charset="0"/>
              <a:buChar char="o"/>
            </a:pPr>
            <a:r>
              <a:rPr lang="hr-HR" sz="1600" dirty="0">
                <a:solidFill>
                  <a:schemeClr val="tx1"/>
                </a:solidFill>
                <a:latin typeface="Calibri Light" panose="020F0302020204030204" pitchFamily="34" charset="0"/>
                <a:cs typeface="Calibri Light" panose="020F0302020204030204" pitchFamily="34" charset="0"/>
              </a:rPr>
              <a:t>Zaposlenici koji vjeruju da je upravi stalo do njih kao osoba, a ne samo kao radnika su </a:t>
            </a:r>
            <a:r>
              <a:rPr lang="hr-HR" sz="1600" b="1" dirty="0">
                <a:solidFill>
                  <a:schemeClr val="tx1"/>
                </a:solidFill>
                <a:latin typeface="Calibri Light" panose="020F0302020204030204" pitchFamily="34" charset="0"/>
                <a:cs typeface="Calibri Light" panose="020F0302020204030204" pitchFamily="34" charset="0"/>
              </a:rPr>
              <a:t>produktivniji</a:t>
            </a:r>
            <a:r>
              <a:rPr lang="hr-HR" sz="1600" dirty="0">
                <a:solidFill>
                  <a:schemeClr val="tx1"/>
                </a:solidFill>
                <a:latin typeface="Calibri Light" panose="020F0302020204030204" pitchFamily="34" charset="0"/>
                <a:cs typeface="Calibri Light" panose="020F0302020204030204" pitchFamily="34" charset="0"/>
              </a:rPr>
              <a:t>, </a:t>
            </a:r>
            <a:r>
              <a:rPr lang="hr-HR" sz="1600" b="1" dirty="0">
                <a:solidFill>
                  <a:schemeClr val="tx1"/>
                </a:solidFill>
                <a:latin typeface="Calibri Light" panose="020F0302020204030204" pitchFamily="34" charset="0"/>
                <a:cs typeface="Calibri Light" panose="020F0302020204030204" pitchFamily="34" charset="0"/>
              </a:rPr>
              <a:t>zadovoljniji</a:t>
            </a:r>
            <a:r>
              <a:rPr lang="hr-HR" sz="1600" dirty="0">
                <a:solidFill>
                  <a:schemeClr val="tx1"/>
                </a:solidFill>
                <a:latin typeface="Calibri Light" panose="020F0302020204030204" pitchFamily="34" charset="0"/>
                <a:cs typeface="Calibri Light" panose="020F0302020204030204" pitchFamily="34" charset="0"/>
              </a:rPr>
              <a:t>, </a:t>
            </a:r>
            <a:r>
              <a:rPr lang="hr-HR" sz="1600" b="1" dirty="0">
                <a:solidFill>
                  <a:schemeClr val="tx1"/>
                </a:solidFill>
                <a:latin typeface="Calibri Light" panose="020F0302020204030204" pitchFamily="34" charset="0"/>
                <a:cs typeface="Calibri Light" panose="020F0302020204030204" pitchFamily="34" charset="0"/>
              </a:rPr>
              <a:t>ispunjeniji</a:t>
            </a:r>
            <a:r>
              <a:rPr lang="hr-HR" sz="1600" dirty="0">
                <a:solidFill>
                  <a:schemeClr val="tx1"/>
                </a:solidFill>
                <a:latin typeface="Calibri Light" panose="020F0302020204030204" pitchFamily="34" charset="0"/>
                <a:cs typeface="Calibri Light" panose="020F0302020204030204" pitchFamily="34" charset="0"/>
              </a:rPr>
              <a:t> i </a:t>
            </a:r>
            <a:r>
              <a:rPr lang="hr-HR" sz="1600" b="1" dirty="0">
                <a:solidFill>
                  <a:schemeClr val="tx1"/>
                </a:solidFill>
                <a:latin typeface="Calibri Light" panose="020F0302020204030204" pitchFamily="34" charset="0"/>
                <a:cs typeface="Calibri Light" panose="020F0302020204030204" pitchFamily="34" charset="0"/>
              </a:rPr>
              <a:t>motiviraniji</a:t>
            </a:r>
            <a:r>
              <a:rPr lang="hr-HR" sz="1600" dirty="0">
                <a:solidFill>
                  <a:schemeClr val="tx1"/>
                </a:solidFill>
                <a:latin typeface="Calibri Light" panose="020F0302020204030204" pitchFamily="34" charset="0"/>
                <a:cs typeface="Calibri Light" panose="020F0302020204030204" pitchFamily="34" charset="0"/>
              </a:rPr>
              <a:t> </a:t>
            </a:r>
            <a:r>
              <a:rPr lang="hr-HR" sz="1200" dirty="0">
                <a:solidFill>
                  <a:schemeClr val="tx1"/>
                </a:solidFill>
                <a:latin typeface="Calibri Light" panose="020F0302020204030204" pitchFamily="34" charset="0"/>
                <a:cs typeface="Calibri Light" panose="020F0302020204030204" pitchFamily="34" charset="0"/>
              </a:rPr>
              <a:t>(West-</a:t>
            </a:r>
            <a:r>
              <a:rPr lang="hr-HR" sz="1200" dirty="0" err="1">
                <a:solidFill>
                  <a:schemeClr val="tx1"/>
                </a:solidFill>
                <a:latin typeface="Calibri Light" panose="020F0302020204030204" pitchFamily="34" charset="0"/>
                <a:cs typeface="Calibri Light" panose="020F0302020204030204" pitchFamily="34" charset="0"/>
              </a:rPr>
              <a:t>Burnham</a:t>
            </a:r>
            <a:r>
              <a:rPr lang="hr-HR" sz="1200" dirty="0">
                <a:solidFill>
                  <a:schemeClr val="tx1"/>
                </a:solidFill>
                <a:latin typeface="Calibri Light" panose="020F0302020204030204" pitchFamily="34" charset="0"/>
                <a:cs typeface="Calibri Light" panose="020F0302020204030204" pitchFamily="34" charset="0"/>
              </a:rPr>
              <a:t> i Harris, 2019).</a:t>
            </a:r>
          </a:p>
          <a:p>
            <a:pPr>
              <a:buClr>
                <a:schemeClr val="bg2"/>
              </a:buClr>
            </a:pPr>
            <a:endParaRPr lang="hr-HR" sz="1200" dirty="0">
              <a:solidFill>
                <a:schemeClr val="tx1"/>
              </a:solidFill>
              <a:latin typeface="Calibri Light" panose="020F0302020204030204" pitchFamily="34" charset="0"/>
              <a:cs typeface="Calibri Light" panose="020F0302020204030204" pitchFamily="34" charset="0"/>
            </a:endParaRPr>
          </a:p>
          <a:p>
            <a:pPr marL="285750" indent="-285750">
              <a:buClr>
                <a:schemeClr val="bg2"/>
              </a:buClr>
              <a:buFont typeface="Courier New" panose="02070309020205020404" pitchFamily="49" charset="0"/>
              <a:buChar char="o"/>
            </a:pPr>
            <a:r>
              <a:rPr lang="hr-HR" sz="1600" dirty="0">
                <a:solidFill>
                  <a:schemeClr val="tx1"/>
                </a:solidFill>
                <a:latin typeface="Calibri Light" panose="020F0302020204030204" pitchFamily="34" charset="0"/>
                <a:cs typeface="Calibri Light" panose="020F0302020204030204" pitchFamily="34" charset="0"/>
              </a:rPr>
              <a:t>O </a:t>
            </a:r>
            <a:r>
              <a:rPr lang="hr-HR" sz="1600" b="1" dirty="0">
                <a:solidFill>
                  <a:schemeClr val="tx1"/>
                </a:solidFill>
                <a:latin typeface="Calibri Light" panose="020F0302020204030204" pitchFamily="34" charset="0"/>
                <a:cs typeface="Calibri Light" panose="020F0302020204030204" pitchFamily="34" charset="0"/>
              </a:rPr>
              <a:t>stručnom usavršavanju </a:t>
            </a:r>
            <a:r>
              <a:rPr lang="hr-HR" sz="1600" dirty="0">
                <a:solidFill>
                  <a:schemeClr val="tx1"/>
                </a:solidFill>
                <a:latin typeface="Calibri Light" panose="020F0302020204030204" pitchFamily="34" charset="0"/>
                <a:cs typeface="Calibri Light" panose="020F0302020204030204" pitchFamily="34" charset="0"/>
              </a:rPr>
              <a:t>u školi promišljamo kao bitnoj strategiji u </a:t>
            </a:r>
            <a:r>
              <a:rPr lang="hr-HR" sz="1600" b="1" dirty="0">
                <a:solidFill>
                  <a:schemeClr val="tx1"/>
                </a:solidFill>
                <a:latin typeface="Calibri Light" panose="020F0302020204030204" pitchFamily="34" charset="0"/>
                <a:cs typeface="Calibri Light" panose="020F0302020204030204" pitchFamily="34" charset="0"/>
              </a:rPr>
              <a:t>razvijanju škole </a:t>
            </a:r>
            <a:r>
              <a:rPr lang="hr-HR" sz="1600" dirty="0">
                <a:solidFill>
                  <a:schemeClr val="tx1"/>
                </a:solidFill>
                <a:latin typeface="Calibri Light" panose="020F0302020204030204" pitchFamily="34" charset="0"/>
                <a:cs typeface="Calibri Light" panose="020F0302020204030204" pitchFamily="34" charset="0"/>
              </a:rPr>
              <a:t>u cjelini, a ne implementaciji pojedinih inovacija </a:t>
            </a:r>
            <a:r>
              <a:rPr lang="hr-HR" sz="1200" dirty="0">
                <a:solidFill>
                  <a:schemeClr val="tx1"/>
                </a:solidFill>
                <a:latin typeface="Calibri Light" panose="020F0302020204030204" pitchFamily="34" charset="0"/>
                <a:cs typeface="Calibri Light" panose="020F0302020204030204" pitchFamily="34" charset="0"/>
              </a:rPr>
              <a:t>(</a:t>
            </a:r>
            <a:r>
              <a:rPr lang="hr-HR" sz="1200" dirty="0" err="1">
                <a:solidFill>
                  <a:schemeClr val="tx1"/>
                </a:solidFill>
                <a:latin typeface="Calibri Light" panose="020F0302020204030204" pitchFamily="34" charset="0"/>
                <a:cs typeface="Calibri Light" panose="020F0302020204030204" pitchFamily="34" charset="0"/>
              </a:rPr>
              <a:t>Vujičić</a:t>
            </a:r>
            <a:r>
              <a:rPr lang="hr-HR" sz="1200" dirty="0">
                <a:solidFill>
                  <a:schemeClr val="tx1"/>
                </a:solidFill>
                <a:latin typeface="Calibri Light" panose="020F0302020204030204" pitchFamily="34" charset="0"/>
                <a:cs typeface="Calibri Light" panose="020F0302020204030204" pitchFamily="34" charset="0"/>
              </a:rPr>
              <a:t>, 2007).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8" name="Google Shape;277;p41">
            <a:extLst>
              <a:ext uri="{FF2B5EF4-FFF2-40B4-BE49-F238E27FC236}">
                <a16:creationId xmlns:a16="http://schemas.microsoft.com/office/drawing/2014/main" id="{99C12E82-BBF4-1C4D-A944-32BBFA34D4F3}"/>
              </a:ext>
            </a:extLst>
          </p:cNvPr>
          <p:cNvSpPr txBox="1">
            <a:spLocks noGrp="1"/>
          </p:cNvSpPr>
          <p:nvPr>
            <p:ph type="subTitle" idx="1"/>
          </p:nvPr>
        </p:nvSpPr>
        <p:spPr>
          <a:xfrm>
            <a:off x="337085" y="2008457"/>
            <a:ext cx="3900258" cy="2353818"/>
          </a:xfrm>
          <a:prstGeom prst="rect">
            <a:avLst/>
          </a:prstGeom>
        </p:spPr>
        <p:txBody>
          <a:bodyPr spcFirstLastPara="1" wrap="square" lIns="91425" tIns="91425" rIns="91425" bIns="91425" anchor="t" anchorCtr="0">
            <a:noAutofit/>
          </a:bodyPr>
          <a:lstStyle/>
          <a:p>
            <a:pPr algn="ctr"/>
            <a:r>
              <a:rPr lang="en-HR" sz="1800" dirty="0">
                <a:latin typeface="Calibri Light" panose="020F0302020204030204" pitchFamily="34" charset="0"/>
                <a:cs typeface="Calibri Light" panose="020F0302020204030204" pitchFamily="34" charset="0"/>
              </a:rPr>
              <a:t>	</a:t>
            </a:r>
            <a:r>
              <a:rPr lang="en-HR" sz="1800" dirty="0">
                <a:solidFill>
                  <a:schemeClr val="tx1"/>
                </a:solidFill>
                <a:latin typeface="Calibri Light" panose="020F0302020204030204" pitchFamily="34" charset="0"/>
                <a:cs typeface="Calibri Light" panose="020F0302020204030204" pitchFamily="34" charset="0"/>
              </a:rPr>
              <a:t>Ispitati stavove te zadovoljstvo učitelja njihovim obrazovanjem i stručnim usavršavanjem te suradnjom s kolegama, institucijama i roditeljima u radu na problemima vršnjačkoga nasilja u školi.</a:t>
            </a:r>
          </a:p>
        </p:txBody>
      </p:sp>
      <p:sp>
        <p:nvSpPr>
          <p:cNvPr id="10" name="Google Shape;237;p38">
            <a:extLst>
              <a:ext uri="{FF2B5EF4-FFF2-40B4-BE49-F238E27FC236}">
                <a16:creationId xmlns:a16="http://schemas.microsoft.com/office/drawing/2014/main" id="{A9C86E85-E47A-9A47-99D3-E83AF466C2F0}"/>
              </a:ext>
            </a:extLst>
          </p:cNvPr>
          <p:cNvSpPr txBox="1">
            <a:spLocks/>
          </p:cNvSpPr>
          <p:nvPr/>
        </p:nvSpPr>
        <p:spPr>
          <a:xfrm>
            <a:off x="713225" y="539525"/>
            <a:ext cx="3485064"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Unna"/>
              <a:buNone/>
              <a:defRPr sz="4300" b="0" i="0" u="none" strike="noStrike" cap="none">
                <a:solidFill>
                  <a:schemeClr val="dk1"/>
                </a:solidFill>
                <a:latin typeface="Unna"/>
                <a:ea typeface="Unna"/>
                <a:cs typeface="Unna"/>
                <a:sym typeface="Unna"/>
              </a:defRPr>
            </a:lvl1pPr>
            <a:lvl2pPr marR="0" lvl="1"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2pPr>
            <a:lvl3pPr marR="0" lvl="2"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3pPr>
            <a:lvl4pPr marR="0" lvl="3"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4pPr>
            <a:lvl5pPr marR="0" lvl="4"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5pPr>
            <a:lvl6pPr marR="0" lvl="5"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6pPr>
            <a:lvl7pPr marR="0" lvl="6"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7pPr>
            <a:lvl8pPr marR="0" lvl="7"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8pPr>
            <a:lvl9pPr marR="0" lvl="8"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9pPr>
          </a:lstStyle>
          <a:p>
            <a:pPr algn="l"/>
            <a:r>
              <a:rPr lang="hr-HR" b="1" dirty="0">
                <a:latin typeface="Calibri Light" panose="020F0302020204030204" pitchFamily="34" charset="0"/>
                <a:cs typeface="Calibri Light" panose="020F0302020204030204" pitchFamily="34" charset="0"/>
              </a:rPr>
              <a:t>Istraživanje</a:t>
            </a:r>
          </a:p>
        </p:txBody>
      </p:sp>
      <p:sp>
        <p:nvSpPr>
          <p:cNvPr id="12" name="Google Shape;237;p38">
            <a:extLst>
              <a:ext uri="{FF2B5EF4-FFF2-40B4-BE49-F238E27FC236}">
                <a16:creationId xmlns:a16="http://schemas.microsoft.com/office/drawing/2014/main" id="{3905040C-0FA0-C344-A02C-D3E9941511FC}"/>
              </a:ext>
            </a:extLst>
          </p:cNvPr>
          <p:cNvSpPr txBox="1">
            <a:spLocks/>
          </p:cNvSpPr>
          <p:nvPr/>
        </p:nvSpPr>
        <p:spPr>
          <a:xfrm>
            <a:off x="5405570" y="1530257"/>
            <a:ext cx="2902431"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Unna"/>
              <a:buNone/>
              <a:defRPr sz="4300" b="0" i="0" u="none" strike="noStrike" cap="none">
                <a:solidFill>
                  <a:schemeClr val="dk1"/>
                </a:solidFill>
                <a:latin typeface="Unna"/>
                <a:ea typeface="Unna"/>
                <a:cs typeface="Unna"/>
                <a:sym typeface="Unna"/>
              </a:defRPr>
            </a:lvl1pPr>
            <a:lvl2pPr marR="0" lvl="1"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2pPr>
            <a:lvl3pPr marR="0" lvl="2"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3pPr>
            <a:lvl4pPr marR="0" lvl="3"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4pPr>
            <a:lvl5pPr marR="0" lvl="4"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5pPr>
            <a:lvl6pPr marR="0" lvl="5"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6pPr>
            <a:lvl7pPr marR="0" lvl="6"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7pPr>
            <a:lvl8pPr marR="0" lvl="7"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8pPr>
            <a:lvl9pPr marR="0" lvl="8"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9pPr>
          </a:lstStyle>
          <a:p>
            <a:r>
              <a:rPr lang="hr-HR" sz="3300" dirty="0">
                <a:latin typeface="Calibri Light" panose="020F0302020204030204" pitchFamily="34" charset="0"/>
                <a:cs typeface="Calibri Light" panose="020F0302020204030204" pitchFamily="34" charset="0"/>
              </a:rPr>
              <a:t>Zadaci</a:t>
            </a:r>
          </a:p>
        </p:txBody>
      </p:sp>
      <p:sp>
        <p:nvSpPr>
          <p:cNvPr id="13" name="Google Shape;277;p41">
            <a:extLst>
              <a:ext uri="{FF2B5EF4-FFF2-40B4-BE49-F238E27FC236}">
                <a16:creationId xmlns:a16="http://schemas.microsoft.com/office/drawing/2014/main" id="{7588592F-2EF4-9242-ACB1-83DAFD5491C7}"/>
              </a:ext>
            </a:extLst>
          </p:cNvPr>
          <p:cNvSpPr txBox="1">
            <a:spLocks/>
          </p:cNvSpPr>
          <p:nvPr/>
        </p:nvSpPr>
        <p:spPr>
          <a:xfrm>
            <a:off x="4906657" y="2023978"/>
            <a:ext cx="3900258" cy="18107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482600" indent="-342900">
              <a:buAutoNum type="arabicPeriod"/>
            </a:pPr>
            <a:r>
              <a:rPr lang="en-HR" sz="1400" dirty="0">
                <a:latin typeface="Calibri Light" panose="020F0302020204030204" pitchFamily="34" charset="0"/>
                <a:cs typeface="Calibri Light" panose="020F0302020204030204" pitchFamily="34" charset="0"/>
              </a:rPr>
              <a:t>Utvrditi razlike među učiteljima u njihovom zadovoljstvu obrazovanjem i stručnim usavršavanjem za rad na problemima vršnjačkoga nasilja u školi.</a:t>
            </a:r>
          </a:p>
          <a:p>
            <a:pPr marL="482600" indent="-342900">
              <a:buAutoNum type="arabicPeriod"/>
            </a:pPr>
            <a:endParaRPr lang="en-HR" sz="1400" dirty="0">
              <a:latin typeface="Calibri Light" panose="020F0302020204030204" pitchFamily="34" charset="0"/>
              <a:cs typeface="Calibri Light" panose="020F0302020204030204" pitchFamily="34" charset="0"/>
            </a:endParaRPr>
          </a:p>
          <a:p>
            <a:pPr marL="482600" indent="-342900">
              <a:buAutoNum type="arabicPeriod"/>
            </a:pPr>
            <a:r>
              <a:rPr lang="en-HR" sz="1400" dirty="0">
                <a:latin typeface="Calibri Light" panose="020F0302020204030204" pitchFamily="34" charset="0"/>
                <a:cs typeface="Calibri Light" panose="020F0302020204030204" pitchFamily="34" charset="0"/>
              </a:rPr>
              <a:t>Utvrditi razlike među učiteljima u zadovoljstvu suradnjom, razumijevanjem te pomoći kolega, različitih institucija te roditelja u slučajevima vršnjačkoga nasilja.</a:t>
            </a:r>
          </a:p>
          <a:p>
            <a:endParaRPr lang="en-HR" dirty="0">
              <a:latin typeface="Calibri Light" panose="020F0302020204030204" pitchFamily="34" charset="0"/>
              <a:cs typeface="Calibri Light" panose="020F0302020204030204" pitchFamily="34" charset="0"/>
            </a:endParaRPr>
          </a:p>
        </p:txBody>
      </p:sp>
      <p:sp>
        <p:nvSpPr>
          <p:cNvPr id="14" name="Google Shape;237;p38">
            <a:extLst>
              <a:ext uri="{FF2B5EF4-FFF2-40B4-BE49-F238E27FC236}">
                <a16:creationId xmlns:a16="http://schemas.microsoft.com/office/drawing/2014/main" id="{21E05119-5549-0642-9176-FCF0F17067BF}"/>
              </a:ext>
            </a:extLst>
          </p:cNvPr>
          <p:cNvSpPr txBox="1">
            <a:spLocks/>
          </p:cNvSpPr>
          <p:nvPr/>
        </p:nvSpPr>
        <p:spPr>
          <a:xfrm>
            <a:off x="1004541" y="1540877"/>
            <a:ext cx="2902431"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Unna"/>
              <a:buNone/>
              <a:defRPr sz="4300" b="0" i="0" u="none" strike="noStrike" cap="none">
                <a:solidFill>
                  <a:schemeClr val="dk1"/>
                </a:solidFill>
                <a:latin typeface="Unna"/>
                <a:ea typeface="Unna"/>
                <a:cs typeface="Unna"/>
                <a:sym typeface="Unna"/>
              </a:defRPr>
            </a:lvl1pPr>
            <a:lvl2pPr marR="0" lvl="1"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2pPr>
            <a:lvl3pPr marR="0" lvl="2"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3pPr>
            <a:lvl4pPr marR="0" lvl="3"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4pPr>
            <a:lvl5pPr marR="0" lvl="4"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5pPr>
            <a:lvl6pPr marR="0" lvl="5"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6pPr>
            <a:lvl7pPr marR="0" lvl="6"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7pPr>
            <a:lvl8pPr marR="0" lvl="7"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8pPr>
            <a:lvl9pPr marR="0" lvl="8"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9pPr>
          </a:lstStyle>
          <a:p>
            <a:r>
              <a:rPr lang="hr-HR" sz="3300" dirty="0">
                <a:latin typeface="Calibri Light" panose="020F0302020204030204" pitchFamily="34" charset="0"/>
                <a:cs typeface="Calibri Light" panose="020F0302020204030204" pitchFamily="34" charset="0"/>
              </a:rPr>
              <a:t>Cilj</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20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dissolve">
                                      <p:cBhvr>
                                        <p:cTn id="10" dur="20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20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24" name="Google Shape;237;p38">
            <a:extLst>
              <a:ext uri="{FF2B5EF4-FFF2-40B4-BE49-F238E27FC236}">
                <a16:creationId xmlns:a16="http://schemas.microsoft.com/office/drawing/2014/main" id="{326C89A6-01EC-6E46-AA9E-FB90BA8C7528}"/>
              </a:ext>
            </a:extLst>
          </p:cNvPr>
          <p:cNvSpPr txBox="1">
            <a:spLocks/>
          </p:cNvSpPr>
          <p:nvPr/>
        </p:nvSpPr>
        <p:spPr>
          <a:xfrm>
            <a:off x="713224" y="539525"/>
            <a:ext cx="4923592"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Unna"/>
              <a:buNone/>
              <a:defRPr sz="4300" b="0" i="0" u="none" strike="noStrike" cap="none">
                <a:solidFill>
                  <a:schemeClr val="dk1"/>
                </a:solidFill>
                <a:latin typeface="Unna"/>
                <a:ea typeface="Unna"/>
                <a:cs typeface="Unna"/>
                <a:sym typeface="Unna"/>
              </a:defRPr>
            </a:lvl1pPr>
            <a:lvl2pPr marR="0" lvl="1"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2pPr>
            <a:lvl3pPr marR="0" lvl="2"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3pPr>
            <a:lvl4pPr marR="0" lvl="3"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4pPr>
            <a:lvl5pPr marR="0" lvl="4"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5pPr>
            <a:lvl6pPr marR="0" lvl="5"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6pPr>
            <a:lvl7pPr marR="0" lvl="6"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7pPr>
            <a:lvl8pPr marR="0" lvl="7"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8pPr>
            <a:lvl9pPr marR="0" lvl="8"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9pPr>
          </a:lstStyle>
          <a:p>
            <a:pPr algn="l"/>
            <a:r>
              <a:rPr lang="hr-HR" b="1" dirty="0">
                <a:latin typeface="Calibri Light" panose="020F0302020204030204" pitchFamily="34" charset="0"/>
                <a:cs typeface="Calibri Light" panose="020F0302020204030204" pitchFamily="34" charset="0"/>
              </a:rPr>
              <a:t>Sudionici istraživanja</a:t>
            </a:r>
          </a:p>
        </p:txBody>
      </p:sp>
      <p:grpSp>
        <p:nvGrpSpPr>
          <p:cNvPr id="25" name="组合 162">
            <a:extLst>
              <a:ext uri="{FF2B5EF4-FFF2-40B4-BE49-F238E27FC236}">
                <a16:creationId xmlns:a16="http://schemas.microsoft.com/office/drawing/2014/main" id="{E8F2ECD9-E1DB-CC4F-A6F5-369A4C85B7ED}"/>
              </a:ext>
            </a:extLst>
          </p:cNvPr>
          <p:cNvGrpSpPr/>
          <p:nvPr/>
        </p:nvGrpSpPr>
        <p:grpSpPr>
          <a:xfrm>
            <a:off x="937453" y="1175657"/>
            <a:ext cx="4053326" cy="3657908"/>
            <a:chOff x="835025" y="1196975"/>
            <a:chExt cx="5148263" cy="5005388"/>
          </a:xfrm>
        </p:grpSpPr>
        <p:sp>
          <p:nvSpPr>
            <p:cNvPr id="26" name="任意多边形 98">
              <a:extLst>
                <a:ext uri="{FF2B5EF4-FFF2-40B4-BE49-F238E27FC236}">
                  <a16:creationId xmlns:a16="http://schemas.microsoft.com/office/drawing/2014/main" id="{ACCF53F8-7FEE-584D-966A-9654BBE963A6}"/>
                </a:ext>
              </a:extLst>
            </p:cNvPr>
            <p:cNvSpPr>
              <a:spLocks/>
            </p:cNvSpPr>
            <p:nvPr/>
          </p:nvSpPr>
          <p:spPr bwMode="auto">
            <a:xfrm>
              <a:off x="2028825" y="2916238"/>
              <a:ext cx="1087438" cy="1022350"/>
            </a:xfrm>
            <a:custGeom>
              <a:avLst/>
              <a:gdLst/>
              <a:ahLst/>
              <a:cxnLst/>
              <a:rect l="0" t="0" r="r" b="b"/>
              <a:pathLst>
                <a:path w="14178161" h="13337885">
                  <a:moveTo>
                    <a:pt x="1787046" y="0"/>
                  </a:moveTo>
                  <a:lnTo>
                    <a:pt x="1594665" y="359950"/>
                  </a:lnTo>
                  <a:lnTo>
                    <a:pt x="1732766" y="757370"/>
                  </a:lnTo>
                  <a:lnTo>
                    <a:pt x="1324414" y="732531"/>
                  </a:lnTo>
                  <a:lnTo>
                    <a:pt x="852477" y="807048"/>
                  </a:lnTo>
                  <a:lnTo>
                    <a:pt x="628928" y="707693"/>
                  </a:lnTo>
                  <a:lnTo>
                    <a:pt x="433194" y="817979"/>
                  </a:lnTo>
                  <a:lnTo>
                    <a:pt x="85451" y="1077299"/>
                  </a:lnTo>
                  <a:lnTo>
                    <a:pt x="96382" y="1524397"/>
                  </a:lnTo>
                  <a:lnTo>
                    <a:pt x="270254" y="1819487"/>
                  </a:lnTo>
                  <a:lnTo>
                    <a:pt x="433194" y="2128484"/>
                  </a:lnTo>
                  <a:lnTo>
                    <a:pt x="493803" y="2586514"/>
                  </a:lnTo>
                  <a:lnTo>
                    <a:pt x="458032" y="2991890"/>
                  </a:lnTo>
                  <a:lnTo>
                    <a:pt x="309000" y="3552250"/>
                  </a:lnTo>
                  <a:lnTo>
                    <a:pt x="173874" y="3858272"/>
                  </a:lnTo>
                  <a:lnTo>
                    <a:pt x="24841" y="4316302"/>
                  </a:lnTo>
                  <a:lnTo>
                    <a:pt x="13910" y="4771356"/>
                  </a:lnTo>
                  <a:lnTo>
                    <a:pt x="0" y="5367487"/>
                  </a:lnTo>
                  <a:lnTo>
                    <a:pt x="41721" y="5821571"/>
                  </a:lnTo>
                  <a:lnTo>
                    <a:pt x="117275" y="6173841"/>
                  </a:lnTo>
                  <a:lnTo>
                    <a:pt x="298065" y="6591508"/>
                  </a:lnTo>
                  <a:lnTo>
                    <a:pt x="543480" y="7013767"/>
                  </a:lnTo>
                  <a:lnTo>
                    <a:pt x="742191" y="7495731"/>
                  </a:lnTo>
                  <a:lnTo>
                    <a:pt x="1051188" y="8113725"/>
                  </a:lnTo>
                  <a:lnTo>
                    <a:pt x="1448608" y="8543940"/>
                  </a:lnTo>
                  <a:lnTo>
                    <a:pt x="1779468" y="9037740"/>
                  </a:lnTo>
                  <a:lnTo>
                    <a:pt x="2493842" y="9418278"/>
                  </a:lnTo>
                  <a:lnTo>
                    <a:pt x="2689577" y="9862401"/>
                  </a:lnTo>
                  <a:lnTo>
                    <a:pt x="2984667" y="10232007"/>
                  </a:lnTo>
                  <a:lnTo>
                    <a:pt x="3464560" y="10626452"/>
                  </a:lnTo>
                  <a:lnTo>
                    <a:pt x="3837142" y="11045736"/>
                  </a:lnTo>
                  <a:lnTo>
                    <a:pt x="3969292" y="11340826"/>
                  </a:lnTo>
                  <a:lnTo>
                    <a:pt x="4278289" y="11674659"/>
                  </a:lnTo>
                  <a:lnTo>
                    <a:pt x="4526677" y="11845555"/>
                  </a:lnTo>
                  <a:lnTo>
                    <a:pt x="4733343" y="11508744"/>
                  </a:lnTo>
                  <a:lnTo>
                    <a:pt x="4846605" y="11188815"/>
                  </a:lnTo>
                  <a:lnTo>
                    <a:pt x="5042340" y="10979173"/>
                  </a:lnTo>
                  <a:lnTo>
                    <a:pt x="5411946" y="11191791"/>
                  </a:lnTo>
                  <a:lnTo>
                    <a:pt x="5880908" y="11575304"/>
                  </a:lnTo>
                  <a:lnTo>
                    <a:pt x="6584350" y="11784946"/>
                  </a:lnTo>
                  <a:lnTo>
                    <a:pt x="7249046" y="11920071"/>
                  </a:lnTo>
                  <a:lnTo>
                    <a:pt x="7582882" y="12278746"/>
                  </a:lnTo>
                  <a:lnTo>
                    <a:pt x="7767685" y="12648352"/>
                  </a:lnTo>
                  <a:lnTo>
                    <a:pt x="7977327" y="13042797"/>
                  </a:lnTo>
                  <a:lnTo>
                    <a:pt x="8531736" y="13004049"/>
                  </a:lnTo>
                  <a:lnTo>
                    <a:pt x="8975859" y="13227598"/>
                  </a:lnTo>
                  <a:lnTo>
                    <a:pt x="9406074" y="13238530"/>
                  </a:lnTo>
                  <a:lnTo>
                    <a:pt x="9875036" y="13337885"/>
                  </a:lnTo>
                  <a:lnTo>
                    <a:pt x="10333065" y="13150106"/>
                  </a:lnTo>
                  <a:lnTo>
                    <a:pt x="10630161" y="12761612"/>
                  </a:lnTo>
                  <a:lnTo>
                    <a:pt x="10541737" y="12402938"/>
                  </a:lnTo>
                  <a:lnTo>
                    <a:pt x="10665931" y="11944908"/>
                  </a:lnTo>
                  <a:lnTo>
                    <a:pt x="10144317" y="11909138"/>
                  </a:lnTo>
                  <a:lnTo>
                    <a:pt x="10072776" y="11749173"/>
                  </a:lnTo>
                  <a:lnTo>
                    <a:pt x="10257579" y="11376591"/>
                  </a:lnTo>
                  <a:lnTo>
                    <a:pt x="9909836" y="11017917"/>
                  </a:lnTo>
                  <a:lnTo>
                    <a:pt x="10370841" y="10659242"/>
                  </a:lnTo>
                  <a:lnTo>
                    <a:pt x="10858041" y="10587508"/>
                  </a:lnTo>
                  <a:lnTo>
                    <a:pt x="11283925" y="10264797"/>
                  </a:lnTo>
                  <a:lnTo>
                    <a:pt x="11584966" y="9881284"/>
                  </a:lnTo>
                  <a:lnTo>
                    <a:pt x="11852242" y="9696481"/>
                  </a:lnTo>
                  <a:lnTo>
                    <a:pt x="12558659" y="9721320"/>
                  </a:lnTo>
                  <a:lnTo>
                    <a:pt x="12878588" y="10143579"/>
                  </a:lnTo>
                  <a:lnTo>
                    <a:pt x="12944825" y="10463507"/>
                  </a:lnTo>
                  <a:lnTo>
                    <a:pt x="13093858" y="10706268"/>
                  </a:lnTo>
                  <a:lnTo>
                    <a:pt x="13160094" y="10954656"/>
                  </a:lnTo>
                  <a:lnTo>
                    <a:pt x="13435973" y="10772505"/>
                  </a:lnTo>
                  <a:lnTo>
                    <a:pt x="13493990" y="10543461"/>
                  </a:lnTo>
                  <a:lnTo>
                    <a:pt x="13877444" y="10529744"/>
                  </a:lnTo>
                  <a:lnTo>
                    <a:pt x="14095297" y="10363839"/>
                  </a:lnTo>
                  <a:lnTo>
                    <a:pt x="14178161" y="9820675"/>
                  </a:lnTo>
                  <a:lnTo>
                    <a:pt x="13918841" y="9412323"/>
                  </a:lnTo>
                  <a:lnTo>
                    <a:pt x="13474719" y="9153003"/>
                  </a:lnTo>
                  <a:lnTo>
                    <a:pt x="13002782" y="8968200"/>
                  </a:lnTo>
                  <a:lnTo>
                    <a:pt x="12701741" y="8471424"/>
                  </a:lnTo>
                  <a:lnTo>
                    <a:pt x="13273033" y="8074004"/>
                  </a:lnTo>
                  <a:lnTo>
                    <a:pt x="13162746" y="7679559"/>
                  </a:lnTo>
                  <a:lnTo>
                    <a:pt x="12892495" y="7359630"/>
                  </a:lnTo>
                  <a:lnTo>
                    <a:pt x="12423534" y="7103286"/>
                  </a:lnTo>
                  <a:lnTo>
                    <a:pt x="12061884" y="6468409"/>
                  </a:lnTo>
                  <a:lnTo>
                    <a:pt x="11841310" y="6308445"/>
                  </a:lnTo>
                  <a:lnTo>
                    <a:pt x="11471704" y="5864322"/>
                  </a:lnTo>
                  <a:lnTo>
                    <a:pt x="11027581" y="6112710"/>
                  </a:lnTo>
                  <a:lnTo>
                    <a:pt x="10619229" y="6339235"/>
                  </a:lnTo>
                  <a:lnTo>
                    <a:pt x="10269481" y="5730167"/>
                  </a:lnTo>
                  <a:lnTo>
                    <a:pt x="9910806" y="5349629"/>
                  </a:lnTo>
                  <a:lnTo>
                    <a:pt x="9645536" y="4684933"/>
                  </a:lnTo>
                  <a:lnTo>
                    <a:pt x="10076721" y="4456403"/>
                  </a:lnTo>
                  <a:lnTo>
                    <a:pt x="10460235" y="4357048"/>
                  </a:lnTo>
                  <a:lnTo>
                    <a:pt x="9985323" y="3956652"/>
                  </a:lnTo>
                  <a:lnTo>
                    <a:pt x="9875036" y="3526437"/>
                  </a:lnTo>
                  <a:lnTo>
                    <a:pt x="9808371" y="3103937"/>
                  </a:lnTo>
                  <a:lnTo>
                    <a:pt x="9188150" y="3104508"/>
                  </a:lnTo>
                  <a:lnTo>
                    <a:pt x="8868221" y="2751138"/>
                  </a:lnTo>
                  <a:lnTo>
                    <a:pt x="8205854" y="2916730"/>
                  </a:lnTo>
                  <a:lnTo>
                    <a:pt x="7974348" y="3104508"/>
                  </a:lnTo>
                  <a:lnTo>
                    <a:pt x="7455386" y="2817375"/>
                  </a:lnTo>
                  <a:lnTo>
                    <a:pt x="7322913" y="3049203"/>
                  </a:lnTo>
                  <a:lnTo>
                    <a:pt x="7532555" y="3258845"/>
                  </a:lnTo>
                  <a:lnTo>
                    <a:pt x="7952162" y="3523792"/>
                  </a:lnTo>
                  <a:lnTo>
                    <a:pt x="7620978" y="3656265"/>
                  </a:lnTo>
                  <a:lnTo>
                    <a:pt x="7334168" y="3380387"/>
                  </a:lnTo>
                  <a:lnTo>
                    <a:pt x="7080476" y="3049203"/>
                  </a:lnTo>
                  <a:lnTo>
                    <a:pt x="6484345" y="3027340"/>
                  </a:lnTo>
                  <a:lnTo>
                    <a:pt x="6252516" y="2629919"/>
                  </a:lnTo>
                  <a:lnTo>
                    <a:pt x="6054130" y="2210636"/>
                  </a:lnTo>
                  <a:lnTo>
                    <a:pt x="5777928" y="1846334"/>
                  </a:lnTo>
                  <a:lnTo>
                    <a:pt x="5634522" y="1559200"/>
                  </a:lnTo>
                  <a:lnTo>
                    <a:pt x="5115560" y="1515150"/>
                  </a:lnTo>
                  <a:lnTo>
                    <a:pt x="4784700" y="1095866"/>
                  </a:lnTo>
                  <a:lnTo>
                    <a:pt x="4387279" y="797801"/>
                  </a:lnTo>
                  <a:lnTo>
                    <a:pt x="4089537" y="521922"/>
                  </a:lnTo>
                  <a:lnTo>
                    <a:pt x="3724912" y="290093"/>
                  </a:lnTo>
                  <a:lnTo>
                    <a:pt x="3310411" y="203973"/>
                  </a:lnTo>
                  <a:lnTo>
                    <a:pt x="2855166" y="522892"/>
                  </a:lnTo>
                  <a:lnTo>
                    <a:pt x="2270290" y="191708"/>
                  </a:lnTo>
                  <a:lnTo>
                    <a:pt x="1787046" y="0"/>
                  </a:lnTo>
                  <a:close/>
                </a:path>
              </a:pathLst>
            </a:custGeom>
            <a:solidFill>
              <a:schemeClr val="accent3">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7" name="任意多边形 99">
              <a:extLst>
                <a:ext uri="{FF2B5EF4-FFF2-40B4-BE49-F238E27FC236}">
                  <a16:creationId xmlns:a16="http://schemas.microsoft.com/office/drawing/2014/main" id="{C786576E-3A19-254F-A8C8-363C88BC94D0}"/>
                </a:ext>
              </a:extLst>
            </p:cNvPr>
            <p:cNvSpPr>
              <a:spLocks/>
            </p:cNvSpPr>
            <p:nvPr/>
          </p:nvSpPr>
          <p:spPr bwMode="auto">
            <a:xfrm>
              <a:off x="2108200" y="2154238"/>
              <a:ext cx="842963" cy="1042988"/>
            </a:xfrm>
            <a:custGeom>
              <a:avLst/>
              <a:gdLst/>
              <a:ahLst/>
              <a:cxnLst/>
              <a:rect l="0" t="0" r="r" b="b"/>
              <a:pathLst>
                <a:path w="10994782" h="13586945">
                  <a:moveTo>
                    <a:pt x="749766" y="9930679"/>
                  </a:moveTo>
                  <a:lnTo>
                    <a:pt x="579246" y="9706405"/>
                  </a:lnTo>
                  <a:lnTo>
                    <a:pt x="284156" y="9465974"/>
                  </a:lnTo>
                  <a:lnTo>
                    <a:pt x="149030" y="9209630"/>
                  </a:lnTo>
                  <a:lnTo>
                    <a:pt x="173871" y="8878769"/>
                  </a:lnTo>
                  <a:lnTo>
                    <a:pt x="347743" y="8680059"/>
                  </a:lnTo>
                  <a:lnTo>
                    <a:pt x="159964" y="8395901"/>
                  </a:lnTo>
                  <a:lnTo>
                    <a:pt x="198710" y="7926940"/>
                  </a:lnTo>
                  <a:lnTo>
                    <a:pt x="0" y="7681527"/>
                  </a:lnTo>
                  <a:lnTo>
                    <a:pt x="237456" y="7298014"/>
                  </a:lnTo>
                  <a:lnTo>
                    <a:pt x="372582" y="6928408"/>
                  </a:lnTo>
                  <a:lnTo>
                    <a:pt x="611263" y="6704470"/>
                  </a:lnTo>
                  <a:lnTo>
                    <a:pt x="1001507" y="7154932"/>
                  </a:lnTo>
                  <a:lnTo>
                    <a:pt x="1235988" y="7176795"/>
                  </a:lnTo>
                  <a:lnTo>
                    <a:pt x="1569824" y="7375506"/>
                  </a:lnTo>
                  <a:lnTo>
                    <a:pt x="1840075" y="7041670"/>
                  </a:lnTo>
                  <a:lnTo>
                    <a:pt x="2223588" y="7066509"/>
                  </a:lnTo>
                  <a:lnTo>
                    <a:pt x="2444162" y="6633318"/>
                  </a:lnTo>
                  <a:lnTo>
                    <a:pt x="2604126" y="6263712"/>
                  </a:lnTo>
                  <a:lnTo>
                    <a:pt x="2788929" y="6067977"/>
                  </a:lnTo>
                  <a:lnTo>
                    <a:pt x="2899216" y="5684463"/>
                  </a:lnTo>
                  <a:lnTo>
                    <a:pt x="2885309" y="5279087"/>
                  </a:lnTo>
                  <a:lnTo>
                    <a:pt x="2850052" y="5013621"/>
                  </a:lnTo>
                  <a:lnTo>
                    <a:pt x="3254915" y="4513030"/>
                  </a:lnTo>
                  <a:lnTo>
                    <a:pt x="3602658" y="4531918"/>
                  </a:lnTo>
                  <a:lnTo>
                    <a:pt x="3986171" y="4741560"/>
                  </a:lnTo>
                  <a:lnTo>
                    <a:pt x="4344846" y="4664068"/>
                  </a:lnTo>
                  <a:lnTo>
                    <a:pt x="4564705" y="4447052"/>
                  </a:lnTo>
                  <a:lnTo>
                    <a:pt x="4948933" y="4294462"/>
                  </a:lnTo>
                  <a:lnTo>
                    <a:pt x="4548537" y="3996397"/>
                  </a:lnTo>
                  <a:lnTo>
                    <a:pt x="4278286" y="3864246"/>
                  </a:lnTo>
                  <a:lnTo>
                    <a:pt x="4118322" y="3586039"/>
                  </a:lnTo>
                  <a:lnTo>
                    <a:pt x="3994128" y="3141916"/>
                  </a:lnTo>
                  <a:lnTo>
                    <a:pt x="3944450" y="2758403"/>
                  </a:lnTo>
                  <a:lnTo>
                    <a:pt x="3820256" y="2413636"/>
                  </a:lnTo>
                  <a:lnTo>
                    <a:pt x="4157067" y="1980445"/>
                  </a:lnTo>
                  <a:lnTo>
                    <a:pt x="4466064" y="1905928"/>
                  </a:lnTo>
                  <a:lnTo>
                    <a:pt x="4845888" y="2018737"/>
                  </a:lnTo>
                  <a:lnTo>
                    <a:pt x="5158575" y="1820480"/>
                  </a:lnTo>
                  <a:lnTo>
                    <a:pt x="4857534" y="1367431"/>
                  </a:lnTo>
                  <a:lnTo>
                    <a:pt x="4821764" y="1094205"/>
                  </a:lnTo>
                  <a:lnTo>
                    <a:pt x="4562444" y="859724"/>
                  </a:lnTo>
                  <a:lnTo>
                    <a:pt x="4349827" y="920333"/>
                  </a:lnTo>
                  <a:lnTo>
                    <a:pt x="4264379" y="1257145"/>
                  </a:lnTo>
                  <a:lnTo>
                    <a:pt x="3817281" y="909402"/>
                  </a:lnTo>
                  <a:lnTo>
                    <a:pt x="3505308" y="487143"/>
                  </a:lnTo>
                  <a:lnTo>
                    <a:pt x="3966313" y="84741"/>
                  </a:lnTo>
                  <a:lnTo>
                    <a:pt x="4466320" y="0"/>
                  </a:lnTo>
                  <a:lnTo>
                    <a:pt x="4595239" y="418577"/>
                  </a:lnTo>
                  <a:lnTo>
                    <a:pt x="4994665" y="558683"/>
                  </a:lnTo>
                  <a:lnTo>
                    <a:pt x="5253984" y="956104"/>
                  </a:lnTo>
                  <a:lnTo>
                    <a:pt x="5712014" y="1066391"/>
                  </a:lnTo>
                  <a:lnTo>
                    <a:pt x="5719970" y="1435997"/>
                  </a:lnTo>
                  <a:lnTo>
                    <a:pt x="6191907" y="1620800"/>
                  </a:lnTo>
                  <a:lnTo>
                    <a:pt x="6351871" y="2067898"/>
                  </a:lnTo>
                  <a:lnTo>
                    <a:pt x="6550581" y="2352056"/>
                  </a:lnTo>
                  <a:lnTo>
                    <a:pt x="6859578" y="2650122"/>
                  </a:lnTo>
                  <a:lnTo>
                    <a:pt x="7044381" y="2398758"/>
                  </a:lnTo>
                  <a:lnTo>
                    <a:pt x="7552088" y="2164278"/>
                  </a:lnTo>
                  <a:lnTo>
                    <a:pt x="8010118" y="2512021"/>
                  </a:lnTo>
                  <a:lnTo>
                    <a:pt x="8492987" y="2473275"/>
                  </a:lnTo>
                  <a:lnTo>
                    <a:pt x="8713560" y="2796179"/>
                  </a:lnTo>
                  <a:lnTo>
                    <a:pt x="8937109" y="2310335"/>
                  </a:lnTo>
                  <a:lnTo>
                    <a:pt x="9110981" y="2671985"/>
                  </a:lnTo>
                  <a:lnTo>
                    <a:pt x="8923202" y="3218438"/>
                  </a:lnTo>
                  <a:lnTo>
                    <a:pt x="9263375" y="3393861"/>
                  </a:lnTo>
                  <a:lnTo>
                    <a:pt x="9504456" y="3892061"/>
                  </a:lnTo>
                  <a:lnTo>
                    <a:pt x="9777682" y="3530411"/>
                  </a:lnTo>
                  <a:lnTo>
                    <a:pt x="10150264" y="3282023"/>
                  </a:lnTo>
                  <a:lnTo>
                    <a:pt x="10373813" y="3640697"/>
                  </a:lnTo>
                  <a:lnTo>
                    <a:pt x="10657971" y="3690375"/>
                  </a:lnTo>
                  <a:lnTo>
                    <a:pt x="10906359" y="3789730"/>
                  </a:lnTo>
                  <a:lnTo>
                    <a:pt x="10994782" y="4145429"/>
                  </a:lnTo>
                  <a:lnTo>
                    <a:pt x="10766897" y="4405784"/>
                  </a:lnTo>
                  <a:lnTo>
                    <a:pt x="10341018" y="4089801"/>
                  </a:lnTo>
                  <a:lnTo>
                    <a:pt x="10056860" y="4203063"/>
                  </a:lnTo>
                  <a:lnTo>
                    <a:pt x="9720049" y="4249765"/>
                  </a:lnTo>
                  <a:lnTo>
                    <a:pt x="9794565" y="4672024"/>
                  </a:lnTo>
                  <a:lnTo>
                    <a:pt x="10092630" y="4831989"/>
                  </a:lnTo>
                  <a:lnTo>
                    <a:pt x="10007182" y="5154893"/>
                  </a:lnTo>
                  <a:lnTo>
                    <a:pt x="9733956" y="5510592"/>
                  </a:lnTo>
                  <a:lnTo>
                    <a:pt x="9921734" y="5797726"/>
                  </a:lnTo>
                  <a:lnTo>
                    <a:pt x="9484919" y="6023862"/>
                  </a:lnTo>
                  <a:lnTo>
                    <a:pt x="9251087" y="6415720"/>
                  </a:lnTo>
                  <a:lnTo>
                    <a:pt x="9524314" y="6699878"/>
                  </a:lnTo>
                  <a:lnTo>
                    <a:pt x="9687254" y="7108230"/>
                  </a:lnTo>
                  <a:lnTo>
                    <a:pt x="9389188" y="7417227"/>
                  </a:lnTo>
                  <a:lnTo>
                    <a:pt x="9251087" y="7811672"/>
                  </a:lnTo>
                  <a:lnTo>
                    <a:pt x="9563060" y="8026295"/>
                  </a:lnTo>
                  <a:lnTo>
                    <a:pt x="9900839" y="8313947"/>
                  </a:lnTo>
                  <a:lnTo>
                    <a:pt x="9640552" y="8478374"/>
                  </a:lnTo>
                  <a:lnTo>
                    <a:pt x="9292809" y="8787371"/>
                  </a:lnTo>
                  <a:lnTo>
                    <a:pt x="9094099" y="9259307"/>
                  </a:lnTo>
                  <a:lnTo>
                    <a:pt x="9168615" y="9678591"/>
                  </a:lnTo>
                  <a:lnTo>
                    <a:pt x="9342486" y="10111782"/>
                  </a:lnTo>
                  <a:lnTo>
                    <a:pt x="9132844" y="10395940"/>
                  </a:lnTo>
                  <a:lnTo>
                    <a:pt x="8884457" y="10853970"/>
                  </a:lnTo>
                  <a:lnTo>
                    <a:pt x="8920227" y="11237483"/>
                  </a:lnTo>
                  <a:lnTo>
                    <a:pt x="9118937" y="11628953"/>
                  </a:lnTo>
                  <a:lnTo>
                    <a:pt x="9232200" y="12175406"/>
                  </a:lnTo>
                  <a:lnTo>
                    <a:pt x="9008651" y="12249922"/>
                  </a:lnTo>
                  <a:lnTo>
                    <a:pt x="8837755" y="12560925"/>
                  </a:lnTo>
                  <a:lnTo>
                    <a:pt x="8771091" y="13034616"/>
                  </a:lnTo>
                  <a:lnTo>
                    <a:pt x="8150870" y="13035187"/>
                  </a:lnTo>
                  <a:lnTo>
                    <a:pt x="7830941" y="12681817"/>
                  </a:lnTo>
                  <a:lnTo>
                    <a:pt x="7168574" y="12847409"/>
                  </a:lnTo>
                  <a:lnTo>
                    <a:pt x="6937068" y="13035187"/>
                  </a:lnTo>
                  <a:lnTo>
                    <a:pt x="6418106" y="12748054"/>
                  </a:lnTo>
                  <a:lnTo>
                    <a:pt x="6285633" y="12979882"/>
                  </a:lnTo>
                  <a:lnTo>
                    <a:pt x="6495275" y="13189524"/>
                  </a:lnTo>
                  <a:lnTo>
                    <a:pt x="6914882" y="13454471"/>
                  </a:lnTo>
                  <a:lnTo>
                    <a:pt x="6583698" y="13586944"/>
                  </a:lnTo>
                  <a:lnTo>
                    <a:pt x="6296888" y="13311066"/>
                  </a:lnTo>
                  <a:lnTo>
                    <a:pt x="6043196" y="12979882"/>
                  </a:lnTo>
                  <a:lnTo>
                    <a:pt x="5447065" y="12958019"/>
                  </a:lnTo>
                  <a:lnTo>
                    <a:pt x="5215236" y="12560598"/>
                  </a:lnTo>
                  <a:lnTo>
                    <a:pt x="5016850" y="12141315"/>
                  </a:lnTo>
                  <a:lnTo>
                    <a:pt x="4740648" y="11777013"/>
                  </a:lnTo>
                  <a:lnTo>
                    <a:pt x="4597242" y="11489879"/>
                  </a:lnTo>
                  <a:lnTo>
                    <a:pt x="4078280" y="11445829"/>
                  </a:lnTo>
                  <a:lnTo>
                    <a:pt x="3747420" y="11026545"/>
                  </a:lnTo>
                  <a:lnTo>
                    <a:pt x="3349999" y="10728480"/>
                  </a:lnTo>
                  <a:lnTo>
                    <a:pt x="3052257" y="10452601"/>
                  </a:lnTo>
                  <a:lnTo>
                    <a:pt x="2687632" y="10220772"/>
                  </a:lnTo>
                  <a:lnTo>
                    <a:pt x="2273131" y="10134652"/>
                  </a:lnTo>
                  <a:lnTo>
                    <a:pt x="1817886" y="10453571"/>
                  </a:lnTo>
                  <a:lnTo>
                    <a:pt x="1233010" y="10122387"/>
                  </a:lnTo>
                  <a:lnTo>
                    <a:pt x="749766" y="9930679"/>
                  </a:lnTo>
                  <a:close/>
                </a:path>
              </a:pathLst>
            </a:custGeom>
            <a:solidFill>
              <a:srgbClr val="EEC35C"/>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8" name="任意多边形 100">
              <a:extLst>
                <a:ext uri="{FF2B5EF4-FFF2-40B4-BE49-F238E27FC236}">
                  <a16:creationId xmlns:a16="http://schemas.microsoft.com/office/drawing/2014/main" id="{EEE2A7BA-C81F-154B-9551-3066A3818184}"/>
                </a:ext>
              </a:extLst>
            </p:cNvPr>
            <p:cNvSpPr>
              <a:spLocks/>
            </p:cNvSpPr>
            <p:nvPr/>
          </p:nvSpPr>
          <p:spPr bwMode="auto">
            <a:xfrm>
              <a:off x="3925888" y="2581275"/>
              <a:ext cx="1298575" cy="417513"/>
            </a:xfrm>
            <a:custGeom>
              <a:avLst/>
              <a:gdLst/>
              <a:ahLst/>
              <a:cxnLst/>
              <a:rect l="0" t="0" r="r" b="b"/>
              <a:pathLst>
                <a:path w="16942635" h="5453017">
                  <a:moveTo>
                    <a:pt x="2275264" y="199816"/>
                  </a:moveTo>
                  <a:lnTo>
                    <a:pt x="2005990" y="0"/>
                  </a:lnTo>
                  <a:lnTo>
                    <a:pt x="1484376" y="347743"/>
                  </a:lnTo>
                  <a:lnTo>
                    <a:pt x="1200218" y="742188"/>
                  </a:lnTo>
                  <a:lnTo>
                    <a:pt x="1249895" y="1040253"/>
                  </a:lnTo>
                  <a:lnTo>
                    <a:pt x="1076024" y="1274734"/>
                  </a:lnTo>
                  <a:lnTo>
                    <a:pt x="1214125" y="1484376"/>
                  </a:lnTo>
                  <a:lnTo>
                    <a:pt x="742188" y="1832118"/>
                  </a:lnTo>
                  <a:lnTo>
                    <a:pt x="571292" y="2027853"/>
                  </a:lnTo>
                  <a:lnTo>
                    <a:pt x="361650" y="2237495"/>
                  </a:lnTo>
                  <a:lnTo>
                    <a:pt x="77492" y="2471976"/>
                  </a:lnTo>
                  <a:lnTo>
                    <a:pt x="0" y="2819719"/>
                  </a:lnTo>
                  <a:lnTo>
                    <a:pt x="298063" y="2916098"/>
                  </a:lnTo>
                  <a:lnTo>
                    <a:pt x="535519" y="3222120"/>
                  </a:lnTo>
                  <a:lnTo>
                    <a:pt x="487268" y="3559255"/>
                  </a:lnTo>
                  <a:lnTo>
                    <a:pt x="1023692" y="3853052"/>
                  </a:lnTo>
                  <a:lnTo>
                    <a:pt x="1663873" y="3930220"/>
                  </a:lnTo>
                  <a:lnTo>
                    <a:pt x="1961615" y="3731510"/>
                  </a:lnTo>
                  <a:lnTo>
                    <a:pt x="2160325" y="3356276"/>
                  </a:lnTo>
                  <a:lnTo>
                    <a:pt x="2777996" y="3544055"/>
                  </a:lnTo>
                  <a:lnTo>
                    <a:pt x="2899537" y="4007712"/>
                  </a:lnTo>
                  <a:lnTo>
                    <a:pt x="3539395" y="4073625"/>
                  </a:lnTo>
                  <a:lnTo>
                    <a:pt x="4146457" y="3874915"/>
                  </a:lnTo>
                  <a:lnTo>
                    <a:pt x="4322657" y="4294522"/>
                  </a:lnTo>
                  <a:lnTo>
                    <a:pt x="4675704" y="4128607"/>
                  </a:lnTo>
                  <a:lnTo>
                    <a:pt x="4786315" y="4415741"/>
                  </a:lnTo>
                  <a:lnTo>
                    <a:pt x="5094988" y="4526027"/>
                  </a:lnTo>
                  <a:lnTo>
                    <a:pt x="5415240" y="4261081"/>
                  </a:lnTo>
                  <a:lnTo>
                    <a:pt x="5966998" y="4515096"/>
                  </a:lnTo>
                  <a:lnTo>
                    <a:pt x="6606855" y="4227962"/>
                  </a:lnTo>
                  <a:lnTo>
                    <a:pt x="7191084" y="4625383"/>
                  </a:lnTo>
                  <a:lnTo>
                    <a:pt x="8061800" y="5000616"/>
                  </a:lnTo>
                  <a:lnTo>
                    <a:pt x="8514202" y="5342731"/>
                  </a:lnTo>
                  <a:lnTo>
                    <a:pt x="8999723" y="5364594"/>
                  </a:lnTo>
                  <a:lnTo>
                    <a:pt x="9507430" y="5132765"/>
                  </a:lnTo>
                  <a:cubicBezTo>
                    <a:pt x="9507322" y="4985608"/>
                    <a:pt x="9507215" y="4838452"/>
                    <a:pt x="9507107" y="4691295"/>
                  </a:cubicBezTo>
                  <a:lnTo>
                    <a:pt x="9871409" y="4249825"/>
                  </a:lnTo>
                  <a:lnTo>
                    <a:pt x="10334743" y="4040183"/>
                  </a:lnTo>
                  <a:lnTo>
                    <a:pt x="10886823" y="3863659"/>
                  </a:lnTo>
                  <a:lnTo>
                    <a:pt x="11239870" y="4415740"/>
                  </a:lnTo>
                  <a:lnTo>
                    <a:pt x="11416071" y="4768787"/>
                  </a:lnTo>
                  <a:lnTo>
                    <a:pt x="12012201" y="4768787"/>
                  </a:lnTo>
                  <a:lnTo>
                    <a:pt x="12586145" y="4845955"/>
                  </a:lnTo>
                  <a:lnTo>
                    <a:pt x="12883887" y="4581008"/>
                  </a:lnTo>
                  <a:lnTo>
                    <a:pt x="12751414" y="4205775"/>
                  </a:lnTo>
                  <a:lnTo>
                    <a:pt x="13303495" y="3929896"/>
                  </a:lnTo>
                  <a:lnTo>
                    <a:pt x="13524068" y="4161725"/>
                  </a:lnTo>
                  <a:lnTo>
                    <a:pt x="13843997" y="4437603"/>
                  </a:lnTo>
                  <a:lnTo>
                    <a:pt x="14274536" y="4536958"/>
                  </a:lnTo>
                  <a:lnTo>
                    <a:pt x="14892530" y="4503840"/>
                  </a:lnTo>
                  <a:lnTo>
                    <a:pt x="15245577" y="4570077"/>
                  </a:lnTo>
                  <a:lnTo>
                    <a:pt x="15543642" y="4945310"/>
                  </a:lnTo>
                  <a:lnTo>
                    <a:pt x="15843259" y="5246028"/>
                  </a:lnTo>
                  <a:lnTo>
                    <a:pt x="16084468" y="5453017"/>
                  </a:lnTo>
                  <a:lnTo>
                    <a:pt x="16371278" y="5235213"/>
                  </a:lnTo>
                  <a:lnTo>
                    <a:pt x="16415005" y="4979075"/>
                  </a:lnTo>
                  <a:lnTo>
                    <a:pt x="16213968" y="4644916"/>
                  </a:lnTo>
                  <a:lnTo>
                    <a:pt x="16026190" y="4349826"/>
                  </a:lnTo>
                  <a:lnTo>
                    <a:pt x="16192882" y="3917282"/>
                  </a:lnTo>
                  <a:lnTo>
                    <a:pt x="16597482" y="3472513"/>
                  </a:lnTo>
                  <a:lnTo>
                    <a:pt x="16942635" y="2817713"/>
                  </a:lnTo>
                  <a:lnTo>
                    <a:pt x="16512490" y="2651798"/>
                  </a:lnTo>
                  <a:lnTo>
                    <a:pt x="15973537" y="3056204"/>
                  </a:lnTo>
                  <a:lnTo>
                    <a:pt x="15711242" y="2818748"/>
                  </a:lnTo>
                  <a:lnTo>
                    <a:pt x="15490668" y="3081043"/>
                  </a:lnTo>
                  <a:lnTo>
                    <a:pt x="15267119" y="2782978"/>
                  </a:lnTo>
                  <a:lnTo>
                    <a:pt x="14886581" y="2758139"/>
                  </a:lnTo>
                  <a:lnTo>
                    <a:pt x="14577584" y="2509751"/>
                  </a:lnTo>
                  <a:lnTo>
                    <a:pt x="14197046" y="2335880"/>
                  </a:lnTo>
                  <a:lnTo>
                    <a:pt x="13675432" y="2460074"/>
                  </a:lnTo>
                  <a:lnTo>
                    <a:pt x="13218372" y="2669716"/>
                  </a:lnTo>
                  <a:lnTo>
                    <a:pt x="12628193" y="2672691"/>
                  </a:lnTo>
                  <a:lnTo>
                    <a:pt x="12382780" y="2264339"/>
                  </a:lnTo>
                  <a:lnTo>
                    <a:pt x="11803532" y="2140145"/>
                  </a:lnTo>
                  <a:lnTo>
                    <a:pt x="11213227" y="1879209"/>
                  </a:lnTo>
                  <a:lnTo>
                    <a:pt x="10807975" y="1795378"/>
                  </a:lnTo>
                  <a:lnTo>
                    <a:pt x="10017789" y="1653913"/>
                  </a:lnTo>
                  <a:lnTo>
                    <a:pt x="9511378" y="1546990"/>
                  </a:lnTo>
                  <a:lnTo>
                    <a:pt x="9100050" y="1728818"/>
                  </a:lnTo>
                  <a:lnTo>
                    <a:pt x="8956969" y="2186847"/>
                  </a:lnTo>
                  <a:lnTo>
                    <a:pt x="8669835" y="2432260"/>
                  </a:lnTo>
                  <a:lnTo>
                    <a:pt x="8433023" y="2902838"/>
                  </a:lnTo>
                  <a:lnTo>
                    <a:pt x="8093562" y="2617063"/>
                  </a:lnTo>
                  <a:lnTo>
                    <a:pt x="7894852" y="3000576"/>
                  </a:lnTo>
                  <a:lnTo>
                    <a:pt x="7663347" y="3337387"/>
                  </a:lnTo>
                  <a:lnTo>
                    <a:pt x="7092055" y="3081043"/>
                  </a:lnTo>
                  <a:lnTo>
                    <a:pt x="7205317" y="2537566"/>
                  </a:lnTo>
                  <a:lnTo>
                    <a:pt x="7194385" y="2129214"/>
                  </a:lnTo>
                  <a:lnTo>
                    <a:pt x="6512807" y="1891758"/>
                  </a:lnTo>
                  <a:lnTo>
                    <a:pt x="5950441" y="1930503"/>
                  </a:lnTo>
                  <a:lnTo>
                    <a:pt x="5577859" y="1809285"/>
                  </a:lnTo>
                  <a:lnTo>
                    <a:pt x="5150619" y="1489356"/>
                  </a:lnTo>
                  <a:lnTo>
                    <a:pt x="4703521" y="1105843"/>
                  </a:lnTo>
                  <a:lnTo>
                    <a:pt x="4692589" y="747169"/>
                  </a:lnTo>
                  <a:lnTo>
                    <a:pt x="4234560" y="750144"/>
                  </a:lnTo>
                  <a:lnTo>
                    <a:pt x="3964309" y="316953"/>
                  </a:lnTo>
                  <a:lnTo>
                    <a:pt x="3633448" y="54658"/>
                  </a:lnTo>
                  <a:lnTo>
                    <a:pt x="3015454" y="239461"/>
                  </a:lnTo>
                  <a:lnTo>
                    <a:pt x="2598168" y="460426"/>
                  </a:lnTo>
                  <a:lnTo>
                    <a:pt x="2275264" y="199816"/>
                  </a:lnTo>
                  <a:close/>
                </a:path>
              </a:pathLst>
            </a:custGeom>
            <a:solidFill>
              <a:srgbClr val="74A542"/>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9" name="任意多边形 101">
              <a:extLst>
                <a:ext uri="{FF2B5EF4-FFF2-40B4-BE49-F238E27FC236}">
                  <a16:creationId xmlns:a16="http://schemas.microsoft.com/office/drawing/2014/main" id="{5066CE42-4556-634C-B0C2-8EC42933C4A1}"/>
                </a:ext>
              </a:extLst>
            </p:cNvPr>
            <p:cNvSpPr>
              <a:spLocks/>
            </p:cNvSpPr>
            <p:nvPr/>
          </p:nvSpPr>
          <p:spPr bwMode="auto">
            <a:xfrm>
              <a:off x="3305175" y="1425575"/>
              <a:ext cx="822325" cy="569913"/>
            </a:xfrm>
            <a:custGeom>
              <a:avLst/>
              <a:gdLst/>
              <a:ahLst/>
              <a:cxnLst/>
              <a:rect l="0" t="0" r="r" b="b"/>
              <a:pathLst>
                <a:path w="10705629" h="7441723">
                  <a:moveTo>
                    <a:pt x="65261" y="5089665"/>
                  </a:moveTo>
                  <a:lnTo>
                    <a:pt x="216586" y="5303622"/>
                  </a:lnTo>
                  <a:lnTo>
                    <a:pt x="737218" y="5504325"/>
                  </a:lnTo>
                  <a:lnTo>
                    <a:pt x="1085957" y="5733838"/>
                  </a:lnTo>
                  <a:lnTo>
                    <a:pt x="1315470" y="6091516"/>
                  </a:lnTo>
                  <a:lnTo>
                    <a:pt x="1475496" y="6405040"/>
                  </a:lnTo>
                  <a:lnTo>
                    <a:pt x="1913593" y="6174985"/>
                  </a:lnTo>
                  <a:lnTo>
                    <a:pt x="2361687" y="6451187"/>
                  </a:lnTo>
                  <a:lnTo>
                    <a:pt x="2741228" y="6711502"/>
                  </a:lnTo>
                  <a:lnTo>
                    <a:pt x="3321473" y="6941015"/>
                  </a:lnTo>
                  <a:lnTo>
                    <a:pt x="3570857" y="6753237"/>
                  </a:lnTo>
                  <a:lnTo>
                    <a:pt x="3911679" y="6823781"/>
                  </a:lnTo>
                  <a:lnTo>
                    <a:pt x="4030905" y="6605200"/>
                  </a:lnTo>
                  <a:lnTo>
                    <a:pt x="3792453" y="6296203"/>
                  </a:lnTo>
                  <a:lnTo>
                    <a:pt x="4048784" y="5967335"/>
                  </a:lnTo>
                  <a:lnTo>
                    <a:pt x="4224139" y="5493870"/>
                  </a:lnTo>
                  <a:lnTo>
                    <a:pt x="4110389" y="5011534"/>
                  </a:lnTo>
                  <a:lnTo>
                    <a:pt x="4471030" y="4718423"/>
                  </a:lnTo>
                  <a:lnTo>
                    <a:pt x="4834685" y="4669742"/>
                  </a:lnTo>
                  <a:lnTo>
                    <a:pt x="4946964" y="4879384"/>
                  </a:lnTo>
                  <a:lnTo>
                    <a:pt x="5295703" y="4651863"/>
                  </a:lnTo>
                  <a:lnTo>
                    <a:pt x="5474542" y="4203769"/>
                  </a:lnTo>
                  <a:lnTo>
                    <a:pt x="5922637" y="4471032"/>
                  </a:lnTo>
                  <a:lnTo>
                    <a:pt x="5968856" y="4799355"/>
                  </a:lnTo>
                  <a:lnTo>
                    <a:pt x="6191892" y="5117836"/>
                  </a:lnTo>
                  <a:lnTo>
                    <a:pt x="6220702" y="5396030"/>
                  </a:lnTo>
                  <a:lnTo>
                    <a:pt x="6123339" y="5874927"/>
                  </a:lnTo>
                  <a:lnTo>
                    <a:pt x="6540631" y="5797435"/>
                  </a:lnTo>
                  <a:lnTo>
                    <a:pt x="6900301" y="5748754"/>
                  </a:lnTo>
                  <a:lnTo>
                    <a:pt x="7050330" y="6095501"/>
                  </a:lnTo>
                  <a:lnTo>
                    <a:pt x="7050330" y="6483982"/>
                  </a:lnTo>
                  <a:lnTo>
                    <a:pt x="7189427" y="6693623"/>
                  </a:lnTo>
                  <a:lnTo>
                    <a:pt x="7487493" y="6594268"/>
                  </a:lnTo>
                  <a:lnTo>
                    <a:pt x="7895845" y="6585329"/>
                  </a:lnTo>
                  <a:lnTo>
                    <a:pt x="7858095" y="6903265"/>
                  </a:lnTo>
                  <a:lnTo>
                    <a:pt x="8244584" y="7221202"/>
                  </a:lnTo>
                  <a:lnTo>
                    <a:pt x="8590311" y="7441723"/>
                  </a:lnTo>
                  <a:lnTo>
                    <a:pt x="8584383" y="6949954"/>
                  </a:lnTo>
                  <a:lnTo>
                    <a:pt x="8802965" y="6521731"/>
                  </a:lnTo>
                  <a:lnTo>
                    <a:pt x="9003667" y="6334923"/>
                  </a:lnTo>
                  <a:lnTo>
                    <a:pt x="9381217" y="5917631"/>
                  </a:lnTo>
                  <a:lnTo>
                    <a:pt x="9721017" y="5811329"/>
                  </a:lnTo>
                  <a:lnTo>
                    <a:pt x="10069756" y="5866958"/>
                  </a:lnTo>
                  <a:lnTo>
                    <a:pt x="10586403" y="5765610"/>
                  </a:lnTo>
                  <a:lnTo>
                    <a:pt x="10228725" y="5337387"/>
                  </a:lnTo>
                  <a:lnTo>
                    <a:pt x="10705629" y="5178419"/>
                  </a:lnTo>
                  <a:lnTo>
                    <a:pt x="10131362" y="4979709"/>
                  </a:lnTo>
                  <a:cubicBezTo>
                    <a:pt x="10130698" y="4823721"/>
                    <a:pt x="10130033" y="4667732"/>
                    <a:pt x="10129369" y="4511744"/>
                  </a:cubicBezTo>
                  <a:lnTo>
                    <a:pt x="9910788" y="4410396"/>
                  </a:lnTo>
                  <a:lnTo>
                    <a:pt x="9771691" y="4242489"/>
                  </a:lnTo>
                  <a:lnTo>
                    <a:pt x="9701146" y="3873879"/>
                  </a:lnTo>
                  <a:lnTo>
                    <a:pt x="9383210" y="3803334"/>
                  </a:lnTo>
                  <a:lnTo>
                    <a:pt x="9113955" y="3386043"/>
                  </a:lnTo>
                  <a:lnTo>
                    <a:pt x="9086098" y="3012233"/>
                  </a:lnTo>
                  <a:lnTo>
                    <a:pt x="8595315" y="2697504"/>
                  </a:lnTo>
                  <a:lnTo>
                    <a:pt x="8087608" y="2558407"/>
                  </a:lnTo>
                  <a:lnTo>
                    <a:pt x="7758740" y="2368636"/>
                  </a:lnTo>
                  <a:lnTo>
                    <a:pt x="7339456" y="2218607"/>
                  </a:lnTo>
                  <a:lnTo>
                    <a:pt x="6999656" y="1989094"/>
                  </a:lnTo>
                  <a:lnTo>
                    <a:pt x="6657864" y="1777460"/>
                  </a:lnTo>
                  <a:lnTo>
                    <a:pt x="6379670" y="1412835"/>
                  </a:lnTo>
                  <a:lnTo>
                    <a:pt x="5991189" y="1081974"/>
                  </a:lnTo>
                  <a:lnTo>
                    <a:pt x="5911705" y="704425"/>
                  </a:lnTo>
                  <a:lnTo>
                    <a:pt x="5951447" y="335815"/>
                  </a:lnTo>
                  <a:lnTo>
                    <a:pt x="5642450" y="0"/>
                  </a:lnTo>
                  <a:lnTo>
                    <a:pt x="5591776" y="465973"/>
                  </a:lnTo>
                  <a:lnTo>
                    <a:pt x="5393066" y="774970"/>
                  </a:lnTo>
                  <a:lnTo>
                    <a:pt x="5154614" y="1092906"/>
                  </a:lnTo>
                  <a:lnTo>
                    <a:pt x="4934040" y="764038"/>
                  </a:lnTo>
                  <a:lnTo>
                    <a:pt x="4622208" y="732654"/>
                  </a:lnTo>
                  <a:lnTo>
                    <a:pt x="4660300" y="1098458"/>
                  </a:lnTo>
                  <a:lnTo>
                    <a:pt x="4508782" y="1605568"/>
                  </a:lnTo>
                  <a:lnTo>
                    <a:pt x="4349814" y="1835081"/>
                  </a:lnTo>
                  <a:lnTo>
                    <a:pt x="4020946" y="2104336"/>
                  </a:lnTo>
                  <a:lnTo>
                    <a:pt x="3720888" y="2453075"/>
                  </a:lnTo>
                  <a:lnTo>
                    <a:pt x="3233052" y="2541498"/>
                  </a:lnTo>
                  <a:lnTo>
                    <a:pt x="2804829" y="2472946"/>
                  </a:lnTo>
                  <a:lnTo>
                    <a:pt x="2465029" y="2642846"/>
                  </a:lnTo>
                  <a:lnTo>
                    <a:pt x="1928511" y="2892230"/>
                  </a:lnTo>
                  <a:lnTo>
                    <a:pt x="1758612" y="3269779"/>
                  </a:lnTo>
                  <a:lnTo>
                    <a:pt x="1449615" y="3519163"/>
                  </a:lnTo>
                  <a:lnTo>
                    <a:pt x="1050202" y="3598647"/>
                  </a:lnTo>
                  <a:lnTo>
                    <a:pt x="869370" y="3351255"/>
                  </a:lnTo>
                  <a:lnTo>
                    <a:pt x="531563" y="3600639"/>
                  </a:lnTo>
                  <a:lnTo>
                    <a:pt x="401405" y="3960310"/>
                  </a:lnTo>
                  <a:lnTo>
                    <a:pt x="34787" y="4417343"/>
                  </a:lnTo>
                  <a:lnTo>
                    <a:pt x="0" y="4820741"/>
                  </a:lnTo>
                  <a:lnTo>
                    <a:pt x="65261" y="5089665"/>
                  </a:lnTo>
                  <a:close/>
                </a:path>
              </a:pathLst>
            </a:custGeom>
            <a:solidFill>
              <a:srgbClr val="F26461"/>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30" name="任意多边形 102">
              <a:extLst>
                <a:ext uri="{FF2B5EF4-FFF2-40B4-BE49-F238E27FC236}">
                  <a16:creationId xmlns:a16="http://schemas.microsoft.com/office/drawing/2014/main" id="{E3B3F0EC-37F1-024B-9023-C888C1244F27}"/>
                </a:ext>
              </a:extLst>
            </p:cNvPr>
            <p:cNvSpPr>
              <a:spLocks/>
            </p:cNvSpPr>
            <p:nvPr/>
          </p:nvSpPr>
          <p:spPr bwMode="auto">
            <a:xfrm>
              <a:off x="2917825" y="1366838"/>
              <a:ext cx="746125" cy="474663"/>
            </a:xfrm>
            <a:custGeom>
              <a:avLst/>
              <a:gdLst/>
              <a:ahLst/>
              <a:cxnLst/>
              <a:rect l="0" t="0" r="r" b="b"/>
              <a:pathLst>
                <a:path w="9718523" h="6180963">
                  <a:moveTo>
                    <a:pt x="5123484" y="5847776"/>
                  </a:moveTo>
                  <a:lnTo>
                    <a:pt x="4889865" y="6148713"/>
                  </a:lnTo>
                  <a:lnTo>
                    <a:pt x="4564410" y="6180963"/>
                  </a:lnTo>
                  <a:lnTo>
                    <a:pt x="4385571" y="6070676"/>
                  </a:lnTo>
                  <a:lnTo>
                    <a:pt x="4334897" y="5721937"/>
                  </a:lnTo>
                  <a:lnTo>
                    <a:pt x="4076574" y="5353327"/>
                  </a:lnTo>
                  <a:lnTo>
                    <a:pt x="4006029" y="4953914"/>
                  </a:lnTo>
                  <a:lnTo>
                    <a:pt x="4016961" y="4545562"/>
                  </a:lnTo>
                  <a:lnTo>
                    <a:pt x="4016961" y="4068657"/>
                  </a:lnTo>
                  <a:lnTo>
                    <a:pt x="4096445" y="3649373"/>
                  </a:lnTo>
                  <a:lnTo>
                    <a:pt x="4224611" y="3291695"/>
                  </a:lnTo>
                  <a:lnTo>
                    <a:pt x="3955356" y="3033372"/>
                  </a:lnTo>
                  <a:lnTo>
                    <a:pt x="3566874" y="3022440"/>
                  </a:lnTo>
                  <a:lnTo>
                    <a:pt x="3118780" y="3092985"/>
                  </a:lnTo>
                  <a:lnTo>
                    <a:pt x="2787920" y="3289703"/>
                  </a:lnTo>
                  <a:lnTo>
                    <a:pt x="2406386" y="3378126"/>
                  </a:lnTo>
                  <a:lnTo>
                    <a:pt x="1967231" y="3417868"/>
                  </a:lnTo>
                  <a:lnTo>
                    <a:pt x="1544985" y="3470534"/>
                  </a:lnTo>
                  <a:lnTo>
                    <a:pt x="1134641" y="3201279"/>
                  </a:lnTo>
                  <a:lnTo>
                    <a:pt x="814712" y="3159545"/>
                  </a:lnTo>
                  <a:lnTo>
                    <a:pt x="567320" y="2872411"/>
                  </a:lnTo>
                  <a:lnTo>
                    <a:pt x="137105" y="2780003"/>
                  </a:lnTo>
                  <a:lnTo>
                    <a:pt x="0" y="2382583"/>
                  </a:lnTo>
                  <a:lnTo>
                    <a:pt x="95511" y="1937072"/>
                  </a:lnTo>
                  <a:lnTo>
                    <a:pt x="458004" y="1884785"/>
                  </a:lnTo>
                  <a:lnTo>
                    <a:pt x="808735" y="1732764"/>
                  </a:lnTo>
                  <a:lnTo>
                    <a:pt x="1117732" y="1375085"/>
                  </a:lnTo>
                  <a:lnTo>
                    <a:pt x="1386987" y="1483380"/>
                  </a:lnTo>
                  <a:lnTo>
                    <a:pt x="1576758" y="1154512"/>
                  </a:lnTo>
                  <a:lnTo>
                    <a:pt x="1934436" y="995544"/>
                  </a:lnTo>
                  <a:lnTo>
                    <a:pt x="2144078" y="816704"/>
                  </a:lnTo>
                  <a:lnTo>
                    <a:pt x="1801316" y="321921"/>
                  </a:lnTo>
                  <a:lnTo>
                    <a:pt x="2326902" y="198710"/>
                  </a:lnTo>
                  <a:lnTo>
                    <a:pt x="2818723" y="0"/>
                  </a:lnTo>
                  <a:lnTo>
                    <a:pt x="3218135" y="198710"/>
                  </a:lnTo>
                  <a:lnTo>
                    <a:pt x="3368164" y="496776"/>
                  </a:lnTo>
                  <a:lnTo>
                    <a:pt x="3845069" y="308997"/>
                  </a:lnTo>
                  <a:lnTo>
                    <a:pt x="4213679" y="408352"/>
                  </a:lnTo>
                  <a:lnTo>
                    <a:pt x="4488428" y="156183"/>
                  </a:lnTo>
                  <a:lnTo>
                    <a:pt x="4872437" y="469958"/>
                  </a:lnTo>
                  <a:lnTo>
                    <a:pt x="5150631" y="946862"/>
                  </a:lnTo>
                  <a:lnTo>
                    <a:pt x="5201305" y="1326404"/>
                  </a:lnTo>
                  <a:lnTo>
                    <a:pt x="5629528" y="1328396"/>
                  </a:lnTo>
                  <a:lnTo>
                    <a:pt x="6068683" y="1595659"/>
                  </a:lnTo>
                  <a:lnTo>
                    <a:pt x="6516777" y="1348267"/>
                  </a:lnTo>
                  <a:lnTo>
                    <a:pt x="7015545" y="1546978"/>
                  </a:lnTo>
                  <a:lnTo>
                    <a:pt x="7434829" y="1229041"/>
                  </a:lnTo>
                  <a:lnTo>
                    <a:pt x="7971346" y="1377078"/>
                  </a:lnTo>
                  <a:lnTo>
                    <a:pt x="8211791" y="1546978"/>
                  </a:lnTo>
                  <a:lnTo>
                    <a:pt x="8560530" y="1368138"/>
                  </a:lnTo>
                  <a:lnTo>
                    <a:pt x="8909269" y="1288654"/>
                  </a:lnTo>
                  <a:lnTo>
                    <a:pt x="9178524" y="1546978"/>
                  </a:lnTo>
                  <a:lnTo>
                    <a:pt x="9680431" y="1490765"/>
                  </a:lnTo>
                  <a:lnTo>
                    <a:pt x="9718523" y="1856569"/>
                  </a:lnTo>
                  <a:lnTo>
                    <a:pt x="9567005" y="2363679"/>
                  </a:lnTo>
                  <a:lnTo>
                    <a:pt x="9408037" y="2593192"/>
                  </a:lnTo>
                  <a:lnTo>
                    <a:pt x="9079169" y="2862447"/>
                  </a:lnTo>
                  <a:lnTo>
                    <a:pt x="8779111" y="3211186"/>
                  </a:lnTo>
                  <a:lnTo>
                    <a:pt x="8291275" y="3299609"/>
                  </a:lnTo>
                  <a:lnTo>
                    <a:pt x="7863052" y="3231057"/>
                  </a:lnTo>
                  <a:lnTo>
                    <a:pt x="7523252" y="3400957"/>
                  </a:lnTo>
                  <a:lnTo>
                    <a:pt x="6986734" y="3650341"/>
                  </a:lnTo>
                  <a:lnTo>
                    <a:pt x="6816835" y="4027890"/>
                  </a:lnTo>
                  <a:lnTo>
                    <a:pt x="6507838" y="4277274"/>
                  </a:lnTo>
                  <a:lnTo>
                    <a:pt x="6108425" y="4356758"/>
                  </a:lnTo>
                  <a:lnTo>
                    <a:pt x="5927593" y="4109366"/>
                  </a:lnTo>
                  <a:lnTo>
                    <a:pt x="5589786" y="4358750"/>
                  </a:lnTo>
                  <a:lnTo>
                    <a:pt x="5459628" y="4718421"/>
                  </a:lnTo>
                  <a:lnTo>
                    <a:pt x="5093010" y="5175454"/>
                  </a:lnTo>
                  <a:lnTo>
                    <a:pt x="5058223" y="5578852"/>
                  </a:lnTo>
                  <a:lnTo>
                    <a:pt x="5123484" y="5847776"/>
                  </a:lnTo>
                  <a:close/>
                </a:path>
              </a:pathLst>
            </a:custGeom>
            <a:solidFill>
              <a:srgbClr val="F26461"/>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31" name="任意多边形 103">
              <a:extLst>
                <a:ext uri="{FF2B5EF4-FFF2-40B4-BE49-F238E27FC236}">
                  <a16:creationId xmlns:a16="http://schemas.microsoft.com/office/drawing/2014/main" id="{27E61A55-E2E0-0143-80B4-1BD715C23EB7}"/>
                </a:ext>
              </a:extLst>
            </p:cNvPr>
            <p:cNvSpPr>
              <a:spLocks/>
            </p:cNvSpPr>
            <p:nvPr/>
          </p:nvSpPr>
          <p:spPr bwMode="auto">
            <a:xfrm>
              <a:off x="2816225" y="1889125"/>
              <a:ext cx="396875" cy="431800"/>
            </a:xfrm>
            <a:custGeom>
              <a:avLst/>
              <a:gdLst>
                <a:gd name="T0" fmla="*/ 823723 w 5176454"/>
                <a:gd name="T1" fmla="*/ 372121 h 5634170"/>
                <a:gd name="T2" fmla="*/ 688092 w 5176454"/>
                <a:gd name="T3" fmla="*/ 509661 h 5634170"/>
                <a:gd name="T4" fmla="*/ 561216 w 5176454"/>
                <a:gd name="T5" fmla="*/ 544338 h 5634170"/>
                <a:gd name="T6" fmla="*/ 471299 w 5176454"/>
                <a:gd name="T7" fmla="*/ 677688 h 5634170"/>
                <a:gd name="T8" fmla="*/ 263272 w 5176454"/>
                <a:gd name="T9" fmla="*/ 836180 h 5634170"/>
                <a:gd name="T10" fmla="*/ 275084 w 5176454"/>
                <a:gd name="T11" fmla="*/ 924193 h 5634170"/>
                <a:gd name="T12" fmla="*/ 331852 w 5176454"/>
                <a:gd name="T13" fmla="*/ 1038492 h 5634170"/>
                <a:gd name="T14" fmla="*/ 236984 w 5176454"/>
                <a:gd name="T15" fmla="*/ 1187464 h 5634170"/>
                <a:gd name="T16" fmla="*/ 328424 w 5176454"/>
                <a:gd name="T17" fmla="*/ 1225564 h 5634170"/>
                <a:gd name="T18" fmla="*/ 401196 w 5176454"/>
                <a:gd name="T19" fmla="*/ 1260236 h 5634170"/>
                <a:gd name="T20" fmla="*/ 488444 w 5176454"/>
                <a:gd name="T21" fmla="*/ 1363488 h 5634170"/>
                <a:gd name="T22" fmla="*/ 377572 w 5176454"/>
                <a:gd name="T23" fmla="*/ 1515888 h 5634170"/>
                <a:gd name="T24" fmla="*/ 278512 w 5176454"/>
                <a:gd name="T25" fmla="*/ 1447308 h 5634170"/>
                <a:gd name="T26" fmla="*/ 193928 w 5176454"/>
                <a:gd name="T27" fmla="*/ 1428641 h 5634170"/>
                <a:gd name="T28" fmla="*/ 79628 w 5176454"/>
                <a:gd name="T29" fmla="*/ 1547132 h 5634170"/>
                <a:gd name="T30" fmla="*/ 0 w 5176454"/>
                <a:gd name="T31" fmla="*/ 1665625 h 5634170"/>
                <a:gd name="T32" fmla="*/ 53340 w 5176454"/>
                <a:gd name="T33" fmla="*/ 1763920 h 5634170"/>
                <a:gd name="T34" fmla="*/ 118492 w 5176454"/>
                <a:gd name="T35" fmla="*/ 1775732 h 5634170"/>
                <a:gd name="T36" fmla="*/ 235481 w 5176454"/>
                <a:gd name="T37" fmla="*/ 1762992 h 5634170"/>
                <a:gd name="T38" fmla="*/ 344428 w 5176454"/>
                <a:gd name="T39" fmla="*/ 1838984 h 5634170"/>
                <a:gd name="T40" fmla="*/ 435868 w 5176454"/>
                <a:gd name="T41" fmla="*/ 1934616 h 5634170"/>
                <a:gd name="T42" fmla="*/ 554360 w 5176454"/>
                <a:gd name="T43" fmla="*/ 2045489 h 5634170"/>
                <a:gd name="T44" fmla="*/ 596652 w 5176454"/>
                <a:gd name="T45" fmla="*/ 2160552 h 5634170"/>
                <a:gd name="T46" fmla="*/ 791344 w 5176454"/>
                <a:gd name="T47" fmla="*/ 2042824 h 5634170"/>
                <a:gd name="T48" fmla="*/ 824116 w 5176454"/>
                <a:gd name="T49" fmla="*/ 1892325 h 5634170"/>
                <a:gd name="T50" fmla="*/ 919748 w 5176454"/>
                <a:gd name="T51" fmla="*/ 1697633 h 5634170"/>
                <a:gd name="T52" fmla="*/ 1004332 w 5176454"/>
                <a:gd name="T53" fmla="*/ 1578376 h 5634170"/>
                <a:gd name="T54" fmla="*/ 1053480 w 5176454"/>
                <a:gd name="T55" fmla="*/ 1464076 h 5634170"/>
                <a:gd name="T56" fmla="*/ 1103392 w 5176454"/>
                <a:gd name="T57" fmla="*/ 1337964 h 5634170"/>
                <a:gd name="T58" fmla="*/ 1244744 w 5176454"/>
                <a:gd name="T59" fmla="*/ 1227092 h 5634170"/>
                <a:gd name="T60" fmla="*/ 1424197 w 5176454"/>
                <a:gd name="T61" fmla="*/ 1112792 h 5634170"/>
                <a:gd name="T62" fmla="*/ 1550309 w 5176454"/>
                <a:gd name="T63" fmla="*/ 1040021 h 5634170"/>
                <a:gd name="T64" fmla="*/ 1684041 w 5176454"/>
                <a:gd name="T65" fmla="*/ 1070501 h 5634170"/>
                <a:gd name="T66" fmla="*/ 1826156 w 5176454"/>
                <a:gd name="T67" fmla="*/ 1127169 h 5634170"/>
                <a:gd name="T68" fmla="*/ 1823106 w 5176454"/>
                <a:gd name="T69" fmla="*/ 939427 h 5634170"/>
                <a:gd name="T70" fmla="*/ 1889781 w 5176454"/>
                <a:gd name="T71" fmla="*/ 825127 h 5634170"/>
                <a:gd name="T72" fmla="*/ 1985030 w 5176454"/>
                <a:gd name="T73" fmla="*/ 782835 h 5634170"/>
                <a:gd name="T74" fmla="*/ 1940457 w 5176454"/>
                <a:gd name="T75" fmla="*/ 647203 h 5634170"/>
                <a:gd name="T76" fmla="*/ 1869589 w 5176454"/>
                <a:gd name="T77" fmla="*/ 547761 h 5634170"/>
                <a:gd name="T78" fmla="*/ 1755290 w 5176454"/>
                <a:gd name="T79" fmla="*/ 481086 h 5634170"/>
                <a:gd name="T80" fmla="*/ 1726715 w 5176454"/>
                <a:gd name="T81" fmla="*/ 353069 h 5634170"/>
                <a:gd name="T82" fmla="*/ 1680230 w 5176454"/>
                <a:gd name="T83" fmla="*/ 193426 h 5634170"/>
                <a:gd name="T84" fmla="*/ 1623823 w 5176454"/>
                <a:gd name="T85" fmla="*/ 0 h 5634170"/>
                <a:gd name="T86" fmla="*/ 1480964 w 5176454"/>
                <a:gd name="T87" fmla="*/ 70360 h 5634170"/>
                <a:gd name="T88" fmla="*/ 1305704 w 5176454"/>
                <a:gd name="T89" fmla="*/ 108460 h 5634170"/>
                <a:gd name="T90" fmla="*/ 1240552 w 5176454"/>
                <a:gd name="T91" fmla="*/ 181232 h 5634170"/>
                <a:gd name="T92" fmla="*/ 1106820 w 5176454"/>
                <a:gd name="T93" fmla="*/ 242192 h 5634170"/>
                <a:gd name="T94" fmla="*/ 975752 w 5176454"/>
                <a:gd name="T95" fmla="*/ 288676 h 5634170"/>
                <a:gd name="T96" fmla="*/ 823723 w 5176454"/>
                <a:gd name="T97" fmla="*/ 372121 h 56341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176454" h="5634170">
                  <a:moveTo>
                    <a:pt x="2148061" y="970397"/>
                  </a:moveTo>
                  <a:lnTo>
                    <a:pt x="1794369" y="1329066"/>
                  </a:lnTo>
                  <a:lnTo>
                    <a:pt x="1463509" y="1419495"/>
                  </a:lnTo>
                  <a:lnTo>
                    <a:pt x="1229028" y="1767238"/>
                  </a:lnTo>
                  <a:lnTo>
                    <a:pt x="686546" y="2180545"/>
                  </a:lnTo>
                  <a:lnTo>
                    <a:pt x="717349" y="2410058"/>
                  </a:lnTo>
                  <a:lnTo>
                    <a:pt x="865386" y="2708123"/>
                  </a:lnTo>
                  <a:lnTo>
                    <a:pt x="617994" y="3096604"/>
                  </a:lnTo>
                  <a:lnTo>
                    <a:pt x="856446" y="3195959"/>
                  </a:lnTo>
                  <a:lnTo>
                    <a:pt x="1046217" y="3286375"/>
                  </a:lnTo>
                  <a:lnTo>
                    <a:pt x="1273738" y="3555630"/>
                  </a:lnTo>
                  <a:lnTo>
                    <a:pt x="984612" y="3953050"/>
                  </a:lnTo>
                  <a:lnTo>
                    <a:pt x="726289" y="3774211"/>
                  </a:lnTo>
                  <a:lnTo>
                    <a:pt x="505715" y="3725530"/>
                  </a:lnTo>
                  <a:lnTo>
                    <a:pt x="207650" y="4034527"/>
                  </a:lnTo>
                  <a:lnTo>
                    <a:pt x="0" y="4343524"/>
                  </a:lnTo>
                  <a:lnTo>
                    <a:pt x="139097" y="4599855"/>
                  </a:lnTo>
                  <a:lnTo>
                    <a:pt x="308997" y="4630657"/>
                  </a:lnTo>
                  <a:lnTo>
                    <a:pt x="614075" y="4597434"/>
                  </a:lnTo>
                  <a:lnTo>
                    <a:pt x="898181" y="4795602"/>
                  </a:lnTo>
                  <a:lnTo>
                    <a:pt x="1136633" y="5044986"/>
                  </a:lnTo>
                  <a:lnTo>
                    <a:pt x="1445630" y="5334112"/>
                  </a:lnTo>
                  <a:lnTo>
                    <a:pt x="1555917" y="5634170"/>
                  </a:lnTo>
                  <a:lnTo>
                    <a:pt x="2063624" y="5327165"/>
                  </a:lnTo>
                  <a:lnTo>
                    <a:pt x="2149085" y="4934700"/>
                  </a:lnTo>
                  <a:lnTo>
                    <a:pt x="2398469" y="4426992"/>
                  </a:lnTo>
                  <a:lnTo>
                    <a:pt x="2619043" y="4116003"/>
                  </a:lnTo>
                  <a:lnTo>
                    <a:pt x="2747208" y="3817938"/>
                  </a:lnTo>
                  <a:lnTo>
                    <a:pt x="2877366" y="3489070"/>
                  </a:lnTo>
                  <a:lnTo>
                    <a:pt x="3245976" y="3199944"/>
                  </a:lnTo>
                  <a:lnTo>
                    <a:pt x="3713942" y="2901878"/>
                  </a:lnTo>
                  <a:lnTo>
                    <a:pt x="4042810" y="2712108"/>
                  </a:lnTo>
                  <a:lnTo>
                    <a:pt x="4391549" y="2791592"/>
                  </a:lnTo>
                  <a:lnTo>
                    <a:pt x="4762151" y="2939370"/>
                  </a:lnTo>
                  <a:lnTo>
                    <a:pt x="4754197" y="2449786"/>
                  </a:lnTo>
                  <a:lnTo>
                    <a:pt x="4928069" y="2151721"/>
                  </a:lnTo>
                  <a:lnTo>
                    <a:pt x="5176454" y="2041434"/>
                  </a:lnTo>
                  <a:lnTo>
                    <a:pt x="5060216" y="1687741"/>
                  </a:lnTo>
                  <a:lnTo>
                    <a:pt x="4875413" y="1428421"/>
                  </a:lnTo>
                  <a:lnTo>
                    <a:pt x="4577348" y="1254550"/>
                  </a:lnTo>
                  <a:lnTo>
                    <a:pt x="4502832" y="920714"/>
                  </a:lnTo>
                  <a:lnTo>
                    <a:pt x="4381613" y="504406"/>
                  </a:lnTo>
                  <a:lnTo>
                    <a:pt x="4234518" y="0"/>
                  </a:lnTo>
                  <a:lnTo>
                    <a:pt x="3861978" y="183481"/>
                  </a:lnTo>
                  <a:lnTo>
                    <a:pt x="3404944" y="282836"/>
                  </a:lnTo>
                  <a:lnTo>
                    <a:pt x="3235044" y="472607"/>
                  </a:lnTo>
                  <a:lnTo>
                    <a:pt x="2886305" y="631575"/>
                  </a:lnTo>
                  <a:lnTo>
                    <a:pt x="2544513" y="752794"/>
                  </a:lnTo>
                  <a:lnTo>
                    <a:pt x="2148061" y="970397"/>
                  </a:lnTo>
                  <a:close/>
                </a:path>
              </a:pathLst>
            </a:custGeom>
            <a:solidFill>
              <a:srgbClr val="EEC35C"/>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32" name="任意多边形 104">
              <a:extLst>
                <a:ext uri="{FF2B5EF4-FFF2-40B4-BE49-F238E27FC236}">
                  <a16:creationId xmlns:a16="http://schemas.microsoft.com/office/drawing/2014/main" id="{AAD2D5F8-AE07-524C-9B01-2D5F4E4C570B}"/>
                </a:ext>
              </a:extLst>
            </p:cNvPr>
            <p:cNvSpPr>
              <a:spLocks/>
            </p:cNvSpPr>
            <p:nvPr/>
          </p:nvSpPr>
          <p:spPr bwMode="auto">
            <a:xfrm>
              <a:off x="2451100" y="1779588"/>
              <a:ext cx="1166813" cy="728663"/>
            </a:xfrm>
            <a:custGeom>
              <a:avLst/>
              <a:gdLst/>
              <a:ahLst/>
              <a:cxnLst/>
              <a:rect l="0" t="0" r="r" b="b"/>
              <a:pathLst>
                <a:path w="15219781" h="9506448">
                  <a:moveTo>
                    <a:pt x="6909101" y="2404464"/>
                  </a:moveTo>
                  <a:lnTo>
                    <a:pt x="6555409" y="2763133"/>
                  </a:lnTo>
                  <a:lnTo>
                    <a:pt x="6224549" y="2853562"/>
                  </a:lnTo>
                  <a:lnTo>
                    <a:pt x="5990068" y="3201305"/>
                  </a:lnTo>
                  <a:lnTo>
                    <a:pt x="5447586" y="3614612"/>
                  </a:lnTo>
                  <a:lnTo>
                    <a:pt x="5478389" y="3844125"/>
                  </a:lnTo>
                  <a:lnTo>
                    <a:pt x="5626426" y="4142190"/>
                  </a:lnTo>
                  <a:lnTo>
                    <a:pt x="5379034" y="4530671"/>
                  </a:lnTo>
                  <a:lnTo>
                    <a:pt x="5617486" y="4630026"/>
                  </a:lnTo>
                  <a:lnTo>
                    <a:pt x="5807257" y="4720442"/>
                  </a:lnTo>
                  <a:lnTo>
                    <a:pt x="6034778" y="4989697"/>
                  </a:lnTo>
                  <a:lnTo>
                    <a:pt x="5745652" y="5387117"/>
                  </a:lnTo>
                  <a:lnTo>
                    <a:pt x="5487329" y="5208278"/>
                  </a:lnTo>
                  <a:lnTo>
                    <a:pt x="5266755" y="5159597"/>
                  </a:lnTo>
                  <a:lnTo>
                    <a:pt x="4968690" y="5468594"/>
                  </a:lnTo>
                  <a:lnTo>
                    <a:pt x="4761040" y="5777591"/>
                  </a:lnTo>
                  <a:lnTo>
                    <a:pt x="4900137" y="6033922"/>
                  </a:lnTo>
                  <a:lnTo>
                    <a:pt x="5070037" y="6064724"/>
                  </a:lnTo>
                  <a:lnTo>
                    <a:pt x="5375115" y="6031501"/>
                  </a:lnTo>
                  <a:lnTo>
                    <a:pt x="5659221" y="6229669"/>
                  </a:lnTo>
                  <a:lnTo>
                    <a:pt x="5897673" y="6479053"/>
                  </a:lnTo>
                  <a:lnTo>
                    <a:pt x="6206670" y="6768179"/>
                  </a:lnTo>
                  <a:lnTo>
                    <a:pt x="6316957" y="7068237"/>
                  </a:lnTo>
                  <a:lnTo>
                    <a:pt x="6824664" y="6761232"/>
                  </a:lnTo>
                  <a:lnTo>
                    <a:pt x="6910125" y="6368767"/>
                  </a:lnTo>
                  <a:lnTo>
                    <a:pt x="7159509" y="5861059"/>
                  </a:lnTo>
                  <a:lnTo>
                    <a:pt x="7380083" y="5550070"/>
                  </a:lnTo>
                  <a:lnTo>
                    <a:pt x="7508248" y="5252005"/>
                  </a:lnTo>
                  <a:lnTo>
                    <a:pt x="7638406" y="4923137"/>
                  </a:lnTo>
                  <a:lnTo>
                    <a:pt x="8007016" y="4634011"/>
                  </a:lnTo>
                  <a:lnTo>
                    <a:pt x="8474982" y="4335945"/>
                  </a:lnTo>
                  <a:lnTo>
                    <a:pt x="8803850" y="4146175"/>
                  </a:lnTo>
                  <a:lnTo>
                    <a:pt x="9152589" y="4225659"/>
                  </a:lnTo>
                  <a:lnTo>
                    <a:pt x="9523191" y="4373437"/>
                  </a:lnTo>
                  <a:lnTo>
                    <a:pt x="9515237" y="3883853"/>
                  </a:lnTo>
                  <a:lnTo>
                    <a:pt x="9689109" y="3585788"/>
                  </a:lnTo>
                  <a:lnTo>
                    <a:pt x="9937494" y="3475501"/>
                  </a:lnTo>
                  <a:lnTo>
                    <a:pt x="9821256" y="3121808"/>
                  </a:lnTo>
                  <a:lnTo>
                    <a:pt x="9636453" y="2862488"/>
                  </a:lnTo>
                  <a:lnTo>
                    <a:pt x="9338388" y="2688617"/>
                  </a:lnTo>
                  <a:lnTo>
                    <a:pt x="9263872" y="2354781"/>
                  </a:lnTo>
                  <a:lnTo>
                    <a:pt x="9142653" y="1938473"/>
                  </a:lnTo>
                  <a:lnTo>
                    <a:pt x="8995558" y="1434067"/>
                  </a:lnTo>
                  <a:lnTo>
                    <a:pt x="9084036" y="1156530"/>
                  </a:lnTo>
                  <a:lnTo>
                    <a:pt x="9503320" y="1134666"/>
                  </a:lnTo>
                  <a:lnTo>
                    <a:pt x="9315542" y="796859"/>
                  </a:lnTo>
                  <a:lnTo>
                    <a:pt x="9841128" y="646830"/>
                  </a:lnTo>
                  <a:lnTo>
                    <a:pt x="9653349" y="388507"/>
                  </a:lnTo>
                  <a:lnTo>
                    <a:pt x="9832188" y="99381"/>
                  </a:lnTo>
                  <a:lnTo>
                    <a:pt x="10173902" y="0"/>
                  </a:lnTo>
                  <a:lnTo>
                    <a:pt x="10437762" y="345039"/>
                  </a:lnTo>
                  <a:lnTo>
                    <a:pt x="10489189" y="698993"/>
                  </a:lnTo>
                  <a:lnTo>
                    <a:pt x="10658335" y="807791"/>
                  </a:lnTo>
                  <a:lnTo>
                    <a:pt x="10992174" y="776743"/>
                  </a:lnTo>
                  <a:lnTo>
                    <a:pt x="11221932" y="477189"/>
                  </a:lnTo>
                  <a:lnTo>
                    <a:pt x="11372712" y="683597"/>
                  </a:lnTo>
                  <a:lnTo>
                    <a:pt x="11903769" y="893239"/>
                  </a:lnTo>
                  <a:lnTo>
                    <a:pt x="12242327" y="1130956"/>
                  </a:lnTo>
                  <a:lnTo>
                    <a:pt x="12483017" y="1497326"/>
                  </a:lnTo>
                  <a:lnTo>
                    <a:pt x="12627846" y="1787693"/>
                  </a:lnTo>
                  <a:lnTo>
                    <a:pt x="13061037" y="1567378"/>
                  </a:lnTo>
                  <a:lnTo>
                    <a:pt x="13473071" y="1824436"/>
                  </a:lnTo>
                  <a:lnTo>
                    <a:pt x="13905555" y="2102902"/>
                  </a:lnTo>
                  <a:lnTo>
                    <a:pt x="14472385" y="2329684"/>
                  </a:lnTo>
                  <a:lnTo>
                    <a:pt x="14724007" y="2135697"/>
                  </a:lnTo>
                  <a:lnTo>
                    <a:pt x="15070154" y="2215929"/>
                  </a:lnTo>
                  <a:lnTo>
                    <a:pt x="15143781" y="2626015"/>
                  </a:lnTo>
                  <a:lnTo>
                    <a:pt x="15098563" y="2849058"/>
                  </a:lnTo>
                  <a:cubicBezTo>
                    <a:pt x="15097408" y="2937322"/>
                    <a:pt x="15096254" y="3025587"/>
                    <a:pt x="15095099" y="3113851"/>
                  </a:cubicBezTo>
                  <a:lnTo>
                    <a:pt x="15219781" y="3418371"/>
                  </a:lnTo>
                  <a:lnTo>
                    <a:pt x="15024555" y="3610627"/>
                  </a:lnTo>
                  <a:lnTo>
                    <a:pt x="14755300" y="3650369"/>
                  </a:lnTo>
                  <a:lnTo>
                    <a:pt x="14417492" y="3442719"/>
                  </a:lnTo>
                  <a:lnTo>
                    <a:pt x="14139298" y="3681172"/>
                  </a:lnTo>
                  <a:lnTo>
                    <a:pt x="14018079" y="3990169"/>
                  </a:lnTo>
                  <a:lnTo>
                    <a:pt x="13510372" y="4188879"/>
                  </a:lnTo>
                  <a:lnTo>
                    <a:pt x="13181504" y="4071645"/>
                  </a:lnTo>
                  <a:lnTo>
                    <a:pt x="12894370" y="4568421"/>
                  </a:lnTo>
                  <a:lnTo>
                    <a:pt x="13022536" y="4778063"/>
                  </a:lnTo>
                  <a:lnTo>
                    <a:pt x="12923181" y="5067189"/>
                  </a:lnTo>
                  <a:lnTo>
                    <a:pt x="12953983" y="5394064"/>
                  </a:lnTo>
                  <a:lnTo>
                    <a:pt x="13271920" y="5415928"/>
                  </a:lnTo>
                  <a:lnTo>
                    <a:pt x="13441820" y="5663319"/>
                  </a:lnTo>
                  <a:lnTo>
                    <a:pt x="13700143" y="5614638"/>
                  </a:lnTo>
                  <a:lnTo>
                    <a:pt x="13819369" y="5815340"/>
                  </a:lnTo>
                  <a:lnTo>
                    <a:pt x="13929656" y="6093535"/>
                  </a:lnTo>
                  <a:lnTo>
                    <a:pt x="14205858" y="6260472"/>
                  </a:lnTo>
                  <a:lnTo>
                    <a:pt x="13947535" y="6708566"/>
                  </a:lnTo>
                  <a:lnTo>
                    <a:pt x="13855127" y="7037434"/>
                  </a:lnTo>
                  <a:lnTo>
                    <a:pt x="13444261" y="6933654"/>
                  </a:lnTo>
                  <a:lnTo>
                    <a:pt x="13257004" y="7099040"/>
                  </a:lnTo>
                  <a:lnTo>
                    <a:pt x="12928136" y="7379226"/>
                  </a:lnTo>
                  <a:lnTo>
                    <a:pt x="12624093" y="7804435"/>
                  </a:lnTo>
                  <a:lnTo>
                    <a:pt x="12259468" y="7372279"/>
                  </a:lnTo>
                  <a:lnTo>
                    <a:pt x="11910729" y="7261993"/>
                  </a:lnTo>
                  <a:lnTo>
                    <a:pt x="11599739" y="6853640"/>
                  </a:lnTo>
                  <a:lnTo>
                    <a:pt x="11204311" y="6944056"/>
                  </a:lnTo>
                  <a:lnTo>
                    <a:pt x="11153637" y="6654930"/>
                  </a:lnTo>
                  <a:lnTo>
                    <a:pt x="10963867" y="6577438"/>
                  </a:lnTo>
                  <a:lnTo>
                    <a:pt x="10524712" y="7043411"/>
                  </a:lnTo>
                  <a:lnTo>
                    <a:pt x="10186904" y="7213311"/>
                  </a:lnTo>
                  <a:lnTo>
                    <a:pt x="9933536" y="7310674"/>
                  </a:lnTo>
                  <a:lnTo>
                    <a:pt x="9599713" y="7103024"/>
                  </a:lnTo>
                  <a:lnTo>
                    <a:pt x="9394455" y="6829344"/>
                  </a:lnTo>
                  <a:lnTo>
                    <a:pt x="9090013" y="6765217"/>
                  </a:lnTo>
                  <a:lnTo>
                    <a:pt x="8791948" y="7083153"/>
                  </a:lnTo>
                  <a:lnTo>
                    <a:pt x="8492443" y="7205470"/>
                  </a:lnTo>
                  <a:cubicBezTo>
                    <a:pt x="8491595" y="7357448"/>
                    <a:pt x="8490746" y="7509427"/>
                    <a:pt x="8489898" y="7661405"/>
                  </a:cubicBezTo>
                  <a:lnTo>
                    <a:pt x="8050743" y="7901850"/>
                  </a:lnTo>
                  <a:lnTo>
                    <a:pt x="8542564" y="8250589"/>
                  </a:lnTo>
                  <a:lnTo>
                    <a:pt x="8501229" y="8713159"/>
                  </a:lnTo>
                  <a:lnTo>
                    <a:pt x="8125272" y="8798038"/>
                  </a:lnTo>
                  <a:lnTo>
                    <a:pt x="8123280" y="9067293"/>
                  </a:lnTo>
                  <a:lnTo>
                    <a:pt x="7893767" y="9334556"/>
                  </a:lnTo>
                  <a:lnTo>
                    <a:pt x="7505286" y="9067293"/>
                  </a:lnTo>
                  <a:lnTo>
                    <a:pt x="7214168" y="9396161"/>
                  </a:lnTo>
                  <a:lnTo>
                    <a:pt x="6797846" y="9506448"/>
                  </a:lnTo>
                  <a:lnTo>
                    <a:pt x="6295094" y="9302679"/>
                  </a:lnTo>
                  <a:lnTo>
                    <a:pt x="6532057" y="9043205"/>
                  </a:lnTo>
                  <a:lnTo>
                    <a:pt x="6451073" y="8696949"/>
                  </a:lnTo>
                  <a:lnTo>
                    <a:pt x="6223062" y="8600569"/>
                  </a:lnTo>
                  <a:lnTo>
                    <a:pt x="5901645" y="8538474"/>
                  </a:lnTo>
                  <a:lnTo>
                    <a:pt x="5688769" y="8192217"/>
                  </a:lnTo>
                  <a:lnTo>
                    <a:pt x="5317674" y="8426698"/>
                  </a:lnTo>
                  <a:lnTo>
                    <a:pt x="5045936" y="8796049"/>
                  </a:lnTo>
                  <a:lnTo>
                    <a:pt x="4800524" y="8297784"/>
                  </a:lnTo>
                  <a:lnTo>
                    <a:pt x="4456015" y="8123652"/>
                  </a:lnTo>
                  <a:lnTo>
                    <a:pt x="4648258" y="7583410"/>
                  </a:lnTo>
                  <a:lnTo>
                    <a:pt x="4477620" y="7218785"/>
                  </a:lnTo>
                  <a:lnTo>
                    <a:pt x="4246115" y="7704371"/>
                  </a:lnTo>
                  <a:lnTo>
                    <a:pt x="4019332" y="7372279"/>
                  </a:lnTo>
                  <a:lnTo>
                    <a:pt x="3536463" y="7407792"/>
                  </a:lnTo>
                  <a:lnTo>
                    <a:pt x="3087618" y="7063282"/>
                  </a:lnTo>
                  <a:lnTo>
                    <a:pt x="2581400" y="7294529"/>
                  </a:lnTo>
                  <a:lnTo>
                    <a:pt x="2395108" y="7545893"/>
                  </a:lnTo>
                  <a:lnTo>
                    <a:pt x="2101507" y="7269691"/>
                  </a:lnTo>
                  <a:lnTo>
                    <a:pt x="1890376" y="6973112"/>
                  </a:lnTo>
                  <a:lnTo>
                    <a:pt x="1737718" y="6529571"/>
                  </a:lnTo>
                  <a:lnTo>
                    <a:pt x="1261450" y="6345675"/>
                  </a:lnTo>
                  <a:lnTo>
                    <a:pt x="1252842" y="5959251"/>
                  </a:lnTo>
                  <a:lnTo>
                    <a:pt x="793978" y="5859573"/>
                  </a:lnTo>
                  <a:lnTo>
                    <a:pt x="536463" y="5461954"/>
                  </a:lnTo>
                  <a:lnTo>
                    <a:pt x="132513" y="5309884"/>
                  </a:lnTo>
                  <a:lnTo>
                    <a:pt x="0" y="4899513"/>
                  </a:lnTo>
                  <a:lnTo>
                    <a:pt x="473801" y="4592276"/>
                  </a:lnTo>
                  <a:lnTo>
                    <a:pt x="921896" y="4422376"/>
                  </a:lnTo>
                  <a:lnTo>
                    <a:pt x="1281566" y="4422376"/>
                  </a:lnTo>
                  <a:lnTo>
                    <a:pt x="1525996" y="3890814"/>
                  </a:lnTo>
                  <a:lnTo>
                    <a:pt x="1775380" y="3948434"/>
                  </a:lnTo>
                  <a:lnTo>
                    <a:pt x="2292026" y="3570885"/>
                  </a:lnTo>
                  <a:lnTo>
                    <a:pt x="2651697" y="3460598"/>
                  </a:lnTo>
                  <a:lnTo>
                    <a:pt x="3011368" y="3747732"/>
                  </a:lnTo>
                  <a:lnTo>
                    <a:pt x="3329304" y="3858019"/>
                  </a:lnTo>
                  <a:lnTo>
                    <a:pt x="3578688" y="3520211"/>
                  </a:lnTo>
                  <a:lnTo>
                    <a:pt x="4026782" y="3549022"/>
                  </a:lnTo>
                  <a:lnTo>
                    <a:pt x="3699907" y="3052246"/>
                  </a:lnTo>
                  <a:lnTo>
                    <a:pt x="3748588" y="2692575"/>
                  </a:lnTo>
                  <a:lnTo>
                    <a:pt x="4026782" y="2235542"/>
                  </a:lnTo>
                  <a:cubicBezTo>
                    <a:pt x="4028659" y="2066811"/>
                    <a:pt x="3996095" y="1956179"/>
                    <a:pt x="3997972" y="1787448"/>
                  </a:cubicBezTo>
                  <a:lnTo>
                    <a:pt x="3958282" y="1420830"/>
                  </a:lnTo>
                  <a:lnTo>
                    <a:pt x="4498732" y="1330414"/>
                  </a:lnTo>
                  <a:lnTo>
                    <a:pt x="4871327" y="1489382"/>
                  </a:lnTo>
                  <a:lnTo>
                    <a:pt x="5120711" y="1083022"/>
                  </a:lnTo>
                  <a:lnTo>
                    <a:pt x="5846999" y="1429769"/>
                  </a:lnTo>
                  <a:lnTo>
                    <a:pt x="6206670" y="1520185"/>
                  </a:lnTo>
                  <a:lnTo>
                    <a:pt x="6615022" y="1749698"/>
                  </a:lnTo>
                  <a:lnTo>
                    <a:pt x="6804793" y="2008021"/>
                  </a:lnTo>
                  <a:lnTo>
                    <a:pt x="6909101" y="2404464"/>
                  </a:lnTo>
                  <a:close/>
                </a:path>
              </a:pathLst>
            </a:custGeom>
            <a:solidFill>
              <a:srgbClr val="EEC35C"/>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33" name="任意多边形 105">
              <a:extLst>
                <a:ext uri="{FF2B5EF4-FFF2-40B4-BE49-F238E27FC236}">
                  <a16:creationId xmlns:a16="http://schemas.microsoft.com/office/drawing/2014/main" id="{96DED09B-BE3E-EE46-BBD7-988509D364C0}"/>
                </a:ext>
              </a:extLst>
            </p:cNvPr>
            <p:cNvSpPr>
              <a:spLocks/>
            </p:cNvSpPr>
            <p:nvPr/>
          </p:nvSpPr>
          <p:spPr bwMode="auto">
            <a:xfrm>
              <a:off x="3440113" y="1747838"/>
              <a:ext cx="842963" cy="754063"/>
            </a:xfrm>
            <a:custGeom>
              <a:avLst/>
              <a:gdLst/>
              <a:ahLst/>
              <a:cxnLst/>
              <a:rect l="0" t="0" r="r" b="b"/>
              <a:pathLst>
                <a:path w="10990448" h="9829608">
                  <a:moveTo>
                    <a:pt x="1310421" y="6664230"/>
                  </a:moveTo>
                  <a:lnTo>
                    <a:pt x="1814265" y="6687454"/>
                  </a:lnTo>
                  <a:lnTo>
                    <a:pt x="2067634" y="6883189"/>
                  </a:lnTo>
                  <a:lnTo>
                    <a:pt x="2387563" y="6968637"/>
                  </a:lnTo>
                  <a:lnTo>
                    <a:pt x="2473011" y="7252795"/>
                  </a:lnTo>
                  <a:lnTo>
                    <a:pt x="2768101" y="7437598"/>
                  </a:lnTo>
                  <a:lnTo>
                    <a:pt x="3115844" y="7363082"/>
                  </a:lnTo>
                  <a:lnTo>
                    <a:pt x="3325486" y="7611470"/>
                  </a:lnTo>
                  <a:lnTo>
                    <a:pt x="3375163" y="8019822"/>
                  </a:lnTo>
                  <a:lnTo>
                    <a:pt x="3698067" y="8328819"/>
                  </a:lnTo>
                  <a:lnTo>
                    <a:pt x="4024015" y="8667179"/>
                  </a:lnTo>
                  <a:lnTo>
                    <a:pt x="4042835" y="9029286"/>
                  </a:lnTo>
                  <a:lnTo>
                    <a:pt x="4177960" y="9238927"/>
                  </a:lnTo>
                  <a:lnTo>
                    <a:pt x="4451187" y="9462476"/>
                  </a:lnTo>
                  <a:lnTo>
                    <a:pt x="4553713" y="9829608"/>
                  </a:lnTo>
                  <a:lnTo>
                    <a:pt x="4820793" y="9738679"/>
                  </a:lnTo>
                  <a:lnTo>
                    <a:pt x="4836705" y="9426706"/>
                  </a:lnTo>
                  <a:lnTo>
                    <a:pt x="4729394" y="9128641"/>
                  </a:lnTo>
                  <a:lnTo>
                    <a:pt x="4792979" y="8858390"/>
                  </a:lnTo>
                  <a:lnTo>
                    <a:pt x="5165560" y="8673586"/>
                  </a:lnTo>
                  <a:lnTo>
                    <a:pt x="5286779" y="9035236"/>
                  </a:lnTo>
                  <a:lnTo>
                    <a:pt x="5670292" y="9230971"/>
                  </a:lnTo>
                  <a:lnTo>
                    <a:pt x="6163122" y="8971652"/>
                  </a:lnTo>
                  <a:lnTo>
                    <a:pt x="6461188" y="9258785"/>
                  </a:lnTo>
                  <a:lnTo>
                    <a:pt x="6762228" y="9032261"/>
                  </a:lnTo>
                  <a:lnTo>
                    <a:pt x="7437856" y="9084914"/>
                  </a:lnTo>
                  <a:lnTo>
                    <a:pt x="7683268" y="8687494"/>
                  </a:lnTo>
                  <a:lnTo>
                    <a:pt x="8003197" y="8999466"/>
                  </a:lnTo>
                  <a:lnTo>
                    <a:pt x="8422481" y="9134592"/>
                  </a:lnTo>
                  <a:lnTo>
                    <a:pt x="8941120" y="8949788"/>
                  </a:lnTo>
                  <a:lnTo>
                    <a:pt x="9388218" y="8825595"/>
                  </a:lnTo>
                  <a:lnTo>
                    <a:pt x="9711122" y="9073982"/>
                  </a:lnTo>
                  <a:lnTo>
                    <a:pt x="10094635" y="9198176"/>
                  </a:lnTo>
                  <a:lnTo>
                    <a:pt x="10403632" y="8875272"/>
                  </a:lnTo>
                  <a:lnTo>
                    <a:pt x="10389725" y="8502690"/>
                  </a:lnTo>
                  <a:lnTo>
                    <a:pt x="10588052" y="8220084"/>
                  </a:lnTo>
                  <a:lnTo>
                    <a:pt x="10304277" y="8025773"/>
                  </a:lnTo>
                  <a:lnTo>
                    <a:pt x="10232736" y="7733658"/>
                  </a:lnTo>
                  <a:lnTo>
                    <a:pt x="10569547" y="7460432"/>
                  </a:lnTo>
                  <a:lnTo>
                    <a:pt x="10516894" y="7087850"/>
                  </a:lnTo>
                  <a:lnTo>
                    <a:pt x="10889085" y="6784350"/>
                  </a:lnTo>
                  <a:lnTo>
                    <a:pt x="10974924" y="6320823"/>
                  </a:lnTo>
                  <a:lnTo>
                    <a:pt x="10990448" y="5877217"/>
                  </a:lnTo>
                  <a:lnTo>
                    <a:pt x="10809009" y="5443510"/>
                  </a:lnTo>
                  <a:lnTo>
                    <a:pt x="10549690" y="5454442"/>
                  </a:lnTo>
                  <a:lnTo>
                    <a:pt x="10144313" y="5528958"/>
                  </a:lnTo>
                  <a:lnTo>
                    <a:pt x="9799545" y="5796234"/>
                  </a:lnTo>
                  <a:lnTo>
                    <a:pt x="9341516" y="5274619"/>
                  </a:lnTo>
                  <a:lnTo>
                    <a:pt x="8933748" y="5043630"/>
                  </a:lnTo>
                  <a:lnTo>
                    <a:pt x="8538718" y="4775838"/>
                  </a:lnTo>
                  <a:lnTo>
                    <a:pt x="8475134" y="4347628"/>
                  </a:lnTo>
                  <a:lnTo>
                    <a:pt x="7816970" y="3940763"/>
                  </a:lnTo>
                  <a:lnTo>
                    <a:pt x="7622659" y="3644186"/>
                  </a:lnTo>
                  <a:lnTo>
                    <a:pt x="7259004" y="3418632"/>
                  </a:lnTo>
                  <a:lnTo>
                    <a:pt x="6862363" y="3247994"/>
                  </a:lnTo>
                  <a:lnTo>
                    <a:pt x="6547606" y="3056468"/>
                  </a:lnTo>
                  <a:lnTo>
                    <a:pt x="6108206" y="2699280"/>
                  </a:lnTo>
                  <a:lnTo>
                    <a:pt x="6159370" y="2387308"/>
                  </a:lnTo>
                  <a:lnTo>
                    <a:pt x="5771137" y="2396495"/>
                  </a:lnTo>
                  <a:lnTo>
                    <a:pt x="5443510" y="2489641"/>
                  </a:lnTo>
                  <a:lnTo>
                    <a:pt x="5303922" y="2290928"/>
                  </a:lnTo>
                  <a:lnTo>
                    <a:pt x="5315629" y="1911360"/>
                  </a:lnTo>
                  <a:lnTo>
                    <a:pt x="5156118" y="1556438"/>
                  </a:lnTo>
                  <a:lnTo>
                    <a:pt x="4797443" y="1593698"/>
                  </a:lnTo>
                  <a:lnTo>
                    <a:pt x="4384627" y="1671189"/>
                  </a:lnTo>
                  <a:lnTo>
                    <a:pt x="4479001" y="1196016"/>
                  </a:lnTo>
                  <a:lnTo>
                    <a:pt x="4446467" y="924279"/>
                  </a:lnTo>
                  <a:lnTo>
                    <a:pt x="4230613" y="609070"/>
                  </a:lnTo>
                  <a:lnTo>
                    <a:pt x="4194843" y="282933"/>
                  </a:lnTo>
                  <a:lnTo>
                    <a:pt x="3735846" y="0"/>
                  </a:lnTo>
                  <a:lnTo>
                    <a:pt x="3559708" y="444386"/>
                  </a:lnTo>
                  <a:lnTo>
                    <a:pt x="3207243" y="674141"/>
                  </a:lnTo>
                  <a:lnTo>
                    <a:pt x="3092236" y="473942"/>
                  </a:lnTo>
                  <a:lnTo>
                    <a:pt x="2724374" y="523619"/>
                  </a:lnTo>
                  <a:lnTo>
                    <a:pt x="2378115" y="810427"/>
                  </a:lnTo>
                  <a:lnTo>
                    <a:pt x="2481937" y="1279978"/>
                  </a:lnTo>
                  <a:lnTo>
                    <a:pt x="2321975" y="1750426"/>
                  </a:lnTo>
                  <a:lnTo>
                    <a:pt x="2059678" y="2095196"/>
                  </a:lnTo>
                  <a:lnTo>
                    <a:pt x="2284716" y="2408913"/>
                  </a:lnTo>
                  <a:lnTo>
                    <a:pt x="2170223" y="2613373"/>
                  </a:lnTo>
                  <a:lnTo>
                    <a:pt x="2253405" y="3045018"/>
                  </a:lnTo>
                  <a:lnTo>
                    <a:pt x="2197782" y="3259899"/>
                  </a:lnTo>
                  <a:lnTo>
                    <a:pt x="2203988" y="3525430"/>
                  </a:lnTo>
                  <a:lnTo>
                    <a:pt x="2327924" y="3835913"/>
                  </a:lnTo>
                  <a:lnTo>
                    <a:pt x="2123263" y="4023952"/>
                  </a:lnTo>
                  <a:lnTo>
                    <a:pt x="1865433" y="4061209"/>
                  </a:lnTo>
                  <a:lnTo>
                    <a:pt x="1515942" y="3859524"/>
                  </a:lnTo>
                  <a:lnTo>
                    <a:pt x="1241227" y="4096980"/>
                  </a:lnTo>
                  <a:lnTo>
                    <a:pt x="1120008" y="4399768"/>
                  </a:lnTo>
                  <a:lnTo>
                    <a:pt x="623233" y="4604687"/>
                  </a:lnTo>
                  <a:lnTo>
                    <a:pt x="283188" y="4485216"/>
                  </a:lnTo>
                  <a:lnTo>
                    <a:pt x="0" y="4982505"/>
                  </a:lnTo>
                  <a:lnTo>
                    <a:pt x="121477" y="5180960"/>
                  </a:lnTo>
                  <a:lnTo>
                    <a:pt x="40751" y="5488468"/>
                  </a:lnTo>
                  <a:lnTo>
                    <a:pt x="62615" y="5798954"/>
                  </a:lnTo>
                  <a:lnTo>
                    <a:pt x="385519" y="5831749"/>
                  </a:lnTo>
                  <a:lnTo>
                    <a:pt x="546969" y="6081625"/>
                  </a:lnTo>
                  <a:lnTo>
                    <a:pt x="804802" y="6024250"/>
                  </a:lnTo>
                  <a:lnTo>
                    <a:pt x="922787" y="6241590"/>
                  </a:lnTo>
                  <a:lnTo>
                    <a:pt x="1033074" y="6507118"/>
                  </a:lnTo>
                  <a:lnTo>
                    <a:pt x="1310421" y="6664230"/>
                  </a:lnTo>
                  <a:close/>
                </a:path>
              </a:pathLst>
            </a:custGeom>
            <a:solidFill>
              <a:srgbClr val="EEC35C"/>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34" name="任意多边形 106">
              <a:extLst>
                <a:ext uri="{FF2B5EF4-FFF2-40B4-BE49-F238E27FC236}">
                  <a16:creationId xmlns:a16="http://schemas.microsoft.com/office/drawing/2014/main" id="{04C4081E-0C2E-5E42-984F-F93873FD20EC}"/>
                </a:ext>
              </a:extLst>
            </p:cNvPr>
            <p:cNvSpPr>
              <a:spLocks/>
            </p:cNvSpPr>
            <p:nvPr/>
          </p:nvSpPr>
          <p:spPr bwMode="auto">
            <a:xfrm>
              <a:off x="2817813" y="2259013"/>
              <a:ext cx="1203325" cy="806450"/>
            </a:xfrm>
            <a:custGeom>
              <a:avLst/>
              <a:gdLst/>
              <a:ahLst/>
              <a:cxnLst/>
              <a:rect l="0" t="0" r="r" b="b"/>
              <a:pathLst>
                <a:path w="15701796" h="10511200">
                  <a:moveTo>
                    <a:pt x="9429593" y="0"/>
                  </a:moveTo>
                  <a:lnTo>
                    <a:pt x="9927939" y="18567"/>
                  </a:lnTo>
                  <a:lnTo>
                    <a:pt x="10181308" y="214302"/>
                  </a:lnTo>
                  <a:lnTo>
                    <a:pt x="10501237" y="299750"/>
                  </a:lnTo>
                  <a:lnTo>
                    <a:pt x="10586685" y="583908"/>
                  </a:lnTo>
                  <a:lnTo>
                    <a:pt x="10881775" y="768711"/>
                  </a:lnTo>
                  <a:lnTo>
                    <a:pt x="11229518" y="694195"/>
                  </a:lnTo>
                  <a:lnTo>
                    <a:pt x="11439160" y="942583"/>
                  </a:lnTo>
                  <a:lnTo>
                    <a:pt x="11488837" y="1350935"/>
                  </a:lnTo>
                  <a:lnTo>
                    <a:pt x="11811741" y="1659932"/>
                  </a:lnTo>
                  <a:lnTo>
                    <a:pt x="12137689" y="1998292"/>
                  </a:lnTo>
                  <a:lnTo>
                    <a:pt x="12156509" y="2360399"/>
                  </a:lnTo>
                  <a:lnTo>
                    <a:pt x="12291634" y="2570040"/>
                  </a:lnTo>
                  <a:lnTo>
                    <a:pt x="12564861" y="2793589"/>
                  </a:lnTo>
                  <a:lnTo>
                    <a:pt x="12667387" y="3160721"/>
                  </a:lnTo>
                  <a:lnTo>
                    <a:pt x="12934467" y="3069792"/>
                  </a:lnTo>
                  <a:lnTo>
                    <a:pt x="13254401" y="3323155"/>
                  </a:lnTo>
                  <a:lnTo>
                    <a:pt x="13557447" y="3217849"/>
                  </a:lnTo>
                  <a:lnTo>
                    <a:pt x="13802859" y="3366882"/>
                  </a:lnTo>
                  <a:lnTo>
                    <a:pt x="13819742" y="3767278"/>
                  </a:lnTo>
                  <a:lnTo>
                    <a:pt x="14274796" y="3576524"/>
                  </a:lnTo>
                  <a:lnTo>
                    <a:pt x="14459599" y="3750395"/>
                  </a:lnTo>
                  <a:lnTo>
                    <a:pt x="14161534" y="4197493"/>
                  </a:lnTo>
                  <a:lnTo>
                    <a:pt x="14491941" y="4299435"/>
                  </a:lnTo>
                  <a:lnTo>
                    <a:pt x="14928561" y="4591938"/>
                  </a:lnTo>
                  <a:lnTo>
                    <a:pt x="15176949" y="5014197"/>
                  </a:lnTo>
                  <a:lnTo>
                    <a:pt x="15650179" y="4944273"/>
                  </a:lnTo>
                  <a:lnTo>
                    <a:pt x="15701796" y="5239494"/>
                  </a:lnTo>
                  <a:lnTo>
                    <a:pt x="15521713" y="5480183"/>
                  </a:lnTo>
                  <a:lnTo>
                    <a:pt x="15661306" y="5700757"/>
                  </a:lnTo>
                  <a:lnTo>
                    <a:pt x="15214205" y="6022172"/>
                  </a:lnTo>
                  <a:lnTo>
                    <a:pt x="14889554" y="6366942"/>
                  </a:lnTo>
                  <a:lnTo>
                    <a:pt x="14531137" y="6677428"/>
                  </a:lnTo>
                  <a:lnTo>
                    <a:pt x="14456363" y="7020706"/>
                  </a:lnTo>
                  <a:lnTo>
                    <a:pt x="14748219" y="7118575"/>
                  </a:lnTo>
                  <a:lnTo>
                    <a:pt x="14988909" y="7427570"/>
                  </a:lnTo>
                  <a:lnTo>
                    <a:pt x="14939493" y="7768715"/>
                  </a:lnTo>
                  <a:lnTo>
                    <a:pt x="14359983" y="7652608"/>
                  </a:lnTo>
                  <a:lnTo>
                    <a:pt x="14161273" y="7328217"/>
                  </a:lnTo>
                  <a:lnTo>
                    <a:pt x="14057195" y="7013008"/>
                  </a:lnTo>
                  <a:lnTo>
                    <a:pt x="13810038" y="6694827"/>
                  </a:lnTo>
                  <a:lnTo>
                    <a:pt x="13557186" y="6967795"/>
                  </a:lnTo>
                  <a:lnTo>
                    <a:pt x="13347544" y="6587516"/>
                  </a:lnTo>
                  <a:lnTo>
                    <a:pt x="13019917" y="6814040"/>
                  </a:lnTo>
                  <a:lnTo>
                    <a:pt x="12855233" y="6129486"/>
                  </a:lnTo>
                  <a:lnTo>
                    <a:pt x="12275982" y="6887067"/>
                  </a:lnTo>
                  <a:lnTo>
                    <a:pt x="11861421" y="7039334"/>
                  </a:lnTo>
                  <a:lnTo>
                    <a:pt x="11597120" y="7621299"/>
                  </a:lnTo>
                  <a:lnTo>
                    <a:pt x="11235473" y="7533134"/>
                  </a:lnTo>
                  <a:lnTo>
                    <a:pt x="10760300" y="7246000"/>
                  </a:lnTo>
                  <a:lnTo>
                    <a:pt x="10286616" y="7415151"/>
                  </a:lnTo>
                  <a:lnTo>
                    <a:pt x="9841007" y="7385590"/>
                  </a:lnTo>
                  <a:lnTo>
                    <a:pt x="9372046" y="7120062"/>
                  </a:lnTo>
                  <a:lnTo>
                    <a:pt x="9002437" y="6814298"/>
                  </a:lnTo>
                  <a:lnTo>
                    <a:pt x="8654438" y="7045545"/>
                  </a:lnTo>
                  <a:lnTo>
                    <a:pt x="8340719" y="7006797"/>
                  </a:lnTo>
                  <a:lnTo>
                    <a:pt x="7876482" y="7141083"/>
                  </a:lnTo>
                  <a:lnTo>
                    <a:pt x="7735143" y="7537859"/>
                  </a:lnTo>
                  <a:lnTo>
                    <a:pt x="7699372" y="8068916"/>
                  </a:lnTo>
                  <a:lnTo>
                    <a:pt x="7517544" y="8452429"/>
                  </a:lnTo>
                  <a:lnTo>
                    <a:pt x="6840688" y="8609418"/>
                  </a:lnTo>
                  <a:lnTo>
                    <a:pt x="6800195" y="9107941"/>
                  </a:lnTo>
                  <a:lnTo>
                    <a:pt x="6620115" y="9489965"/>
                  </a:lnTo>
                  <a:lnTo>
                    <a:pt x="6399541" y="10218246"/>
                  </a:lnTo>
                  <a:lnTo>
                    <a:pt x="6156330" y="10511200"/>
                  </a:lnTo>
                  <a:lnTo>
                    <a:pt x="5602956" y="10465145"/>
                  </a:lnTo>
                  <a:lnTo>
                    <a:pt x="5242534" y="10212037"/>
                  </a:lnTo>
                  <a:lnTo>
                    <a:pt x="4736313" y="10139007"/>
                  </a:lnTo>
                  <a:lnTo>
                    <a:pt x="4382358" y="9862547"/>
                  </a:lnTo>
                  <a:lnTo>
                    <a:pt x="4230094" y="9423147"/>
                  </a:lnTo>
                  <a:lnTo>
                    <a:pt x="4052987" y="9070681"/>
                  </a:lnTo>
                  <a:lnTo>
                    <a:pt x="3601169" y="9048818"/>
                  </a:lnTo>
                  <a:lnTo>
                    <a:pt x="3368174" y="8761423"/>
                  </a:lnTo>
                  <a:lnTo>
                    <a:pt x="3251679" y="8295698"/>
                  </a:lnTo>
                  <a:lnTo>
                    <a:pt x="3096823" y="7799311"/>
                  </a:lnTo>
                  <a:lnTo>
                    <a:pt x="2534329" y="7631002"/>
                  </a:lnTo>
                  <a:lnTo>
                    <a:pt x="2660010" y="7377892"/>
                  </a:lnTo>
                  <a:lnTo>
                    <a:pt x="2594936" y="7032415"/>
                  </a:lnTo>
                  <a:lnTo>
                    <a:pt x="2240726" y="6890303"/>
                  </a:lnTo>
                  <a:lnTo>
                    <a:pt x="1756108" y="7111393"/>
                  </a:lnTo>
                  <a:lnTo>
                    <a:pt x="1490582" y="6865462"/>
                  </a:lnTo>
                  <a:lnTo>
                    <a:pt x="1150537" y="6983447"/>
                  </a:lnTo>
                  <a:lnTo>
                    <a:pt x="662943" y="6952402"/>
                  </a:lnTo>
                  <a:lnTo>
                    <a:pt x="311972" y="6663518"/>
                  </a:lnTo>
                  <a:lnTo>
                    <a:pt x="10929" y="6456854"/>
                  </a:lnTo>
                  <a:lnTo>
                    <a:pt x="139590" y="6065643"/>
                  </a:lnTo>
                  <a:lnTo>
                    <a:pt x="437655" y="5758132"/>
                  </a:lnTo>
                  <a:lnTo>
                    <a:pt x="276202" y="5337359"/>
                  </a:lnTo>
                  <a:lnTo>
                    <a:pt x="0" y="5056177"/>
                  </a:lnTo>
                  <a:lnTo>
                    <a:pt x="243665" y="4660245"/>
                  </a:lnTo>
                  <a:lnTo>
                    <a:pt x="673622" y="4439672"/>
                  </a:lnTo>
                  <a:lnTo>
                    <a:pt x="489080" y="4157002"/>
                  </a:lnTo>
                  <a:lnTo>
                    <a:pt x="762307" y="3798325"/>
                  </a:lnTo>
                  <a:lnTo>
                    <a:pt x="844519" y="3470701"/>
                  </a:lnTo>
                  <a:lnTo>
                    <a:pt x="551431" y="3306014"/>
                  </a:lnTo>
                  <a:lnTo>
                    <a:pt x="473681" y="2889964"/>
                  </a:lnTo>
                  <a:lnTo>
                    <a:pt x="805770" y="2849473"/>
                  </a:lnTo>
                  <a:lnTo>
                    <a:pt x="1082230" y="2736211"/>
                  </a:lnTo>
                  <a:lnTo>
                    <a:pt x="1529844" y="3055428"/>
                  </a:lnTo>
                  <a:lnTo>
                    <a:pt x="2035807" y="3253103"/>
                  </a:lnTo>
                  <a:lnTo>
                    <a:pt x="2437950" y="3133629"/>
                  </a:lnTo>
                  <a:lnTo>
                    <a:pt x="2714410" y="2812214"/>
                  </a:lnTo>
                  <a:lnTo>
                    <a:pt x="3113249" y="3075995"/>
                  </a:lnTo>
                  <a:lnTo>
                    <a:pt x="3344822" y="2793587"/>
                  </a:lnTo>
                  <a:lnTo>
                    <a:pt x="3341849" y="2546683"/>
                  </a:lnTo>
                  <a:lnTo>
                    <a:pt x="3725102" y="2454768"/>
                  </a:lnTo>
                  <a:lnTo>
                    <a:pt x="3751688" y="1990787"/>
                  </a:lnTo>
                  <a:lnTo>
                    <a:pt x="3265844" y="1641300"/>
                  </a:lnTo>
                  <a:lnTo>
                    <a:pt x="3708219" y="1408305"/>
                  </a:lnTo>
                  <a:cubicBezTo>
                    <a:pt x="3707227" y="1254141"/>
                    <a:pt x="3706236" y="1099978"/>
                    <a:pt x="3705244" y="945814"/>
                  </a:cubicBezTo>
                  <a:lnTo>
                    <a:pt x="4009521" y="829057"/>
                  </a:lnTo>
                  <a:lnTo>
                    <a:pt x="4307844" y="513851"/>
                  </a:lnTo>
                  <a:lnTo>
                    <a:pt x="4594975" y="563529"/>
                  </a:lnTo>
                  <a:lnTo>
                    <a:pt x="4827972" y="853896"/>
                  </a:lnTo>
                  <a:lnTo>
                    <a:pt x="5160319" y="1055582"/>
                  </a:lnTo>
                  <a:lnTo>
                    <a:pt x="5432057" y="945553"/>
                  </a:lnTo>
                  <a:lnTo>
                    <a:pt x="5747263" y="779380"/>
                  </a:lnTo>
                  <a:lnTo>
                    <a:pt x="6180582" y="319214"/>
                  </a:lnTo>
                  <a:lnTo>
                    <a:pt x="6374702" y="403564"/>
                  </a:lnTo>
                  <a:lnTo>
                    <a:pt x="6416682" y="683000"/>
                  </a:lnTo>
                  <a:lnTo>
                    <a:pt x="6818825" y="599299"/>
                  </a:lnTo>
                  <a:lnTo>
                    <a:pt x="7120126" y="996717"/>
                  </a:lnTo>
                  <a:lnTo>
                    <a:pt x="7485010" y="1119424"/>
                  </a:lnTo>
                  <a:lnTo>
                    <a:pt x="7850152" y="1544659"/>
                  </a:lnTo>
                  <a:lnTo>
                    <a:pt x="8159910" y="1126212"/>
                  </a:lnTo>
                  <a:lnTo>
                    <a:pt x="8660647" y="684747"/>
                  </a:lnTo>
                  <a:lnTo>
                    <a:pt x="9079931" y="777635"/>
                  </a:lnTo>
                  <a:lnTo>
                    <a:pt x="9165379" y="453242"/>
                  </a:lnTo>
                  <a:lnTo>
                    <a:pt x="9429593" y="0"/>
                  </a:lnTo>
                  <a:close/>
                </a:path>
              </a:pathLst>
            </a:custGeom>
            <a:solidFill>
              <a:srgbClr val="EEC35C"/>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35" name="任意多边形 107">
              <a:extLst>
                <a:ext uri="{FF2B5EF4-FFF2-40B4-BE49-F238E27FC236}">
                  <a16:creationId xmlns:a16="http://schemas.microsoft.com/office/drawing/2014/main" id="{1472B87A-BA2B-BF48-A1E3-29A72D2A1362}"/>
                </a:ext>
              </a:extLst>
            </p:cNvPr>
            <p:cNvSpPr>
              <a:spLocks/>
            </p:cNvSpPr>
            <p:nvPr/>
          </p:nvSpPr>
          <p:spPr bwMode="auto">
            <a:xfrm>
              <a:off x="3802063" y="2351088"/>
              <a:ext cx="1017588" cy="485775"/>
            </a:xfrm>
            <a:custGeom>
              <a:avLst/>
              <a:gdLst/>
              <a:ahLst/>
              <a:cxnLst/>
              <a:rect l="0" t="0" r="r" b="b"/>
              <a:pathLst>
                <a:path w="13268308" h="6330845">
                  <a:moveTo>
                    <a:pt x="5858784" y="344640"/>
                  </a:moveTo>
                  <a:lnTo>
                    <a:pt x="5666802" y="630151"/>
                  </a:lnTo>
                  <a:lnTo>
                    <a:pt x="5677475" y="1002733"/>
                  </a:lnTo>
                  <a:lnTo>
                    <a:pt x="5373198" y="1322664"/>
                  </a:lnTo>
                  <a:lnTo>
                    <a:pt x="4984962" y="1196981"/>
                  </a:lnTo>
                  <a:lnTo>
                    <a:pt x="4658824" y="948594"/>
                  </a:lnTo>
                  <a:lnTo>
                    <a:pt x="4158815" y="1091417"/>
                  </a:lnTo>
                  <a:lnTo>
                    <a:pt x="3675947" y="1260566"/>
                  </a:lnTo>
                  <a:lnTo>
                    <a:pt x="3272059" y="1122465"/>
                  </a:lnTo>
                  <a:lnTo>
                    <a:pt x="2954845" y="807259"/>
                  </a:lnTo>
                  <a:lnTo>
                    <a:pt x="2720622" y="1199957"/>
                  </a:lnTo>
                  <a:lnTo>
                    <a:pt x="2045255" y="1152026"/>
                  </a:lnTo>
                  <a:lnTo>
                    <a:pt x="1734769" y="1383271"/>
                  </a:lnTo>
                  <a:lnTo>
                    <a:pt x="1428748" y="1096137"/>
                  </a:lnTo>
                  <a:lnTo>
                    <a:pt x="939670" y="1346014"/>
                  </a:lnTo>
                  <a:lnTo>
                    <a:pt x="560879" y="1155002"/>
                  </a:lnTo>
                  <a:lnTo>
                    <a:pt x="433191" y="806028"/>
                  </a:lnTo>
                  <a:lnTo>
                    <a:pt x="60609" y="978152"/>
                  </a:lnTo>
                  <a:lnTo>
                    <a:pt x="0" y="1225054"/>
                  </a:lnTo>
                  <a:lnTo>
                    <a:pt x="105564" y="1546471"/>
                  </a:lnTo>
                  <a:lnTo>
                    <a:pt x="97222" y="1862259"/>
                  </a:lnTo>
                  <a:lnTo>
                    <a:pt x="424004" y="2113299"/>
                  </a:lnTo>
                  <a:lnTo>
                    <a:pt x="719096" y="2006248"/>
                  </a:lnTo>
                  <a:lnTo>
                    <a:pt x="968971" y="2162976"/>
                  </a:lnTo>
                  <a:lnTo>
                    <a:pt x="984625" y="2554188"/>
                  </a:lnTo>
                  <a:lnTo>
                    <a:pt x="1430237" y="2377341"/>
                  </a:lnTo>
                  <a:lnTo>
                    <a:pt x="1625711" y="2543517"/>
                  </a:lnTo>
                  <a:lnTo>
                    <a:pt x="1325512" y="2997014"/>
                  </a:lnTo>
                  <a:lnTo>
                    <a:pt x="1621249" y="3080783"/>
                  </a:lnTo>
                  <a:lnTo>
                    <a:pt x="2077789" y="3382082"/>
                  </a:lnTo>
                  <a:lnTo>
                    <a:pt x="2340212" y="3806539"/>
                  </a:lnTo>
                  <a:lnTo>
                    <a:pt x="2806790" y="3732346"/>
                  </a:lnTo>
                  <a:lnTo>
                    <a:pt x="3093723" y="3346311"/>
                  </a:lnTo>
                  <a:lnTo>
                    <a:pt x="3619218" y="2998761"/>
                  </a:lnTo>
                  <a:lnTo>
                    <a:pt x="4207004" y="3461063"/>
                  </a:lnTo>
                  <a:lnTo>
                    <a:pt x="4632499" y="3234536"/>
                  </a:lnTo>
                  <a:lnTo>
                    <a:pt x="5242146" y="3052580"/>
                  </a:lnTo>
                  <a:lnTo>
                    <a:pt x="5582840" y="3321475"/>
                  </a:lnTo>
                  <a:lnTo>
                    <a:pt x="5846882" y="3748454"/>
                  </a:lnTo>
                  <a:lnTo>
                    <a:pt x="6306270" y="3740368"/>
                  </a:lnTo>
                  <a:lnTo>
                    <a:pt x="6320563" y="4116574"/>
                  </a:lnTo>
                  <a:lnTo>
                    <a:pt x="6795736" y="4511019"/>
                  </a:lnTo>
                  <a:lnTo>
                    <a:pt x="7174785" y="4796664"/>
                  </a:lnTo>
                  <a:lnTo>
                    <a:pt x="7565997" y="4930303"/>
                  </a:lnTo>
                  <a:lnTo>
                    <a:pt x="8121893" y="4891557"/>
                  </a:lnTo>
                  <a:lnTo>
                    <a:pt x="8803474" y="5130760"/>
                  </a:lnTo>
                  <a:lnTo>
                    <a:pt x="8823848" y="5539110"/>
                  </a:lnTo>
                  <a:lnTo>
                    <a:pt x="8702891" y="6084077"/>
                  </a:lnTo>
                  <a:lnTo>
                    <a:pt x="9281038" y="6330845"/>
                  </a:lnTo>
                  <a:lnTo>
                    <a:pt x="9532013" y="5945973"/>
                  </a:lnTo>
                  <a:lnTo>
                    <a:pt x="9704398" y="5604442"/>
                  </a:lnTo>
                  <a:lnTo>
                    <a:pt x="10038231" y="5905483"/>
                  </a:lnTo>
                  <a:lnTo>
                    <a:pt x="10282157" y="5421125"/>
                  </a:lnTo>
                  <a:lnTo>
                    <a:pt x="10561593" y="5181922"/>
                  </a:lnTo>
                  <a:lnTo>
                    <a:pt x="10720068" y="4717686"/>
                  </a:lnTo>
                  <a:lnTo>
                    <a:pt x="11120983" y="4543814"/>
                  </a:lnTo>
                  <a:lnTo>
                    <a:pt x="12378576" y="4792199"/>
                  </a:lnTo>
                  <a:lnTo>
                    <a:pt x="12815843" y="4877840"/>
                  </a:lnTo>
                  <a:lnTo>
                    <a:pt x="12906658" y="4540578"/>
                  </a:lnTo>
                  <a:lnTo>
                    <a:pt x="13268308" y="4355775"/>
                  </a:lnTo>
                  <a:lnTo>
                    <a:pt x="13083505" y="3933516"/>
                  </a:lnTo>
                  <a:lnTo>
                    <a:pt x="12746694" y="3649357"/>
                  </a:lnTo>
                  <a:lnTo>
                    <a:pt x="12995082" y="3365199"/>
                  </a:lnTo>
                  <a:lnTo>
                    <a:pt x="13168953" y="3116811"/>
                  </a:lnTo>
                  <a:lnTo>
                    <a:pt x="12810281" y="2719391"/>
                  </a:lnTo>
                  <a:lnTo>
                    <a:pt x="12352251" y="2882331"/>
                  </a:lnTo>
                  <a:lnTo>
                    <a:pt x="12068093" y="2758137"/>
                  </a:lnTo>
                  <a:lnTo>
                    <a:pt x="11574293" y="2452115"/>
                  </a:lnTo>
                  <a:lnTo>
                    <a:pt x="11165940" y="2029856"/>
                  </a:lnTo>
                  <a:lnTo>
                    <a:pt x="10686047" y="1975198"/>
                  </a:lnTo>
                  <a:lnTo>
                    <a:pt x="10650277" y="1574802"/>
                  </a:lnTo>
                  <a:lnTo>
                    <a:pt x="10234616" y="1574142"/>
                  </a:lnTo>
                  <a:lnTo>
                    <a:pt x="9775939" y="1683083"/>
                  </a:lnTo>
                  <a:lnTo>
                    <a:pt x="9453035" y="1523119"/>
                  </a:lnTo>
                  <a:lnTo>
                    <a:pt x="9254325" y="1249893"/>
                  </a:lnTo>
                  <a:lnTo>
                    <a:pt x="8884719" y="1274731"/>
                  </a:lnTo>
                  <a:lnTo>
                    <a:pt x="8501205" y="1150537"/>
                  </a:lnTo>
                  <a:lnTo>
                    <a:pt x="7968659" y="1100860"/>
                  </a:lnTo>
                  <a:lnTo>
                    <a:pt x="7684501" y="990573"/>
                  </a:lnTo>
                  <a:lnTo>
                    <a:pt x="7389411" y="656737"/>
                  </a:lnTo>
                  <a:lnTo>
                    <a:pt x="6881704" y="322902"/>
                  </a:lnTo>
                  <a:lnTo>
                    <a:pt x="6643854" y="0"/>
                  </a:lnTo>
                  <a:lnTo>
                    <a:pt x="6325289" y="491795"/>
                  </a:lnTo>
                  <a:lnTo>
                    <a:pt x="6041131" y="190754"/>
                  </a:lnTo>
                  <a:lnTo>
                    <a:pt x="5858784" y="344640"/>
                  </a:lnTo>
                  <a:close/>
                </a:path>
              </a:pathLst>
            </a:custGeom>
            <a:solidFill>
              <a:srgbClr val="74A542"/>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36" name="任意多边形 108">
              <a:extLst>
                <a:ext uri="{FF2B5EF4-FFF2-40B4-BE49-F238E27FC236}">
                  <a16:creationId xmlns:a16="http://schemas.microsoft.com/office/drawing/2014/main" id="{D3EBCED6-F00B-B948-A7F9-17CB1D5D299C}"/>
                </a:ext>
              </a:extLst>
            </p:cNvPr>
            <p:cNvSpPr>
              <a:spLocks/>
            </p:cNvSpPr>
            <p:nvPr/>
          </p:nvSpPr>
          <p:spPr bwMode="auto">
            <a:xfrm>
              <a:off x="5154613" y="2473325"/>
              <a:ext cx="828675" cy="766763"/>
            </a:xfrm>
            <a:custGeom>
              <a:avLst/>
              <a:gdLst/>
              <a:ahLst/>
              <a:cxnLst/>
              <a:rect l="0" t="0" r="r" b="b"/>
              <a:pathLst>
                <a:path w="10790833" h="10008675">
                  <a:moveTo>
                    <a:pt x="195800" y="3813531"/>
                  </a:moveTo>
                  <a:lnTo>
                    <a:pt x="467736" y="4057713"/>
                  </a:lnTo>
                  <a:lnTo>
                    <a:pt x="905321" y="4224274"/>
                  </a:lnTo>
                  <a:lnTo>
                    <a:pt x="572778" y="4877653"/>
                  </a:lnTo>
                  <a:lnTo>
                    <a:pt x="175358" y="5315564"/>
                  </a:lnTo>
                  <a:lnTo>
                    <a:pt x="0" y="5753478"/>
                  </a:lnTo>
                  <a:lnTo>
                    <a:pt x="390380" y="6402968"/>
                  </a:lnTo>
                  <a:lnTo>
                    <a:pt x="726534" y="6486481"/>
                  </a:lnTo>
                  <a:lnTo>
                    <a:pt x="978155" y="6149670"/>
                  </a:lnTo>
                  <a:lnTo>
                    <a:pt x="1142842" y="6492690"/>
                  </a:lnTo>
                  <a:lnTo>
                    <a:pt x="1554167" y="6242816"/>
                  </a:lnTo>
                  <a:lnTo>
                    <a:pt x="1346275" y="6658864"/>
                  </a:lnTo>
                  <a:lnTo>
                    <a:pt x="1588451" y="6647932"/>
                  </a:lnTo>
                  <a:lnTo>
                    <a:pt x="1995387" y="6044041"/>
                  </a:lnTo>
                  <a:lnTo>
                    <a:pt x="2119511" y="6356076"/>
                  </a:lnTo>
                  <a:lnTo>
                    <a:pt x="1990853" y="6694634"/>
                  </a:lnTo>
                  <a:lnTo>
                    <a:pt x="2105601" y="6941535"/>
                  </a:lnTo>
                  <a:lnTo>
                    <a:pt x="2436464" y="7061265"/>
                  </a:lnTo>
                  <a:lnTo>
                    <a:pt x="2630452" y="7230416"/>
                  </a:lnTo>
                  <a:lnTo>
                    <a:pt x="2776509" y="7595300"/>
                  </a:lnTo>
                  <a:lnTo>
                    <a:pt x="3332147" y="7701122"/>
                  </a:lnTo>
                  <a:lnTo>
                    <a:pt x="3257891" y="8092334"/>
                  </a:lnTo>
                  <a:lnTo>
                    <a:pt x="3451879" y="8539432"/>
                  </a:lnTo>
                  <a:lnTo>
                    <a:pt x="2769400" y="8631543"/>
                  </a:lnTo>
                  <a:lnTo>
                    <a:pt x="3003292" y="9066027"/>
                  </a:lnTo>
                  <a:lnTo>
                    <a:pt x="3461322" y="9541197"/>
                  </a:lnTo>
                  <a:lnTo>
                    <a:pt x="3969290" y="9926200"/>
                  </a:lnTo>
                  <a:lnTo>
                    <a:pt x="4532881" y="9958995"/>
                  </a:lnTo>
                  <a:lnTo>
                    <a:pt x="5230117" y="10008675"/>
                  </a:lnTo>
                  <a:lnTo>
                    <a:pt x="5798506" y="9941982"/>
                  </a:lnTo>
                  <a:lnTo>
                    <a:pt x="5623331" y="9469656"/>
                  </a:lnTo>
                  <a:lnTo>
                    <a:pt x="5502112" y="9061304"/>
                  </a:lnTo>
                  <a:lnTo>
                    <a:pt x="5849855" y="8865569"/>
                  </a:lnTo>
                  <a:lnTo>
                    <a:pt x="6172760" y="9188473"/>
                  </a:lnTo>
                  <a:lnTo>
                    <a:pt x="6478781" y="9213312"/>
                  </a:lnTo>
                  <a:lnTo>
                    <a:pt x="6798710" y="8804960"/>
                  </a:lnTo>
                  <a:lnTo>
                    <a:pt x="7331256" y="8495963"/>
                  </a:lnTo>
                  <a:lnTo>
                    <a:pt x="7264696" y="8027002"/>
                  </a:lnTo>
                  <a:lnTo>
                    <a:pt x="6718243" y="8054816"/>
                  </a:lnTo>
                  <a:lnTo>
                    <a:pt x="6373475" y="7944529"/>
                  </a:lnTo>
                  <a:lnTo>
                    <a:pt x="6660609" y="7461661"/>
                  </a:lnTo>
                  <a:lnTo>
                    <a:pt x="6825554" y="6874456"/>
                  </a:lnTo>
                  <a:lnTo>
                    <a:pt x="6726199" y="6292233"/>
                  </a:lnTo>
                  <a:lnTo>
                    <a:pt x="6516557" y="5773594"/>
                  </a:lnTo>
                  <a:lnTo>
                    <a:pt x="6764945" y="5279794"/>
                  </a:lnTo>
                  <a:lnTo>
                    <a:pt x="7297491" y="5566927"/>
                  </a:lnTo>
                  <a:lnTo>
                    <a:pt x="7678029" y="5119829"/>
                  </a:lnTo>
                  <a:lnTo>
                    <a:pt x="7664122" y="4537606"/>
                  </a:lnTo>
                  <a:lnTo>
                    <a:pt x="7912510" y="4490903"/>
                  </a:lnTo>
                  <a:lnTo>
                    <a:pt x="8271184" y="4838646"/>
                  </a:lnTo>
                  <a:lnTo>
                    <a:pt x="8754053" y="4948933"/>
                  </a:lnTo>
                  <a:lnTo>
                    <a:pt x="8701400" y="4327964"/>
                  </a:lnTo>
                  <a:lnTo>
                    <a:pt x="9162405" y="4314057"/>
                  </a:lnTo>
                  <a:lnTo>
                    <a:pt x="9393910" y="4821764"/>
                  </a:lnTo>
                  <a:lnTo>
                    <a:pt x="9816170" y="5045313"/>
                  </a:lnTo>
                  <a:lnTo>
                    <a:pt x="10423232" y="5006567"/>
                  </a:lnTo>
                  <a:lnTo>
                    <a:pt x="10790833" y="4849578"/>
                  </a:lnTo>
                  <a:lnTo>
                    <a:pt x="10503699" y="4341871"/>
                  </a:lnTo>
                  <a:lnTo>
                    <a:pt x="10410295" y="3863983"/>
                  </a:lnTo>
                  <a:lnTo>
                    <a:pt x="9593591" y="3938499"/>
                  </a:lnTo>
                  <a:lnTo>
                    <a:pt x="9039184" y="3963338"/>
                  </a:lnTo>
                  <a:lnTo>
                    <a:pt x="8435097" y="3792442"/>
                  </a:lnTo>
                  <a:lnTo>
                    <a:pt x="7767425" y="3522191"/>
                  </a:lnTo>
                  <a:lnTo>
                    <a:pt x="7287532" y="3160541"/>
                  </a:lnTo>
                  <a:lnTo>
                    <a:pt x="6790759" y="2989645"/>
                  </a:lnTo>
                  <a:lnTo>
                    <a:pt x="6622838" y="2452118"/>
                  </a:lnTo>
                  <a:lnTo>
                    <a:pt x="6183697" y="2135165"/>
                  </a:lnTo>
                  <a:lnTo>
                    <a:pt x="5679810" y="1847643"/>
                  </a:lnTo>
                  <a:lnTo>
                    <a:pt x="5259681" y="1709930"/>
                  </a:lnTo>
                  <a:lnTo>
                    <a:pt x="5335042" y="1331979"/>
                  </a:lnTo>
                  <a:lnTo>
                    <a:pt x="5700828" y="1216130"/>
                  </a:lnTo>
                  <a:lnTo>
                    <a:pt x="6076385" y="1194267"/>
                  </a:lnTo>
                  <a:lnTo>
                    <a:pt x="5841904" y="868387"/>
                  </a:lnTo>
                  <a:lnTo>
                    <a:pt x="5475920" y="687903"/>
                  </a:lnTo>
                  <a:lnTo>
                    <a:pt x="5000364" y="830611"/>
                  </a:lnTo>
                  <a:lnTo>
                    <a:pt x="4751976" y="656740"/>
                  </a:lnTo>
                  <a:lnTo>
                    <a:pt x="4602943" y="397420"/>
                  </a:lnTo>
                  <a:lnTo>
                    <a:pt x="4418140" y="0"/>
                  </a:lnTo>
                  <a:lnTo>
                    <a:pt x="3974017" y="0"/>
                  </a:lnTo>
                  <a:lnTo>
                    <a:pt x="3725630" y="234481"/>
                  </a:lnTo>
                  <a:lnTo>
                    <a:pt x="3356023" y="507705"/>
                  </a:lnTo>
                  <a:lnTo>
                    <a:pt x="3151615" y="795423"/>
                  </a:lnTo>
                  <a:lnTo>
                    <a:pt x="3337135" y="1139609"/>
                  </a:lnTo>
                  <a:lnTo>
                    <a:pt x="2964554" y="1288642"/>
                  </a:lnTo>
                  <a:lnTo>
                    <a:pt x="2843335" y="1114770"/>
                  </a:lnTo>
                  <a:lnTo>
                    <a:pt x="2421076" y="1125702"/>
                  </a:lnTo>
                  <a:lnTo>
                    <a:pt x="1938207" y="1547961"/>
                  </a:lnTo>
                  <a:lnTo>
                    <a:pt x="1618279" y="1558893"/>
                  </a:lnTo>
                  <a:lnTo>
                    <a:pt x="1618279" y="1853983"/>
                  </a:lnTo>
                  <a:lnTo>
                    <a:pt x="1295374" y="2336851"/>
                  </a:lnTo>
                  <a:lnTo>
                    <a:pt x="1358959" y="2709433"/>
                  </a:lnTo>
                  <a:lnTo>
                    <a:pt x="1074801" y="2734271"/>
                  </a:lnTo>
                  <a:lnTo>
                    <a:pt x="722077" y="2951870"/>
                  </a:lnTo>
                  <a:lnTo>
                    <a:pt x="451826" y="2962801"/>
                  </a:lnTo>
                  <a:lnTo>
                    <a:pt x="192506" y="3133697"/>
                  </a:lnTo>
                  <a:lnTo>
                    <a:pt x="156736" y="3528142"/>
                  </a:lnTo>
                  <a:lnTo>
                    <a:pt x="195800" y="3813531"/>
                  </a:lnTo>
                  <a:close/>
                </a:path>
              </a:pathLst>
            </a:custGeom>
            <a:solidFill>
              <a:srgbClr val="74A542"/>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37" name="任意多边形 109">
              <a:extLst>
                <a:ext uri="{FF2B5EF4-FFF2-40B4-BE49-F238E27FC236}">
                  <a16:creationId xmlns:a16="http://schemas.microsoft.com/office/drawing/2014/main" id="{9F5E0F83-0FA8-9F42-A3CC-C38F96E75729}"/>
                </a:ext>
              </a:extLst>
            </p:cNvPr>
            <p:cNvSpPr>
              <a:spLocks/>
            </p:cNvSpPr>
            <p:nvPr/>
          </p:nvSpPr>
          <p:spPr bwMode="auto">
            <a:xfrm>
              <a:off x="3963988" y="1860550"/>
              <a:ext cx="800100" cy="620713"/>
            </a:xfrm>
            <a:custGeom>
              <a:avLst/>
              <a:gdLst/>
              <a:ahLst/>
              <a:cxnLst/>
              <a:rect l="0" t="0" r="r" b="b"/>
              <a:pathLst>
                <a:path w="10430800" h="8087608">
                  <a:moveTo>
                    <a:pt x="3744376" y="6744572"/>
                  </a:moveTo>
                  <a:lnTo>
                    <a:pt x="3472385" y="6559511"/>
                  </a:lnTo>
                  <a:lnTo>
                    <a:pt x="3390171" y="6270630"/>
                  </a:lnTo>
                  <a:lnTo>
                    <a:pt x="3726982" y="5986474"/>
                  </a:lnTo>
                  <a:lnTo>
                    <a:pt x="3674329" y="5629286"/>
                  </a:lnTo>
                  <a:lnTo>
                    <a:pt x="4040702" y="5317053"/>
                  </a:lnTo>
                  <a:lnTo>
                    <a:pt x="4132359" y="4852817"/>
                  </a:lnTo>
                  <a:cubicBezTo>
                    <a:pt x="4134622" y="4697746"/>
                    <a:pt x="4136884" y="4542674"/>
                    <a:pt x="4139147" y="4387603"/>
                  </a:cubicBezTo>
                  <a:lnTo>
                    <a:pt x="3972395" y="3976990"/>
                  </a:lnTo>
                  <a:lnTo>
                    <a:pt x="3688236" y="3983201"/>
                  </a:lnTo>
                  <a:lnTo>
                    <a:pt x="3306209" y="4056229"/>
                  </a:lnTo>
                  <a:lnTo>
                    <a:pt x="2950513" y="4324474"/>
                  </a:lnTo>
                  <a:lnTo>
                    <a:pt x="2501668" y="3804605"/>
                  </a:lnTo>
                  <a:lnTo>
                    <a:pt x="2012590" y="3521935"/>
                  </a:lnTo>
                  <a:lnTo>
                    <a:pt x="1686450" y="3288944"/>
                  </a:lnTo>
                  <a:lnTo>
                    <a:pt x="1639748" y="2882078"/>
                  </a:lnTo>
                  <a:lnTo>
                    <a:pt x="970590" y="2469003"/>
                  </a:lnTo>
                  <a:lnTo>
                    <a:pt x="760948" y="2157031"/>
                  </a:lnTo>
                  <a:lnTo>
                    <a:pt x="405249" y="1937946"/>
                  </a:lnTo>
                  <a:lnTo>
                    <a:pt x="8414" y="1763811"/>
                  </a:lnTo>
                  <a:lnTo>
                    <a:pt x="0" y="1280168"/>
                  </a:lnTo>
                  <a:lnTo>
                    <a:pt x="220706" y="836826"/>
                  </a:lnTo>
                  <a:lnTo>
                    <a:pt x="431832" y="658232"/>
                  </a:lnTo>
                  <a:lnTo>
                    <a:pt x="798205" y="243670"/>
                  </a:lnTo>
                  <a:lnTo>
                    <a:pt x="1138252" y="133381"/>
                  </a:lnTo>
                  <a:lnTo>
                    <a:pt x="1476811" y="201688"/>
                  </a:lnTo>
                  <a:lnTo>
                    <a:pt x="2003796" y="92817"/>
                  </a:lnTo>
                  <a:lnTo>
                    <a:pt x="2359688" y="44178"/>
                  </a:lnTo>
                  <a:lnTo>
                    <a:pt x="2834014" y="0"/>
                  </a:lnTo>
                  <a:lnTo>
                    <a:pt x="2646235" y="684557"/>
                  </a:lnTo>
                  <a:lnTo>
                    <a:pt x="2894623" y="759071"/>
                  </a:lnTo>
                  <a:lnTo>
                    <a:pt x="3214552" y="993551"/>
                  </a:lnTo>
                  <a:lnTo>
                    <a:pt x="3534480" y="869357"/>
                  </a:lnTo>
                  <a:lnTo>
                    <a:pt x="3765986" y="593155"/>
                  </a:lnTo>
                  <a:lnTo>
                    <a:pt x="4135592" y="780934"/>
                  </a:lnTo>
                  <a:lnTo>
                    <a:pt x="4717815" y="929967"/>
                  </a:lnTo>
                  <a:lnTo>
                    <a:pt x="5211616" y="849499"/>
                  </a:lnTo>
                  <a:lnTo>
                    <a:pt x="5632905" y="1254876"/>
                  </a:lnTo>
                  <a:lnTo>
                    <a:pt x="6041257" y="1812261"/>
                  </a:lnTo>
                  <a:lnTo>
                    <a:pt x="6126705" y="2369646"/>
                  </a:lnTo>
                  <a:lnTo>
                    <a:pt x="6758606" y="2490864"/>
                  </a:lnTo>
                  <a:lnTo>
                    <a:pt x="7188822" y="2664736"/>
                  </a:lnTo>
                  <a:lnTo>
                    <a:pt x="7933985" y="2835632"/>
                  </a:lnTo>
                  <a:lnTo>
                    <a:pt x="8289684" y="3456601"/>
                  </a:lnTo>
                  <a:lnTo>
                    <a:pt x="8678129" y="3384797"/>
                  </a:lnTo>
                  <a:lnTo>
                    <a:pt x="8893771" y="3787462"/>
                  </a:lnTo>
                  <a:lnTo>
                    <a:pt x="9153091" y="4181907"/>
                  </a:lnTo>
                  <a:lnTo>
                    <a:pt x="9440224" y="4333915"/>
                  </a:lnTo>
                  <a:lnTo>
                    <a:pt x="9649866" y="4195814"/>
                  </a:lnTo>
                  <a:lnTo>
                    <a:pt x="9724382" y="4604166"/>
                  </a:lnTo>
                  <a:lnTo>
                    <a:pt x="9848576" y="4976747"/>
                  </a:lnTo>
                  <a:lnTo>
                    <a:pt x="10069150" y="5409938"/>
                  </a:lnTo>
                  <a:lnTo>
                    <a:pt x="10430800" y="5495386"/>
                  </a:lnTo>
                  <a:lnTo>
                    <a:pt x="10121803" y="5729867"/>
                  </a:lnTo>
                  <a:lnTo>
                    <a:pt x="9848579" y="6223667"/>
                  </a:lnTo>
                  <a:lnTo>
                    <a:pt x="9614098" y="6661839"/>
                  </a:lnTo>
                  <a:lnTo>
                    <a:pt x="9255423" y="7150658"/>
                  </a:lnTo>
                  <a:lnTo>
                    <a:pt x="8904379" y="7786116"/>
                  </a:lnTo>
                  <a:lnTo>
                    <a:pt x="8535098" y="7979327"/>
                  </a:lnTo>
                  <a:lnTo>
                    <a:pt x="8119437" y="7978667"/>
                  </a:lnTo>
                  <a:lnTo>
                    <a:pt x="7660760" y="8087608"/>
                  </a:lnTo>
                  <a:lnTo>
                    <a:pt x="7337856" y="7927644"/>
                  </a:lnTo>
                  <a:lnTo>
                    <a:pt x="7139146" y="7654418"/>
                  </a:lnTo>
                  <a:lnTo>
                    <a:pt x="6769540" y="7679256"/>
                  </a:lnTo>
                  <a:lnTo>
                    <a:pt x="6386026" y="7555062"/>
                  </a:lnTo>
                  <a:lnTo>
                    <a:pt x="5853480" y="7505385"/>
                  </a:lnTo>
                  <a:lnTo>
                    <a:pt x="5569322" y="7395098"/>
                  </a:lnTo>
                  <a:lnTo>
                    <a:pt x="5274232" y="7061262"/>
                  </a:lnTo>
                  <a:lnTo>
                    <a:pt x="4766525" y="6727427"/>
                  </a:lnTo>
                  <a:lnTo>
                    <a:pt x="4528675" y="6404525"/>
                  </a:lnTo>
                  <a:lnTo>
                    <a:pt x="4210110" y="6896320"/>
                  </a:lnTo>
                  <a:lnTo>
                    <a:pt x="3925952" y="6595279"/>
                  </a:lnTo>
                  <a:lnTo>
                    <a:pt x="3744376" y="6744572"/>
                  </a:lnTo>
                  <a:close/>
                </a:path>
              </a:pathLst>
            </a:custGeom>
            <a:solidFill>
              <a:srgbClr val="74A542"/>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38" name="任意多边形 110">
              <a:extLst>
                <a:ext uri="{FF2B5EF4-FFF2-40B4-BE49-F238E27FC236}">
                  <a16:creationId xmlns:a16="http://schemas.microsoft.com/office/drawing/2014/main" id="{3BA3E21D-E2C5-EA48-B625-785B2A63B51B}"/>
                </a:ext>
              </a:extLst>
            </p:cNvPr>
            <p:cNvSpPr>
              <a:spLocks/>
            </p:cNvSpPr>
            <p:nvPr/>
          </p:nvSpPr>
          <p:spPr bwMode="auto">
            <a:xfrm>
              <a:off x="4619625" y="1955800"/>
              <a:ext cx="1055688" cy="862013"/>
            </a:xfrm>
            <a:custGeom>
              <a:avLst/>
              <a:gdLst/>
              <a:ahLst/>
              <a:cxnLst/>
              <a:rect l="0" t="0" r="r" b="b"/>
              <a:pathLst>
                <a:path w="13780222" h="11246406">
                  <a:moveTo>
                    <a:pt x="7185264" y="10562821"/>
                  </a:moveTo>
                  <a:lnTo>
                    <a:pt x="7466454" y="10813729"/>
                  </a:lnTo>
                  <a:lnTo>
                    <a:pt x="6930346" y="11223054"/>
                  </a:lnTo>
                  <a:lnTo>
                    <a:pt x="6667790" y="10977899"/>
                  </a:lnTo>
                  <a:lnTo>
                    <a:pt x="6447219" y="11246406"/>
                  </a:lnTo>
                  <a:lnTo>
                    <a:pt x="6218948" y="10942129"/>
                  </a:lnTo>
                  <a:lnTo>
                    <a:pt x="5855551" y="10918779"/>
                  </a:lnTo>
                  <a:lnTo>
                    <a:pt x="5540345" y="10682810"/>
                  </a:lnTo>
                  <a:lnTo>
                    <a:pt x="5163043" y="10505963"/>
                  </a:lnTo>
                  <a:lnTo>
                    <a:pt x="4641168" y="10620714"/>
                  </a:lnTo>
                  <a:lnTo>
                    <a:pt x="4204743" y="10831842"/>
                  </a:lnTo>
                  <a:lnTo>
                    <a:pt x="3597939" y="10841030"/>
                  </a:lnTo>
                  <a:lnTo>
                    <a:pt x="3349032" y="10429702"/>
                  </a:lnTo>
                  <a:lnTo>
                    <a:pt x="2743459" y="10296063"/>
                  </a:lnTo>
                  <a:lnTo>
                    <a:pt x="2166477" y="10041918"/>
                  </a:lnTo>
                  <a:lnTo>
                    <a:pt x="2262077" y="9696698"/>
                  </a:lnTo>
                  <a:lnTo>
                    <a:pt x="2616031" y="9519593"/>
                  </a:lnTo>
                  <a:lnTo>
                    <a:pt x="2431228" y="9091123"/>
                  </a:lnTo>
                  <a:lnTo>
                    <a:pt x="2102566" y="8811040"/>
                  </a:lnTo>
                  <a:lnTo>
                    <a:pt x="2342805" y="8545900"/>
                  </a:lnTo>
                  <a:lnTo>
                    <a:pt x="2516418" y="8281858"/>
                  </a:lnTo>
                  <a:lnTo>
                    <a:pt x="2151789" y="7890647"/>
                  </a:lnTo>
                  <a:lnTo>
                    <a:pt x="1704884" y="8046731"/>
                  </a:lnTo>
                  <a:lnTo>
                    <a:pt x="1426484" y="7924670"/>
                  </a:lnTo>
                  <a:lnTo>
                    <a:pt x="939154" y="7632816"/>
                  </a:lnTo>
                  <a:lnTo>
                    <a:pt x="515150" y="7205832"/>
                  </a:lnTo>
                  <a:lnTo>
                    <a:pt x="42884" y="7147293"/>
                  </a:lnTo>
                  <a:lnTo>
                    <a:pt x="0" y="6741338"/>
                  </a:lnTo>
                  <a:lnTo>
                    <a:pt x="372068" y="6551812"/>
                  </a:lnTo>
                  <a:lnTo>
                    <a:pt x="716833" y="5927606"/>
                  </a:lnTo>
                  <a:lnTo>
                    <a:pt x="1098860" y="5384129"/>
                  </a:lnTo>
                  <a:lnTo>
                    <a:pt x="1572544" y="4503582"/>
                  </a:lnTo>
                  <a:lnTo>
                    <a:pt x="1888717" y="4264637"/>
                  </a:lnTo>
                  <a:lnTo>
                    <a:pt x="1529075" y="4166510"/>
                  </a:lnTo>
                  <a:lnTo>
                    <a:pt x="1311735" y="3720903"/>
                  </a:lnTo>
                  <a:lnTo>
                    <a:pt x="1195240" y="3387065"/>
                  </a:lnTo>
                  <a:lnTo>
                    <a:pt x="1114446" y="2966811"/>
                  </a:lnTo>
                  <a:lnTo>
                    <a:pt x="907845" y="3101160"/>
                  </a:lnTo>
                  <a:lnTo>
                    <a:pt x="617480" y="2948893"/>
                  </a:lnTo>
                  <a:lnTo>
                    <a:pt x="365856" y="2570103"/>
                  </a:lnTo>
                  <a:lnTo>
                    <a:pt x="145351" y="2140399"/>
                  </a:lnTo>
                  <a:lnTo>
                    <a:pt x="476404" y="1947387"/>
                  </a:lnTo>
                  <a:lnTo>
                    <a:pt x="1019882" y="1911616"/>
                  </a:lnTo>
                  <a:lnTo>
                    <a:pt x="1477912" y="1961294"/>
                  </a:lnTo>
                  <a:lnTo>
                    <a:pt x="1829347" y="2301597"/>
                  </a:lnTo>
                  <a:lnTo>
                    <a:pt x="2504258" y="2281222"/>
                  </a:lnTo>
                  <a:lnTo>
                    <a:pt x="2884796" y="1958318"/>
                  </a:lnTo>
                  <a:lnTo>
                    <a:pt x="3226588" y="2135165"/>
                  </a:lnTo>
                  <a:lnTo>
                    <a:pt x="3745227" y="2021903"/>
                  </a:lnTo>
                  <a:lnTo>
                    <a:pt x="4139672" y="2319968"/>
                  </a:lnTo>
                  <a:lnTo>
                    <a:pt x="4622541" y="2554449"/>
                  </a:lnTo>
                  <a:lnTo>
                    <a:pt x="5138204" y="2590219"/>
                  </a:lnTo>
                  <a:lnTo>
                    <a:pt x="5529674" y="2380578"/>
                  </a:lnTo>
                  <a:lnTo>
                    <a:pt x="6001611" y="2728320"/>
                  </a:lnTo>
                  <a:lnTo>
                    <a:pt x="6431826" y="2639897"/>
                  </a:lnTo>
                  <a:lnTo>
                    <a:pt x="6591791" y="2316993"/>
                  </a:lnTo>
                  <a:lnTo>
                    <a:pt x="6911719" y="1947387"/>
                  </a:lnTo>
                  <a:lnTo>
                    <a:pt x="7421432" y="1953338"/>
                  </a:lnTo>
                  <a:lnTo>
                    <a:pt x="7940071" y="1506240"/>
                  </a:lnTo>
                  <a:lnTo>
                    <a:pt x="8210322" y="1260827"/>
                  </a:lnTo>
                  <a:lnTo>
                    <a:pt x="8519319" y="728281"/>
                  </a:lnTo>
                  <a:lnTo>
                    <a:pt x="8742868" y="220574"/>
                  </a:lnTo>
                  <a:lnTo>
                    <a:pt x="9002188" y="0"/>
                  </a:lnTo>
                  <a:lnTo>
                    <a:pt x="9609250" y="223552"/>
                  </a:lnTo>
                  <a:lnTo>
                    <a:pt x="10113982" y="496778"/>
                  </a:lnTo>
                  <a:lnTo>
                    <a:pt x="10511402" y="557387"/>
                  </a:lnTo>
                  <a:lnTo>
                    <a:pt x="10621689" y="60612"/>
                  </a:lnTo>
                  <a:lnTo>
                    <a:pt x="11027584" y="161258"/>
                  </a:lnTo>
                  <a:lnTo>
                    <a:pt x="11214841" y="371614"/>
                  </a:lnTo>
                  <a:lnTo>
                    <a:pt x="11474161" y="727313"/>
                  </a:lnTo>
                  <a:lnTo>
                    <a:pt x="11027063" y="862439"/>
                  </a:lnTo>
                  <a:lnTo>
                    <a:pt x="10991292" y="1551974"/>
                  </a:lnTo>
                  <a:lnTo>
                    <a:pt x="11275451" y="1350288"/>
                  </a:lnTo>
                  <a:lnTo>
                    <a:pt x="11648032" y="1278747"/>
                  </a:lnTo>
                  <a:lnTo>
                    <a:pt x="11708642" y="1673192"/>
                  </a:lnTo>
                  <a:lnTo>
                    <a:pt x="11534770" y="2123266"/>
                  </a:lnTo>
                  <a:lnTo>
                    <a:pt x="11200934" y="1960326"/>
                  </a:lnTo>
                  <a:lnTo>
                    <a:pt x="10991292" y="2233553"/>
                  </a:lnTo>
                  <a:lnTo>
                    <a:pt x="11289358" y="2578320"/>
                  </a:lnTo>
                  <a:lnTo>
                    <a:pt x="11722549" y="2561437"/>
                  </a:lnTo>
                  <a:lnTo>
                    <a:pt x="12255095" y="2561437"/>
                  </a:lnTo>
                  <a:lnTo>
                    <a:pt x="12439898" y="2997604"/>
                  </a:lnTo>
                  <a:lnTo>
                    <a:pt x="11560454" y="2906721"/>
                  </a:lnTo>
                  <a:lnTo>
                    <a:pt x="12312729" y="3216172"/>
                  </a:lnTo>
                  <a:lnTo>
                    <a:pt x="12432784" y="3473032"/>
                  </a:lnTo>
                  <a:lnTo>
                    <a:pt x="12166671" y="3624524"/>
                  </a:lnTo>
                  <a:lnTo>
                    <a:pt x="12365382" y="4057715"/>
                  </a:lnTo>
                  <a:lnTo>
                    <a:pt x="11992800" y="4281264"/>
                  </a:lnTo>
                  <a:lnTo>
                    <a:pt x="12006707" y="4579329"/>
                  </a:lnTo>
                  <a:lnTo>
                    <a:pt x="11758319" y="4846605"/>
                  </a:lnTo>
                  <a:lnTo>
                    <a:pt x="11514912" y="5249976"/>
                  </a:lnTo>
                  <a:lnTo>
                    <a:pt x="11840792" y="5607681"/>
                  </a:lnTo>
                  <a:lnTo>
                    <a:pt x="11895450" y="5952448"/>
                  </a:lnTo>
                  <a:lnTo>
                    <a:pt x="12132906" y="5888864"/>
                  </a:lnTo>
                  <a:lnTo>
                    <a:pt x="12516420" y="5739831"/>
                  </a:lnTo>
                  <a:lnTo>
                    <a:pt x="12825417" y="5579867"/>
                  </a:lnTo>
                  <a:lnTo>
                    <a:pt x="13073804" y="5952448"/>
                  </a:lnTo>
                  <a:lnTo>
                    <a:pt x="13333124" y="6013058"/>
                  </a:lnTo>
                  <a:lnTo>
                    <a:pt x="13719613" y="6068686"/>
                  </a:lnTo>
                  <a:lnTo>
                    <a:pt x="13780222" y="6410478"/>
                  </a:lnTo>
                  <a:lnTo>
                    <a:pt x="13728542" y="6708543"/>
                  </a:lnTo>
                  <a:lnTo>
                    <a:pt x="13382802" y="6826787"/>
                  </a:lnTo>
                  <a:lnTo>
                    <a:pt x="13048966" y="6766177"/>
                  </a:lnTo>
                  <a:lnTo>
                    <a:pt x="12676384" y="6628076"/>
                  </a:lnTo>
                  <a:lnTo>
                    <a:pt x="12480649" y="7022521"/>
                  </a:lnTo>
                  <a:lnTo>
                    <a:pt x="12465384" y="7437193"/>
                  </a:lnTo>
                  <a:lnTo>
                    <a:pt x="11989828" y="7579901"/>
                  </a:lnTo>
                  <a:lnTo>
                    <a:pt x="11741440" y="7406030"/>
                  </a:lnTo>
                  <a:lnTo>
                    <a:pt x="11592407" y="7146710"/>
                  </a:lnTo>
                  <a:lnTo>
                    <a:pt x="11407604" y="6749290"/>
                  </a:lnTo>
                  <a:lnTo>
                    <a:pt x="10963481" y="6749290"/>
                  </a:lnTo>
                  <a:lnTo>
                    <a:pt x="10715094" y="6983771"/>
                  </a:lnTo>
                  <a:lnTo>
                    <a:pt x="10345487" y="7256995"/>
                  </a:lnTo>
                  <a:lnTo>
                    <a:pt x="10141079" y="7544713"/>
                  </a:lnTo>
                  <a:lnTo>
                    <a:pt x="10326599" y="7888899"/>
                  </a:lnTo>
                  <a:lnTo>
                    <a:pt x="9954018" y="8037932"/>
                  </a:lnTo>
                  <a:lnTo>
                    <a:pt x="9832799" y="7864060"/>
                  </a:lnTo>
                  <a:lnTo>
                    <a:pt x="9410540" y="7874992"/>
                  </a:lnTo>
                  <a:lnTo>
                    <a:pt x="8927671" y="8297251"/>
                  </a:lnTo>
                  <a:lnTo>
                    <a:pt x="8607743" y="8308183"/>
                  </a:lnTo>
                  <a:lnTo>
                    <a:pt x="8607743" y="8603273"/>
                  </a:lnTo>
                  <a:lnTo>
                    <a:pt x="8284838" y="9086141"/>
                  </a:lnTo>
                  <a:lnTo>
                    <a:pt x="8348423" y="9458723"/>
                  </a:lnTo>
                  <a:lnTo>
                    <a:pt x="8064265" y="9483561"/>
                  </a:lnTo>
                  <a:lnTo>
                    <a:pt x="7711541" y="9701160"/>
                  </a:lnTo>
                  <a:lnTo>
                    <a:pt x="7441290" y="9712091"/>
                  </a:lnTo>
                  <a:lnTo>
                    <a:pt x="7181970" y="9882987"/>
                  </a:lnTo>
                  <a:lnTo>
                    <a:pt x="7146200" y="10277432"/>
                  </a:lnTo>
                  <a:lnTo>
                    <a:pt x="7185264" y="10562821"/>
                  </a:lnTo>
                  <a:close/>
                </a:path>
              </a:pathLst>
            </a:custGeom>
            <a:solidFill>
              <a:srgbClr val="74A542"/>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39" name="任意多边形 111">
              <a:extLst>
                <a:ext uri="{FF2B5EF4-FFF2-40B4-BE49-F238E27FC236}">
                  <a16:creationId xmlns:a16="http://schemas.microsoft.com/office/drawing/2014/main" id="{3418A27D-6179-5B47-991D-1A5DAC2F5874}"/>
                </a:ext>
              </a:extLst>
            </p:cNvPr>
            <p:cNvSpPr>
              <a:spLocks/>
            </p:cNvSpPr>
            <p:nvPr/>
          </p:nvSpPr>
          <p:spPr bwMode="auto">
            <a:xfrm>
              <a:off x="3217863" y="1196975"/>
              <a:ext cx="520700" cy="312738"/>
            </a:xfrm>
            <a:custGeom>
              <a:avLst/>
              <a:gdLst>
                <a:gd name="T0" fmla="*/ 219444 w 2598565"/>
                <a:gd name="T1" fmla="*/ 913927 h 1561703"/>
                <a:gd name="T2" fmla="*/ 364803 w 2598565"/>
                <a:gd name="T3" fmla="*/ 1030809 h 1561703"/>
                <a:gd name="T4" fmla="*/ 471388 w 2598565"/>
                <a:gd name="T5" fmla="*/ 1218357 h 1561703"/>
                <a:gd name="T6" fmla="*/ 492422 w 2598565"/>
                <a:gd name="T7" fmla="*/ 1363761 h 1561703"/>
                <a:gd name="T8" fmla="*/ 655414 w 2598565"/>
                <a:gd name="T9" fmla="*/ 1363712 h 1561703"/>
                <a:gd name="T10" fmla="*/ 822202 w 2598565"/>
                <a:gd name="T11" fmla="*/ 1466676 h 1561703"/>
                <a:gd name="T12" fmla="*/ 991939 w 2598565"/>
                <a:gd name="T13" fmla="*/ 1373808 h 1561703"/>
                <a:gd name="T14" fmla="*/ 1194347 w 2598565"/>
                <a:gd name="T15" fmla="*/ 1445246 h 1561703"/>
                <a:gd name="T16" fmla="*/ 1351608 w 2598565"/>
                <a:gd name="T17" fmla="*/ 1327994 h 1561703"/>
                <a:gd name="T18" fmla="*/ 1553445 w 2598565"/>
                <a:gd name="T19" fmla="*/ 1380951 h 1561703"/>
                <a:gd name="T20" fmla="*/ 1647553 w 2598565"/>
                <a:gd name="T21" fmla="*/ 1450008 h 1561703"/>
                <a:gd name="T22" fmla="*/ 1779763 w 2598565"/>
                <a:gd name="T23" fmla="*/ 1383333 h 1561703"/>
                <a:gd name="T24" fmla="*/ 1912443 w 2598565"/>
                <a:gd name="T25" fmla="*/ 1348855 h 1561703"/>
                <a:gd name="T26" fmla="*/ 2021608 w 2598565"/>
                <a:gd name="T27" fmla="*/ 1448867 h 1561703"/>
                <a:gd name="T28" fmla="*/ 2214489 w 2598565"/>
                <a:gd name="T29" fmla="*/ 1429817 h 1561703"/>
                <a:gd name="T30" fmla="*/ 2328219 w 2598565"/>
                <a:gd name="T31" fmla="*/ 1436961 h 1561703"/>
                <a:gd name="T32" fmla="*/ 2415059 w 2598565"/>
                <a:gd name="T33" fmla="*/ 1561703 h 1561703"/>
                <a:gd name="T34" fmla="*/ 2495577 w 2598565"/>
                <a:gd name="T35" fmla="*/ 1458962 h 1561703"/>
                <a:gd name="T36" fmla="*/ 2581301 w 2598565"/>
                <a:gd name="T37" fmla="*/ 1324372 h 1561703"/>
                <a:gd name="T38" fmla="*/ 2598565 w 2598565"/>
                <a:gd name="T39" fmla="*/ 1144289 h 1561703"/>
                <a:gd name="T40" fmla="*/ 2375273 w 2598565"/>
                <a:gd name="T41" fmla="*/ 1011758 h 1561703"/>
                <a:gd name="T42" fmla="*/ 2200771 w 2598565"/>
                <a:gd name="T43" fmla="*/ 970038 h 1561703"/>
                <a:gd name="T44" fmla="*/ 2034655 w 2598565"/>
                <a:gd name="T45" fmla="*/ 892597 h 1561703"/>
                <a:gd name="T46" fmla="*/ 1926259 w 2598565"/>
                <a:gd name="T47" fmla="*/ 771153 h 1561703"/>
                <a:gd name="T48" fmla="*/ 1806899 w 2598565"/>
                <a:gd name="T49" fmla="*/ 565595 h 1561703"/>
                <a:gd name="T50" fmla="*/ 1597547 w 2598565"/>
                <a:gd name="T51" fmla="*/ 485304 h 1561703"/>
                <a:gd name="T52" fmla="*/ 1434953 w 2598565"/>
                <a:gd name="T53" fmla="*/ 417389 h 1561703"/>
                <a:gd name="T54" fmla="*/ 1188914 w 2598565"/>
                <a:gd name="T55" fmla="*/ 250998 h 1561703"/>
                <a:gd name="T56" fmla="*/ 978793 w 2598565"/>
                <a:gd name="T57" fmla="*/ 175642 h 1561703"/>
                <a:gd name="T58" fmla="*/ 845443 w 2598565"/>
                <a:gd name="T59" fmla="*/ 128017 h 1561703"/>
                <a:gd name="T60" fmla="*/ 707901 w 2598565"/>
                <a:gd name="T61" fmla="*/ 76200 h 1561703"/>
                <a:gd name="T62" fmla="*/ 571500 w 2598565"/>
                <a:gd name="T63" fmla="*/ 0 h 1561703"/>
                <a:gd name="T64" fmla="*/ 351284 w 2598565"/>
                <a:gd name="T65" fmla="*/ 65534 h 1561703"/>
                <a:gd name="T66" fmla="*/ 316607 w 2598565"/>
                <a:gd name="T67" fmla="*/ 223267 h 1561703"/>
                <a:gd name="T68" fmla="*/ 148208 w 2598565"/>
                <a:gd name="T69" fmla="*/ 189359 h 1561703"/>
                <a:gd name="T70" fmla="*/ 14858 w 2598565"/>
                <a:gd name="T71" fmla="*/ 275084 h 1561703"/>
                <a:gd name="T72" fmla="*/ 0 w 2598565"/>
                <a:gd name="T73" fmla="*/ 393576 h 1561703"/>
                <a:gd name="T74" fmla="*/ 95250 w 2598565"/>
                <a:gd name="T75" fmla="*/ 512068 h 1561703"/>
                <a:gd name="T76" fmla="*/ 124966 w 2598565"/>
                <a:gd name="T77" fmla="*/ 663327 h 1561703"/>
                <a:gd name="T78" fmla="*/ 192782 w 2598565"/>
                <a:gd name="T79" fmla="*/ 771153 h 1561703"/>
                <a:gd name="T80" fmla="*/ 219444 w 2598565"/>
                <a:gd name="T81" fmla="*/ 913927 h 15617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598565" h="1561703">
                  <a:moveTo>
                    <a:pt x="219444" y="913927"/>
                  </a:moveTo>
                  <a:lnTo>
                    <a:pt x="364803" y="1030809"/>
                  </a:lnTo>
                  <a:lnTo>
                    <a:pt x="471388" y="1218357"/>
                  </a:lnTo>
                  <a:lnTo>
                    <a:pt x="492422" y="1363761"/>
                  </a:lnTo>
                  <a:lnTo>
                    <a:pt x="655414" y="1363712"/>
                  </a:lnTo>
                  <a:lnTo>
                    <a:pt x="822202" y="1466676"/>
                  </a:lnTo>
                  <a:lnTo>
                    <a:pt x="991939" y="1373808"/>
                  </a:lnTo>
                  <a:lnTo>
                    <a:pt x="1194346" y="1445246"/>
                  </a:lnTo>
                  <a:lnTo>
                    <a:pt x="1351607" y="1327994"/>
                  </a:lnTo>
                  <a:lnTo>
                    <a:pt x="1553444" y="1380951"/>
                  </a:lnTo>
                  <a:lnTo>
                    <a:pt x="1647552" y="1450008"/>
                  </a:lnTo>
                  <a:lnTo>
                    <a:pt x="1779762" y="1383333"/>
                  </a:lnTo>
                  <a:lnTo>
                    <a:pt x="1912442" y="1348855"/>
                  </a:lnTo>
                  <a:lnTo>
                    <a:pt x="2021607" y="1448867"/>
                  </a:lnTo>
                  <a:lnTo>
                    <a:pt x="2214489" y="1429817"/>
                  </a:lnTo>
                  <a:lnTo>
                    <a:pt x="2328218" y="1436961"/>
                  </a:lnTo>
                  <a:lnTo>
                    <a:pt x="2415058" y="1561703"/>
                  </a:lnTo>
                  <a:lnTo>
                    <a:pt x="2495576" y="1458962"/>
                  </a:lnTo>
                  <a:lnTo>
                    <a:pt x="2581300" y="1324372"/>
                  </a:lnTo>
                  <a:lnTo>
                    <a:pt x="2598565" y="1144289"/>
                  </a:lnTo>
                  <a:lnTo>
                    <a:pt x="2375273" y="1011758"/>
                  </a:lnTo>
                  <a:lnTo>
                    <a:pt x="2200771" y="970038"/>
                  </a:lnTo>
                  <a:lnTo>
                    <a:pt x="2034654" y="892597"/>
                  </a:lnTo>
                  <a:lnTo>
                    <a:pt x="1926258" y="771153"/>
                  </a:lnTo>
                  <a:lnTo>
                    <a:pt x="1806898" y="565595"/>
                  </a:lnTo>
                  <a:lnTo>
                    <a:pt x="1597546" y="485304"/>
                  </a:lnTo>
                  <a:lnTo>
                    <a:pt x="1434952" y="417389"/>
                  </a:lnTo>
                  <a:lnTo>
                    <a:pt x="1188913" y="250998"/>
                  </a:lnTo>
                  <a:lnTo>
                    <a:pt x="978793" y="175642"/>
                  </a:lnTo>
                  <a:lnTo>
                    <a:pt x="845443" y="128017"/>
                  </a:lnTo>
                  <a:lnTo>
                    <a:pt x="707901" y="76200"/>
                  </a:lnTo>
                  <a:lnTo>
                    <a:pt x="571500" y="0"/>
                  </a:lnTo>
                  <a:lnTo>
                    <a:pt x="351284" y="65534"/>
                  </a:lnTo>
                  <a:lnTo>
                    <a:pt x="316607" y="223267"/>
                  </a:lnTo>
                  <a:lnTo>
                    <a:pt x="148208" y="189359"/>
                  </a:lnTo>
                  <a:lnTo>
                    <a:pt x="14858" y="275084"/>
                  </a:lnTo>
                  <a:lnTo>
                    <a:pt x="0" y="393576"/>
                  </a:lnTo>
                  <a:lnTo>
                    <a:pt x="95250" y="512068"/>
                  </a:lnTo>
                  <a:lnTo>
                    <a:pt x="124966" y="663327"/>
                  </a:lnTo>
                  <a:lnTo>
                    <a:pt x="192782" y="771153"/>
                  </a:lnTo>
                  <a:lnTo>
                    <a:pt x="219444" y="913927"/>
                  </a:lnTo>
                  <a:close/>
                </a:path>
              </a:pathLst>
            </a:custGeom>
            <a:solidFill>
              <a:srgbClr val="F26461"/>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40" name="任意多边形 112">
              <a:extLst>
                <a:ext uri="{FF2B5EF4-FFF2-40B4-BE49-F238E27FC236}">
                  <a16:creationId xmlns:a16="http://schemas.microsoft.com/office/drawing/2014/main" id="{2BA2C963-7EA8-4948-ACEB-C17439B20C29}"/>
                </a:ext>
              </a:extLst>
            </p:cNvPr>
            <p:cNvSpPr>
              <a:spLocks/>
            </p:cNvSpPr>
            <p:nvPr/>
          </p:nvSpPr>
          <p:spPr bwMode="auto">
            <a:xfrm>
              <a:off x="2676525" y="1516063"/>
              <a:ext cx="565150" cy="447675"/>
            </a:xfrm>
            <a:custGeom>
              <a:avLst/>
              <a:gdLst>
                <a:gd name="T0" fmla="*/ 1242266 w 2824558"/>
                <a:gd name="T1" fmla="*/ 0 h 2234506"/>
                <a:gd name="T2" fmla="*/ 1018034 w 2824558"/>
                <a:gd name="T3" fmla="*/ 60203 h 2234506"/>
                <a:gd name="T4" fmla="*/ 812676 w 2824558"/>
                <a:gd name="T5" fmla="*/ 131070 h 2234506"/>
                <a:gd name="T6" fmla="*/ 818009 w 2824558"/>
                <a:gd name="T7" fmla="*/ 259087 h 2234506"/>
                <a:gd name="T8" fmla="*/ 718567 w 2824558"/>
                <a:gd name="T9" fmla="*/ 421012 h 2234506"/>
                <a:gd name="T10" fmla="*/ 576833 w 2824558"/>
                <a:gd name="T11" fmla="*/ 325762 h 2234506"/>
                <a:gd name="T12" fmla="*/ 363091 w 2824558"/>
                <a:gd name="T13" fmla="*/ 325762 h 2234506"/>
                <a:gd name="T14" fmla="*/ 187449 w 2824558"/>
                <a:gd name="T15" fmla="*/ 419871 h 2234506"/>
                <a:gd name="T16" fmla="*/ 202307 w 2824558"/>
                <a:gd name="T17" fmla="*/ 566938 h 2234506"/>
                <a:gd name="T18" fmla="*/ 74290 w 2824558"/>
                <a:gd name="T19" fmla="*/ 704480 h 2234506"/>
                <a:gd name="T20" fmla="*/ 0 w 2824558"/>
                <a:gd name="T21" fmla="*/ 859931 h 2234506"/>
                <a:gd name="T22" fmla="*/ 62855 w 2824558"/>
                <a:gd name="T23" fmla="*/ 1050059 h 2234506"/>
                <a:gd name="T24" fmla="*/ 181347 w 2824558"/>
                <a:gd name="T25" fmla="*/ 1182268 h 2234506"/>
                <a:gd name="T26" fmla="*/ 362322 w 2824558"/>
                <a:gd name="T27" fmla="*/ 1291235 h 2234506"/>
                <a:gd name="T28" fmla="*/ 461764 w 2824558"/>
                <a:gd name="T29" fmla="*/ 1419252 h 2234506"/>
                <a:gd name="T30" fmla="*/ 460623 w 2824558"/>
                <a:gd name="T31" fmla="*/ 1544218 h 2234506"/>
                <a:gd name="T32" fmla="*/ 456431 w 2824558"/>
                <a:gd name="T33" fmla="*/ 1676427 h 2234506"/>
                <a:gd name="T34" fmla="*/ 385860 w 2824558"/>
                <a:gd name="T35" fmla="*/ 1860948 h 2234506"/>
                <a:gd name="T36" fmla="*/ 595784 w 2824558"/>
                <a:gd name="T37" fmla="*/ 1824734 h 2234506"/>
                <a:gd name="T38" fmla="*/ 738089 w 2824558"/>
                <a:gd name="T39" fmla="*/ 1889598 h 2234506"/>
                <a:gd name="T40" fmla="*/ 833438 w 2824558"/>
                <a:gd name="T41" fmla="*/ 1733105 h 2234506"/>
                <a:gd name="T42" fmla="*/ 1115095 w 2824558"/>
                <a:gd name="T43" fmla="*/ 1866455 h 2234506"/>
                <a:gd name="T44" fmla="*/ 1244352 w 2824558"/>
                <a:gd name="T45" fmla="*/ 1896841 h 2234506"/>
                <a:gd name="T46" fmla="*/ 1403326 w 2824558"/>
                <a:gd name="T47" fmla="*/ 1984947 h 2234506"/>
                <a:gd name="T48" fmla="*/ 1483718 w 2824558"/>
                <a:gd name="T49" fmla="*/ 2092103 h 2234506"/>
                <a:gd name="T50" fmla="*/ 1519433 w 2824558"/>
                <a:gd name="T51" fmla="*/ 2234506 h 2234506"/>
                <a:gd name="T52" fmla="*/ 1672703 w 2824558"/>
                <a:gd name="T53" fmla="*/ 2151336 h 2234506"/>
                <a:gd name="T54" fmla="*/ 1799953 w 2824558"/>
                <a:gd name="T55" fmla="*/ 2109342 h 2234506"/>
                <a:gd name="T56" fmla="*/ 1933697 w 2824558"/>
                <a:gd name="T57" fmla="*/ 2044081 h 2234506"/>
                <a:gd name="T58" fmla="*/ 1998836 w 2824558"/>
                <a:gd name="T59" fmla="*/ 1973611 h 2234506"/>
                <a:gd name="T60" fmla="*/ 2171526 w 2824558"/>
                <a:gd name="T61" fmla="*/ 1936082 h 2234506"/>
                <a:gd name="T62" fmla="*/ 2319734 w 2824558"/>
                <a:gd name="T63" fmla="*/ 1859881 h 2234506"/>
                <a:gd name="T64" fmla="*/ 2357362 w 2824558"/>
                <a:gd name="T65" fmla="*/ 1758629 h 2234506"/>
                <a:gd name="T66" fmla="*/ 2514526 w 2824558"/>
                <a:gd name="T67" fmla="*/ 1749675 h 2234506"/>
                <a:gd name="T68" fmla="*/ 2441946 w 2824558"/>
                <a:gd name="T69" fmla="*/ 1621657 h 2234506"/>
                <a:gd name="T70" fmla="*/ 2644924 w 2824558"/>
                <a:gd name="T71" fmla="*/ 1562696 h 2234506"/>
                <a:gd name="T72" fmla="*/ 2571552 w 2824558"/>
                <a:gd name="T73" fmla="*/ 1465808 h 2234506"/>
                <a:gd name="T74" fmla="*/ 2640830 w 2824558"/>
                <a:gd name="T75" fmla="*/ 1354288 h 2234506"/>
                <a:gd name="T76" fmla="*/ 2771304 w 2824558"/>
                <a:gd name="T77" fmla="*/ 1314401 h 2234506"/>
                <a:gd name="T78" fmla="*/ 2745036 w 2824558"/>
                <a:gd name="T79" fmla="*/ 1145209 h 2234506"/>
                <a:gd name="T80" fmla="*/ 2749798 w 2824558"/>
                <a:gd name="T81" fmla="*/ 818308 h 2234506"/>
                <a:gd name="T82" fmla="*/ 2780754 w 2824558"/>
                <a:gd name="T83" fmla="*/ 660476 h 2234506"/>
                <a:gd name="T84" fmla="*/ 2824558 w 2824558"/>
                <a:gd name="T85" fmla="*/ 514300 h 2234506"/>
                <a:gd name="T86" fmla="*/ 2724174 w 2824558"/>
                <a:gd name="T87" fmla="*/ 420540 h 2234506"/>
                <a:gd name="T88" fmla="*/ 2575298 w 2824558"/>
                <a:gd name="T89" fmla="*/ 416348 h 2234506"/>
                <a:gd name="T90" fmla="*/ 2407370 w 2824558"/>
                <a:gd name="T91" fmla="*/ 441971 h 2234506"/>
                <a:gd name="T92" fmla="*/ 2277542 w 2824558"/>
                <a:gd name="T93" fmla="*/ 516360 h 2234506"/>
                <a:gd name="T94" fmla="*/ 2120950 w 2824558"/>
                <a:gd name="T95" fmla="*/ 552080 h 2234506"/>
                <a:gd name="T96" fmla="*/ 2040558 w 2824558"/>
                <a:gd name="T97" fmla="*/ 559223 h 2234506"/>
                <a:gd name="T98" fmla="*/ 1799481 w 2824558"/>
                <a:gd name="T99" fmla="*/ 583035 h 2234506"/>
                <a:gd name="T100" fmla="*/ 1649264 w 2824558"/>
                <a:gd name="T101" fmla="*/ 484834 h 2234506"/>
                <a:gd name="T102" fmla="*/ 1523155 w 2824558"/>
                <a:gd name="T103" fmla="*/ 466005 h 2234506"/>
                <a:gd name="T104" fmla="*/ 1429520 w 2824558"/>
                <a:gd name="T105" fmla="*/ 359769 h 2234506"/>
                <a:gd name="T106" fmla="*/ 1259409 w 2824558"/>
                <a:gd name="T107" fmla="*/ 323380 h 2234506"/>
                <a:gd name="T108" fmla="*/ 1209204 w 2824558"/>
                <a:gd name="T109" fmla="*/ 164407 h 2234506"/>
                <a:gd name="T110" fmla="*/ 1242266 w 2824558"/>
                <a:gd name="T111" fmla="*/ 0 h 22345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24558" h="2234506">
                  <a:moveTo>
                    <a:pt x="1242266" y="0"/>
                  </a:moveTo>
                  <a:lnTo>
                    <a:pt x="1018034" y="60203"/>
                  </a:lnTo>
                  <a:lnTo>
                    <a:pt x="812676" y="131070"/>
                  </a:lnTo>
                  <a:lnTo>
                    <a:pt x="818009" y="259087"/>
                  </a:lnTo>
                  <a:lnTo>
                    <a:pt x="718567" y="421012"/>
                  </a:lnTo>
                  <a:lnTo>
                    <a:pt x="576833" y="325762"/>
                  </a:lnTo>
                  <a:lnTo>
                    <a:pt x="363091" y="325762"/>
                  </a:lnTo>
                  <a:lnTo>
                    <a:pt x="187449" y="419871"/>
                  </a:lnTo>
                  <a:lnTo>
                    <a:pt x="202307" y="566938"/>
                  </a:lnTo>
                  <a:lnTo>
                    <a:pt x="74290" y="704480"/>
                  </a:lnTo>
                  <a:lnTo>
                    <a:pt x="0" y="859931"/>
                  </a:lnTo>
                  <a:lnTo>
                    <a:pt x="62855" y="1050059"/>
                  </a:lnTo>
                  <a:lnTo>
                    <a:pt x="181347" y="1182268"/>
                  </a:lnTo>
                  <a:lnTo>
                    <a:pt x="362322" y="1291235"/>
                  </a:lnTo>
                  <a:lnTo>
                    <a:pt x="461764" y="1419252"/>
                  </a:lnTo>
                  <a:cubicBezTo>
                    <a:pt x="461384" y="1460907"/>
                    <a:pt x="461003" y="1502563"/>
                    <a:pt x="460623" y="1544218"/>
                  </a:cubicBezTo>
                  <a:lnTo>
                    <a:pt x="456431" y="1676427"/>
                  </a:lnTo>
                  <a:lnTo>
                    <a:pt x="385860" y="1860948"/>
                  </a:lnTo>
                  <a:lnTo>
                    <a:pt x="595784" y="1824734"/>
                  </a:lnTo>
                  <a:lnTo>
                    <a:pt x="738089" y="1889598"/>
                  </a:lnTo>
                  <a:lnTo>
                    <a:pt x="833438" y="1733105"/>
                  </a:lnTo>
                  <a:lnTo>
                    <a:pt x="1115095" y="1866455"/>
                  </a:lnTo>
                  <a:lnTo>
                    <a:pt x="1244352" y="1896841"/>
                  </a:lnTo>
                  <a:lnTo>
                    <a:pt x="1403326" y="1984947"/>
                  </a:lnTo>
                  <a:lnTo>
                    <a:pt x="1483718" y="2092103"/>
                  </a:lnTo>
                  <a:lnTo>
                    <a:pt x="1519433" y="2234506"/>
                  </a:lnTo>
                  <a:lnTo>
                    <a:pt x="1672703" y="2151336"/>
                  </a:lnTo>
                  <a:lnTo>
                    <a:pt x="1799953" y="2109342"/>
                  </a:lnTo>
                  <a:lnTo>
                    <a:pt x="1933697" y="2044081"/>
                  </a:lnTo>
                  <a:lnTo>
                    <a:pt x="1998836" y="1973611"/>
                  </a:lnTo>
                  <a:lnTo>
                    <a:pt x="2171527" y="1936082"/>
                  </a:lnTo>
                  <a:lnTo>
                    <a:pt x="2319734" y="1859881"/>
                  </a:lnTo>
                  <a:lnTo>
                    <a:pt x="2357363" y="1758629"/>
                  </a:lnTo>
                  <a:lnTo>
                    <a:pt x="2514526" y="1749675"/>
                  </a:lnTo>
                  <a:lnTo>
                    <a:pt x="2441947" y="1621657"/>
                  </a:lnTo>
                  <a:lnTo>
                    <a:pt x="2644924" y="1562696"/>
                  </a:lnTo>
                  <a:lnTo>
                    <a:pt x="2571552" y="1465808"/>
                  </a:lnTo>
                  <a:lnTo>
                    <a:pt x="2640831" y="1354288"/>
                  </a:lnTo>
                  <a:lnTo>
                    <a:pt x="2771304" y="1314401"/>
                  </a:lnTo>
                  <a:lnTo>
                    <a:pt x="2745036" y="1145209"/>
                  </a:lnTo>
                  <a:cubicBezTo>
                    <a:pt x="2746624" y="1036242"/>
                    <a:pt x="2748211" y="927275"/>
                    <a:pt x="2749799" y="818308"/>
                  </a:cubicBezTo>
                  <a:lnTo>
                    <a:pt x="2780755" y="660476"/>
                  </a:lnTo>
                  <a:lnTo>
                    <a:pt x="2824558" y="514300"/>
                  </a:lnTo>
                  <a:lnTo>
                    <a:pt x="2724175" y="420540"/>
                  </a:lnTo>
                  <a:lnTo>
                    <a:pt x="2575298" y="416348"/>
                  </a:lnTo>
                  <a:lnTo>
                    <a:pt x="2407370" y="441971"/>
                  </a:lnTo>
                  <a:lnTo>
                    <a:pt x="2277542" y="516360"/>
                  </a:lnTo>
                  <a:lnTo>
                    <a:pt x="2120950" y="552080"/>
                  </a:lnTo>
                  <a:lnTo>
                    <a:pt x="2040558" y="559223"/>
                  </a:lnTo>
                  <a:lnTo>
                    <a:pt x="1799481" y="583035"/>
                  </a:lnTo>
                  <a:lnTo>
                    <a:pt x="1649264" y="484834"/>
                  </a:lnTo>
                  <a:lnTo>
                    <a:pt x="1523155" y="466005"/>
                  </a:lnTo>
                  <a:lnTo>
                    <a:pt x="1429520" y="359769"/>
                  </a:lnTo>
                  <a:lnTo>
                    <a:pt x="1259409" y="323380"/>
                  </a:lnTo>
                  <a:lnTo>
                    <a:pt x="1209204" y="164407"/>
                  </a:lnTo>
                  <a:lnTo>
                    <a:pt x="1242266" y="0"/>
                  </a:lnTo>
                  <a:close/>
                </a:path>
              </a:pathLst>
            </a:custGeom>
            <a:solidFill>
              <a:srgbClr val="EEC35C"/>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41" name="任意多边形 113">
              <a:extLst>
                <a:ext uri="{FF2B5EF4-FFF2-40B4-BE49-F238E27FC236}">
                  <a16:creationId xmlns:a16="http://schemas.microsoft.com/office/drawing/2014/main" id="{38F51986-8119-D443-99FC-E3F77C3B4435}"/>
                </a:ext>
              </a:extLst>
            </p:cNvPr>
            <p:cNvSpPr>
              <a:spLocks/>
            </p:cNvSpPr>
            <p:nvPr/>
          </p:nvSpPr>
          <p:spPr bwMode="auto">
            <a:xfrm>
              <a:off x="2667000" y="4003675"/>
              <a:ext cx="796925" cy="869950"/>
            </a:xfrm>
            <a:custGeom>
              <a:avLst/>
              <a:gdLst/>
              <a:ahLst/>
              <a:cxnLst/>
              <a:rect l="0" t="0" r="r" b="b"/>
              <a:pathLst>
                <a:path w="3982184" h="4348310">
                  <a:moveTo>
                    <a:pt x="1736044" y="4348310"/>
                  </a:moveTo>
                  <a:lnTo>
                    <a:pt x="1546880" y="4342496"/>
                  </a:lnTo>
                  <a:lnTo>
                    <a:pt x="1470680" y="4239244"/>
                  </a:lnTo>
                  <a:lnTo>
                    <a:pt x="1596028" y="4071604"/>
                  </a:lnTo>
                  <a:lnTo>
                    <a:pt x="1458868" y="4086844"/>
                  </a:lnTo>
                  <a:lnTo>
                    <a:pt x="1367428" y="3991212"/>
                  </a:lnTo>
                  <a:lnTo>
                    <a:pt x="1397908" y="3899772"/>
                  </a:lnTo>
                  <a:lnTo>
                    <a:pt x="1347996" y="3780516"/>
                  </a:lnTo>
                  <a:lnTo>
                    <a:pt x="1321708" y="3609448"/>
                  </a:lnTo>
                  <a:lnTo>
                    <a:pt x="1283608" y="3406372"/>
                  </a:lnTo>
                  <a:lnTo>
                    <a:pt x="1515636" y="3532484"/>
                  </a:lnTo>
                  <a:lnTo>
                    <a:pt x="1431816" y="3387704"/>
                  </a:lnTo>
                  <a:lnTo>
                    <a:pt x="1389524" y="3287880"/>
                  </a:lnTo>
                  <a:lnTo>
                    <a:pt x="1256556" y="3253208"/>
                  </a:lnTo>
                  <a:lnTo>
                    <a:pt x="1312321" y="3167078"/>
                  </a:lnTo>
                  <a:lnTo>
                    <a:pt x="1178828" y="3132424"/>
                  </a:lnTo>
                  <a:lnTo>
                    <a:pt x="1079768" y="3349212"/>
                  </a:lnTo>
                  <a:lnTo>
                    <a:pt x="1002804" y="3204432"/>
                  </a:lnTo>
                  <a:lnTo>
                    <a:pt x="893593" y="3130888"/>
                  </a:lnTo>
                  <a:lnTo>
                    <a:pt x="1015647" y="2981400"/>
                  </a:lnTo>
                  <a:lnTo>
                    <a:pt x="1080532" y="2794470"/>
                  </a:lnTo>
                  <a:lnTo>
                    <a:pt x="1029732" y="2733128"/>
                  </a:lnTo>
                  <a:lnTo>
                    <a:pt x="987440" y="2631528"/>
                  </a:lnTo>
                  <a:lnTo>
                    <a:pt x="1110248" y="2542628"/>
                  </a:lnTo>
                  <a:lnTo>
                    <a:pt x="1209690" y="2544786"/>
                  </a:lnTo>
                  <a:lnTo>
                    <a:pt x="1319674" y="2436836"/>
                  </a:lnTo>
                  <a:lnTo>
                    <a:pt x="1484774" y="2489794"/>
                  </a:lnTo>
                  <a:lnTo>
                    <a:pt x="1552466" y="2491704"/>
                  </a:lnTo>
                  <a:lnTo>
                    <a:pt x="1679466" y="2457920"/>
                  </a:lnTo>
                  <a:lnTo>
                    <a:pt x="1656224" y="2324570"/>
                  </a:lnTo>
                  <a:lnTo>
                    <a:pt x="1630824" y="2193378"/>
                  </a:lnTo>
                  <a:lnTo>
                    <a:pt x="1573674" y="2112986"/>
                  </a:lnTo>
                  <a:lnTo>
                    <a:pt x="1586374" y="1996652"/>
                  </a:lnTo>
                  <a:cubicBezTo>
                    <a:pt x="1587093" y="1943016"/>
                    <a:pt x="1587813" y="1889380"/>
                    <a:pt x="1588532" y="1835744"/>
                  </a:cubicBezTo>
                  <a:lnTo>
                    <a:pt x="1509161" y="1878162"/>
                  </a:lnTo>
                  <a:lnTo>
                    <a:pt x="1488966" y="2121742"/>
                  </a:lnTo>
                  <a:lnTo>
                    <a:pt x="1533416" y="2250776"/>
                  </a:lnTo>
                  <a:lnTo>
                    <a:pt x="1497474" y="2424384"/>
                  </a:lnTo>
                  <a:lnTo>
                    <a:pt x="1347232" y="2377776"/>
                  </a:lnTo>
                  <a:lnTo>
                    <a:pt x="1181635" y="2444304"/>
                  </a:lnTo>
                  <a:lnTo>
                    <a:pt x="1091198" y="2348184"/>
                  </a:lnTo>
                  <a:lnTo>
                    <a:pt x="932448" y="2248618"/>
                  </a:lnTo>
                  <a:lnTo>
                    <a:pt x="1042556" y="2494110"/>
                  </a:lnTo>
                  <a:lnTo>
                    <a:pt x="877456" y="2587202"/>
                  </a:lnTo>
                  <a:lnTo>
                    <a:pt x="949340" y="2745952"/>
                  </a:lnTo>
                  <a:lnTo>
                    <a:pt x="1046748" y="2843236"/>
                  </a:lnTo>
                  <a:lnTo>
                    <a:pt x="893593" y="2916000"/>
                  </a:lnTo>
                  <a:lnTo>
                    <a:pt x="853832" y="2868388"/>
                  </a:lnTo>
                  <a:lnTo>
                    <a:pt x="677808" y="2818476"/>
                  </a:lnTo>
                  <a:lnTo>
                    <a:pt x="497592" y="2760944"/>
                  </a:lnTo>
                  <a:lnTo>
                    <a:pt x="376436" y="2707604"/>
                  </a:lnTo>
                  <a:lnTo>
                    <a:pt x="288424" y="2581492"/>
                  </a:lnTo>
                  <a:lnTo>
                    <a:pt x="310520" y="2485860"/>
                  </a:lnTo>
                  <a:lnTo>
                    <a:pt x="169168" y="2402040"/>
                  </a:lnTo>
                  <a:lnTo>
                    <a:pt x="39628" y="2405468"/>
                  </a:lnTo>
                  <a:lnTo>
                    <a:pt x="0" y="2278592"/>
                  </a:lnTo>
                  <a:lnTo>
                    <a:pt x="13856" y="2229568"/>
                  </a:lnTo>
                  <a:lnTo>
                    <a:pt x="129540" y="2073988"/>
                  </a:lnTo>
                  <a:lnTo>
                    <a:pt x="281940" y="1974928"/>
                  </a:lnTo>
                  <a:lnTo>
                    <a:pt x="366524" y="2107896"/>
                  </a:lnTo>
                  <a:lnTo>
                    <a:pt x="492636" y="2165428"/>
                  </a:lnTo>
                  <a:lnTo>
                    <a:pt x="573028" y="2070560"/>
                  </a:lnTo>
                  <a:lnTo>
                    <a:pt x="531500" y="1886916"/>
                  </a:lnTo>
                  <a:lnTo>
                    <a:pt x="649992" y="1865192"/>
                  </a:lnTo>
                  <a:lnTo>
                    <a:pt x="600844" y="1685740"/>
                  </a:lnTo>
                  <a:lnTo>
                    <a:pt x="654184" y="1612968"/>
                  </a:lnTo>
                  <a:lnTo>
                    <a:pt x="768484" y="1673928"/>
                  </a:lnTo>
                  <a:lnTo>
                    <a:pt x="856496" y="1708600"/>
                  </a:lnTo>
                  <a:lnTo>
                    <a:pt x="886976" y="1597728"/>
                  </a:lnTo>
                  <a:lnTo>
                    <a:pt x="799728" y="1559628"/>
                  </a:lnTo>
                  <a:lnTo>
                    <a:pt x="737373" y="1419384"/>
                  </a:lnTo>
                  <a:lnTo>
                    <a:pt x="867544" y="1391224"/>
                  </a:lnTo>
                  <a:lnTo>
                    <a:pt x="947936" y="1303976"/>
                  </a:lnTo>
                  <a:lnTo>
                    <a:pt x="914028" y="1231204"/>
                  </a:lnTo>
                  <a:lnTo>
                    <a:pt x="959748" y="1127952"/>
                  </a:lnTo>
                  <a:lnTo>
                    <a:pt x="1035948" y="1036512"/>
                  </a:lnTo>
                  <a:lnTo>
                    <a:pt x="952128" y="937452"/>
                  </a:lnTo>
                  <a:lnTo>
                    <a:pt x="769248" y="857060"/>
                  </a:lnTo>
                  <a:lnTo>
                    <a:pt x="806962" y="789060"/>
                  </a:lnTo>
                  <a:lnTo>
                    <a:pt x="999644" y="735904"/>
                  </a:lnTo>
                  <a:lnTo>
                    <a:pt x="1152044" y="570804"/>
                  </a:lnTo>
                  <a:lnTo>
                    <a:pt x="1287428" y="426912"/>
                  </a:lnTo>
                  <a:lnTo>
                    <a:pt x="1397412" y="393128"/>
                  </a:lnTo>
                  <a:lnTo>
                    <a:pt x="1435512" y="189928"/>
                  </a:lnTo>
                  <a:lnTo>
                    <a:pt x="1545620" y="194244"/>
                  </a:lnTo>
                  <a:lnTo>
                    <a:pt x="1604680" y="342328"/>
                  </a:lnTo>
                  <a:lnTo>
                    <a:pt x="1719104" y="439736"/>
                  </a:lnTo>
                  <a:lnTo>
                    <a:pt x="1939196" y="545528"/>
                  </a:lnTo>
                  <a:lnTo>
                    <a:pt x="2091348" y="520004"/>
                  </a:lnTo>
                  <a:lnTo>
                    <a:pt x="2260640" y="418404"/>
                  </a:lnTo>
                  <a:lnTo>
                    <a:pt x="2209840" y="211012"/>
                  </a:lnTo>
                  <a:lnTo>
                    <a:pt x="2291273" y="97036"/>
                  </a:lnTo>
                  <a:lnTo>
                    <a:pt x="2510448" y="12252"/>
                  </a:lnTo>
                  <a:lnTo>
                    <a:pt x="2643698" y="0"/>
                  </a:lnTo>
                  <a:lnTo>
                    <a:pt x="2827824" y="206944"/>
                  </a:lnTo>
                  <a:lnTo>
                    <a:pt x="3009816" y="414336"/>
                  </a:lnTo>
                  <a:lnTo>
                    <a:pt x="2992800" y="549720"/>
                  </a:lnTo>
                  <a:lnTo>
                    <a:pt x="3162092" y="647004"/>
                  </a:lnTo>
                  <a:lnTo>
                    <a:pt x="3267884" y="778196"/>
                  </a:lnTo>
                  <a:lnTo>
                    <a:pt x="3521884" y="828996"/>
                  </a:lnTo>
                  <a:lnTo>
                    <a:pt x="3530268" y="1061788"/>
                  </a:lnTo>
                  <a:lnTo>
                    <a:pt x="3631868" y="1129480"/>
                  </a:lnTo>
                  <a:lnTo>
                    <a:pt x="3826560" y="1133672"/>
                  </a:lnTo>
                  <a:lnTo>
                    <a:pt x="3982184" y="1396950"/>
                  </a:lnTo>
                  <a:lnTo>
                    <a:pt x="3788460" y="1421456"/>
                  </a:lnTo>
                  <a:lnTo>
                    <a:pt x="3648760" y="1497656"/>
                  </a:lnTo>
                  <a:lnTo>
                    <a:pt x="3534584" y="1578048"/>
                  </a:lnTo>
                  <a:lnTo>
                    <a:pt x="3432984" y="1620340"/>
                  </a:lnTo>
                  <a:lnTo>
                    <a:pt x="3365292" y="1785440"/>
                  </a:lnTo>
                  <a:lnTo>
                    <a:pt x="3174792" y="1776932"/>
                  </a:lnTo>
                  <a:lnTo>
                    <a:pt x="3090084" y="1997024"/>
                  </a:lnTo>
                  <a:lnTo>
                    <a:pt x="3280584" y="2077416"/>
                  </a:lnTo>
                  <a:lnTo>
                    <a:pt x="3360976" y="2200224"/>
                  </a:lnTo>
                  <a:lnTo>
                    <a:pt x="3475276" y="2246708"/>
                  </a:lnTo>
                  <a:lnTo>
                    <a:pt x="3547284" y="2411808"/>
                  </a:lnTo>
                  <a:lnTo>
                    <a:pt x="3432984" y="2492200"/>
                  </a:lnTo>
                  <a:lnTo>
                    <a:pt x="3301792" y="2543000"/>
                  </a:lnTo>
                  <a:lnTo>
                    <a:pt x="3149392" y="2678384"/>
                  </a:lnTo>
                  <a:lnTo>
                    <a:pt x="3149392" y="2826468"/>
                  </a:lnTo>
                  <a:lnTo>
                    <a:pt x="3204508" y="3046560"/>
                  </a:lnTo>
                  <a:lnTo>
                    <a:pt x="3031148" y="3114004"/>
                  </a:lnTo>
                  <a:lnTo>
                    <a:pt x="2827824" y="3122760"/>
                  </a:lnTo>
                  <a:lnTo>
                    <a:pt x="2612048" y="3245444"/>
                  </a:lnTo>
                  <a:lnTo>
                    <a:pt x="2455456" y="3181944"/>
                  </a:lnTo>
                  <a:lnTo>
                    <a:pt x="2303304" y="3173188"/>
                  </a:lnTo>
                  <a:lnTo>
                    <a:pt x="2273712" y="3245072"/>
                  </a:lnTo>
                  <a:lnTo>
                    <a:pt x="2231420" y="3355056"/>
                  </a:lnTo>
                  <a:lnTo>
                    <a:pt x="2117244" y="3528540"/>
                  </a:lnTo>
                  <a:lnTo>
                    <a:pt x="2015644" y="3566640"/>
                  </a:lnTo>
                  <a:lnTo>
                    <a:pt x="1880260" y="3693516"/>
                  </a:lnTo>
                  <a:lnTo>
                    <a:pt x="1867436" y="3905100"/>
                  </a:lnTo>
                  <a:lnTo>
                    <a:pt x="2007260" y="4044800"/>
                  </a:lnTo>
                  <a:lnTo>
                    <a:pt x="1787044" y="4137892"/>
                  </a:lnTo>
                  <a:lnTo>
                    <a:pt x="1850668" y="4252068"/>
                  </a:lnTo>
                  <a:lnTo>
                    <a:pt x="1736044" y="4348310"/>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42" name="任意多边形 114">
              <a:extLst>
                <a:ext uri="{FF2B5EF4-FFF2-40B4-BE49-F238E27FC236}">
                  <a16:creationId xmlns:a16="http://schemas.microsoft.com/office/drawing/2014/main" id="{A674BF6B-B2BF-4343-AC1D-7B9C86731DBB}"/>
                </a:ext>
              </a:extLst>
            </p:cNvPr>
            <p:cNvSpPr>
              <a:spLocks/>
            </p:cNvSpPr>
            <p:nvPr/>
          </p:nvSpPr>
          <p:spPr bwMode="auto">
            <a:xfrm>
              <a:off x="835025" y="2427288"/>
              <a:ext cx="638175" cy="908050"/>
            </a:xfrm>
            <a:custGeom>
              <a:avLst/>
              <a:gdLst/>
              <a:ahLst/>
              <a:cxnLst/>
              <a:rect l="0" t="0" r="r" b="b"/>
              <a:pathLst>
                <a:path w="5256006" h="7473275">
                  <a:moveTo>
                    <a:pt x="775555" y="354059"/>
                  </a:moveTo>
                  <a:lnTo>
                    <a:pt x="381164" y="309340"/>
                  </a:lnTo>
                  <a:lnTo>
                    <a:pt x="104133" y="203411"/>
                  </a:lnTo>
                  <a:lnTo>
                    <a:pt x="0" y="389055"/>
                  </a:lnTo>
                  <a:lnTo>
                    <a:pt x="188174" y="582252"/>
                  </a:lnTo>
                  <a:lnTo>
                    <a:pt x="179394" y="808690"/>
                  </a:lnTo>
                  <a:lnTo>
                    <a:pt x="210757" y="1120436"/>
                  </a:lnTo>
                  <a:lnTo>
                    <a:pt x="430294" y="1501807"/>
                  </a:lnTo>
                  <a:lnTo>
                    <a:pt x="311745" y="1853695"/>
                  </a:lnTo>
                  <a:lnTo>
                    <a:pt x="466676" y="2128198"/>
                  </a:lnTo>
                  <a:lnTo>
                    <a:pt x="823589" y="2058204"/>
                  </a:lnTo>
                  <a:lnTo>
                    <a:pt x="605931" y="2215629"/>
                  </a:lnTo>
                  <a:lnTo>
                    <a:pt x="659876" y="2595122"/>
                  </a:lnTo>
                  <a:lnTo>
                    <a:pt x="776546" y="2911890"/>
                  </a:lnTo>
                  <a:lnTo>
                    <a:pt x="579592" y="3185372"/>
                  </a:lnTo>
                  <a:lnTo>
                    <a:pt x="736404" y="3425613"/>
                  </a:lnTo>
                  <a:lnTo>
                    <a:pt x="758986" y="3636370"/>
                  </a:lnTo>
                  <a:lnTo>
                    <a:pt x="853073" y="3878489"/>
                  </a:lnTo>
                  <a:lnTo>
                    <a:pt x="877534" y="4082345"/>
                  </a:lnTo>
                  <a:lnTo>
                    <a:pt x="1065709" y="4246058"/>
                  </a:lnTo>
                  <a:lnTo>
                    <a:pt x="1041248" y="4503859"/>
                  </a:lnTo>
                  <a:lnTo>
                    <a:pt x="1393135" y="4604847"/>
                  </a:lnTo>
                  <a:lnTo>
                    <a:pt x="1511777" y="4917539"/>
                  </a:lnTo>
                  <a:lnTo>
                    <a:pt x="1671027" y="5188808"/>
                  </a:lnTo>
                  <a:lnTo>
                    <a:pt x="1984651" y="5437829"/>
                  </a:lnTo>
                  <a:lnTo>
                    <a:pt x="2242452" y="5883802"/>
                  </a:lnTo>
                  <a:lnTo>
                    <a:pt x="2263156" y="6023054"/>
                  </a:lnTo>
                  <a:lnTo>
                    <a:pt x="2122025" y="6352359"/>
                  </a:lnTo>
                  <a:lnTo>
                    <a:pt x="2427481" y="6438931"/>
                  </a:lnTo>
                  <a:lnTo>
                    <a:pt x="2371658" y="6578183"/>
                  </a:lnTo>
                  <a:lnTo>
                    <a:pt x="2537250" y="6788940"/>
                  </a:lnTo>
                  <a:lnTo>
                    <a:pt x="2748007" y="7147727"/>
                  </a:lnTo>
                  <a:lnTo>
                    <a:pt x="2855897" y="7286979"/>
                  </a:lnTo>
                  <a:lnTo>
                    <a:pt x="2997027" y="7473275"/>
                  </a:lnTo>
                  <a:lnTo>
                    <a:pt x="3129378" y="7424351"/>
                  </a:lnTo>
                  <a:lnTo>
                    <a:pt x="3158862" y="7025420"/>
                  </a:lnTo>
                  <a:lnTo>
                    <a:pt x="3331355" y="7098803"/>
                  </a:lnTo>
                  <a:lnTo>
                    <a:pt x="3533332" y="7020397"/>
                  </a:lnTo>
                  <a:lnTo>
                    <a:pt x="3524552" y="6755695"/>
                  </a:lnTo>
                  <a:lnTo>
                    <a:pt x="3594179" y="6428269"/>
                  </a:lnTo>
                  <a:lnTo>
                    <a:pt x="3555915" y="6201831"/>
                  </a:lnTo>
                  <a:lnTo>
                    <a:pt x="3813715" y="6102721"/>
                  </a:lnTo>
                  <a:lnTo>
                    <a:pt x="3996254" y="5664260"/>
                  </a:lnTo>
                  <a:lnTo>
                    <a:pt x="4137385" y="5381998"/>
                  </a:lnTo>
                  <a:lnTo>
                    <a:pt x="3924750" y="5124198"/>
                  </a:lnTo>
                  <a:lnTo>
                    <a:pt x="3902167" y="4859496"/>
                  </a:lnTo>
                  <a:lnTo>
                    <a:pt x="4043298" y="4875177"/>
                  </a:lnTo>
                  <a:lnTo>
                    <a:pt x="4159968" y="5119175"/>
                  </a:lnTo>
                  <a:lnTo>
                    <a:pt x="4254055" y="5399558"/>
                  </a:lnTo>
                  <a:lnTo>
                    <a:pt x="4449130" y="5603413"/>
                  </a:lnTo>
                  <a:lnTo>
                    <a:pt x="4769656" y="5491766"/>
                  </a:lnTo>
                  <a:lnTo>
                    <a:pt x="4807919" y="5061473"/>
                  </a:lnTo>
                  <a:lnTo>
                    <a:pt x="4729513" y="4781090"/>
                  </a:lnTo>
                  <a:lnTo>
                    <a:pt x="4651107" y="4532069"/>
                  </a:lnTo>
                  <a:lnTo>
                    <a:pt x="4917688" y="4242906"/>
                  </a:lnTo>
                  <a:lnTo>
                    <a:pt x="5018676" y="4000787"/>
                  </a:lnTo>
                  <a:lnTo>
                    <a:pt x="5256006" y="3606401"/>
                  </a:lnTo>
                  <a:lnTo>
                    <a:pt x="5053960" y="3508546"/>
                  </a:lnTo>
                  <a:lnTo>
                    <a:pt x="5000015" y="2766507"/>
                  </a:lnTo>
                  <a:cubicBezTo>
                    <a:pt x="5001008" y="2521461"/>
                    <a:pt x="5002002" y="2276415"/>
                    <a:pt x="5002995" y="2031369"/>
                  </a:cubicBezTo>
                  <a:lnTo>
                    <a:pt x="5209669" y="1892892"/>
                  </a:lnTo>
                  <a:lnTo>
                    <a:pt x="5056940" y="1381211"/>
                  </a:lnTo>
                  <a:lnTo>
                    <a:pt x="5236171" y="1151791"/>
                  </a:lnTo>
                  <a:lnTo>
                    <a:pt x="4672587" y="963456"/>
                  </a:lnTo>
                  <a:lnTo>
                    <a:pt x="4518756" y="630229"/>
                  </a:lnTo>
                  <a:lnTo>
                    <a:pt x="4632319" y="411392"/>
                  </a:lnTo>
                  <a:lnTo>
                    <a:pt x="4284315" y="496777"/>
                  </a:lnTo>
                  <a:lnTo>
                    <a:pt x="4026515" y="304683"/>
                  </a:lnTo>
                  <a:lnTo>
                    <a:pt x="3760873" y="0"/>
                  </a:lnTo>
                  <a:lnTo>
                    <a:pt x="3521571" y="183153"/>
                  </a:lnTo>
                  <a:lnTo>
                    <a:pt x="3687164" y="440013"/>
                  </a:lnTo>
                  <a:lnTo>
                    <a:pt x="3498289" y="766131"/>
                  </a:lnTo>
                  <a:lnTo>
                    <a:pt x="3142079" y="641052"/>
                  </a:lnTo>
                  <a:lnTo>
                    <a:pt x="2745965" y="904653"/>
                  </a:lnTo>
                  <a:lnTo>
                    <a:pt x="2336213" y="733098"/>
                  </a:lnTo>
                  <a:lnTo>
                    <a:pt x="2100832" y="547905"/>
                  </a:lnTo>
                  <a:lnTo>
                    <a:pt x="1520789" y="686994"/>
                  </a:lnTo>
                  <a:lnTo>
                    <a:pt x="1107731" y="617367"/>
                  </a:lnTo>
                  <a:lnTo>
                    <a:pt x="775555" y="354059"/>
                  </a:lnTo>
                  <a:close/>
                </a:path>
              </a:pathLst>
            </a:custGeom>
            <a:solidFill>
              <a:srgbClr val="4BAFC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43" name="任意多边形 115">
              <a:extLst>
                <a:ext uri="{FF2B5EF4-FFF2-40B4-BE49-F238E27FC236}">
                  <a16:creationId xmlns:a16="http://schemas.microsoft.com/office/drawing/2014/main" id="{0BE4253F-41A9-A849-B0E4-0D2A62EC9293}"/>
                </a:ext>
              </a:extLst>
            </p:cNvPr>
            <p:cNvSpPr>
              <a:spLocks/>
            </p:cNvSpPr>
            <p:nvPr/>
          </p:nvSpPr>
          <p:spPr bwMode="auto">
            <a:xfrm>
              <a:off x="2233613" y="3659188"/>
              <a:ext cx="962025" cy="800100"/>
            </a:xfrm>
            <a:custGeom>
              <a:avLst/>
              <a:gdLst/>
              <a:ahLst/>
              <a:cxnLst/>
              <a:rect l="0" t="0" r="r" b="b"/>
              <a:pathLst>
                <a:path w="7922878" h="6582763">
                  <a:moveTo>
                    <a:pt x="1169835" y="1353076"/>
                  </a:moveTo>
                  <a:lnTo>
                    <a:pt x="1482199" y="1596049"/>
                  </a:lnTo>
                  <a:lnTo>
                    <a:pt x="1816526" y="1766664"/>
                  </a:lnTo>
                  <a:lnTo>
                    <a:pt x="2172171" y="1900893"/>
                  </a:lnTo>
                  <a:lnTo>
                    <a:pt x="2273160" y="2064606"/>
                  </a:lnTo>
                  <a:lnTo>
                    <a:pt x="2454432" y="2230198"/>
                  </a:lnTo>
                  <a:lnTo>
                    <a:pt x="2741717" y="2299824"/>
                  </a:lnTo>
                  <a:lnTo>
                    <a:pt x="2842705" y="2244001"/>
                  </a:lnTo>
                  <a:lnTo>
                    <a:pt x="3030880" y="2407714"/>
                  </a:lnTo>
                  <a:lnTo>
                    <a:pt x="2961254" y="2548845"/>
                  </a:lnTo>
                  <a:lnTo>
                    <a:pt x="2929891" y="2705657"/>
                  </a:lnTo>
                  <a:lnTo>
                    <a:pt x="3093604" y="2869370"/>
                  </a:lnTo>
                  <a:lnTo>
                    <a:pt x="3314407" y="3038106"/>
                  </a:lnTo>
                  <a:lnTo>
                    <a:pt x="3405350" y="3024304"/>
                  </a:lnTo>
                  <a:lnTo>
                    <a:pt x="3415396" y="3262666"/>
                  </a:lnTo>
                  <a:lnTo>
                    <a:pt x="3145873" y="3188590"/>
                  </a:lnTo>
                  <a:lnTo>
                    <a:pt x="2880356" y="3236327"/>
                  </a:lnTo>
                  <a:lnTo>
                    <a:pt x="2725423" y="3110877"/>
                  </a:lnTo>
                  <a:lnTo>
                    <a:pt x="2544150" y="2955944"/>
                  </a:lnTo>
                  <a:lnTo>
                    <a:pt x="2833313" y="2846175"/>
                  </a:lnTo>
                  <a:lnTo>
                    <a:pt x="2756785" y="2541331"/>
                  </a:lnTo>
                  <a:lnTo>
                    <a:pt x="2514666" y="2447244"/>
                  </a:lnTo>
                  <a:lnTo>
                    <a:pt x="2216723" y="2415882"/>
                  </a:lnTo>
                  <a:lnTo>
                    <a:pt x="1882395" y="2339354"/>
                  </a:lnTo>
                  <a:lnTo>
                    <a:pt x="1554969" y="2065872"/>
                  </a:lnTo>
                  <a:lnTo>
                    <a:pt x="1281487" y="1839434"/>
                  </a:lnTo>
                  <a:lnTo>
                    <a:pt x="1147872" y="1672576"/>
                  </a:lnTo>
                  <a:lnTo>
                    <a:pt x="1058806" y="1778588"/>
                  </a:lnTo>
                  <a:lnTo>
                    <a:pt x="1304070" y="2079675"/>
                  </a:lnTo>
                  <a:lnTo>
                    <a:pt x="1136761" y="2230117"/>
                  </a:lnTo>
                  <a:lnTo>
                    <a:pt x="1200591" y="2516258"/>
                  </a:lnTo>
                  <a:lnTo>
                    <a:pt x="907629" y="2201980"/>
                  </a:lnTo>
                  <a:lnTo>
                    <a:pt x="569544" y="2052070"/>
                  </a:lnTo>
                  <a:lnTo>
                    <a:pt x="609686" y="2332453"/>
                  </a:lnTo>
                  <a:lnTo>
                    <a:pt x="550106" y="2541331"/>
                  </a:lnTo>
                  <a:lnTo>
                    <a:pt x="311744" y="2306113"/>
                  </a:lnTo>
                  <a:lnTo>
                    <a:pt x="62725" y="2126719"/>
                  </a:lnTo>
                  <a:lnTo>
                    <a:pt x="0" y="2400200"/>
                  </a:lnTo>
                  <a:lnTo>
                    <a:pt x="237096" y="2682462"/>
                  </a:lnTo>
                  <a:lnTo>
                    <a:pt x="329305" y="2877538"/>
                  </a:lnTo>
                  <a:lnTo>
                    <a:pt x="228317" y="3002987"/>
                  </a:lnTo>
                  <a:lnTo>
                    <a:pt x="508700" y="3391260"/>
                  </a:lnTo>
                  <a:lnTo>
                    <a:pt x="844294" y="3820941"/>
                  </a:lnTo>
                  <a:lnTo>
                    <a:pt x="1189280" y="4361003"/>
                  </a:lnTo>
                  <a:lnTo>
                    <a:pt x="1391257" y="4616925"/>
                  </a:lnTo>
                  <a:lnTo>
                    <a:pt x="1608915" y="4653311"/>
                  </a:lnTo>
                  <a:lnTo>
                    <a:pt x="1788310" y="4951253"/>
                  </a:lnTo>
                  <a:lnTo>
                    <a:pt x="2093154" y="5287460"/>
                  </a:lnTo>
                  <a:lnTo>
                    <a:pt x="2382317" y="5567843"/>
                  </a:lnTo>
                  <a:lnTo>
                    <a:pt x="2647018" y="5825643"/>
                  </a:lnTo>
                  <a:lnTo>
                    <a:pt x="2958764" y="5980577"/>
                  </a:lnTo>
                  <a:lnTo>
                    <a:pt x="3044071" y="6200114"/>
                  </a:lnTo>
                  <a:lnTo>
                    <a:pt x="3310651" y="6112928"/>
                  </a:lnTo>
                  <a:lnTo>
                    <a:pt x="3573526" y="6582763"/>
                  </a:lnTo>
                  <a:lnTo>
                    <a:pt x="3599282" y="6508804"/>
                  </a:lnTo>
                  <a:lnTo>
                    <a:pt x="3789092" y="6247157"/>
                  </a:lnTo>
                  <a:lnTo>
                    <a:pt x="4045014" y="6083444"/>
                  </a:lnTo>
                  <a:lnTo>
                    <a:pt x="4178303" y="6298123"/>
                  </a:lnTo>
                  <a:lnTo>
                    <a:pt x="4389060" y="6398008"/>
                  </a:lnTo>
                  <a:lnTo>
                    <a:pt x="4525331" y="6243238"/>
                  </a:lnTo>
                  <a:lnTo>
                    <a:pt x="4457748" y="5939332"/>
                  </a:lnTo>
                  <a:lnTo>
                    <a:pt x="4647800" y="5905928"/>
                  </a:lnTo>
                  <a:lnTo>
                    <a:pt x="4570496" y="5608924"/>
                  </a:lnTo>
                  <a:lnTo>
                    <a:pt x="4659725" y="5490377"/>
                  </a:lnTo>
                  <a:lnTo>
                    <a:pt x="4847899" y="5594183"/>
                  </a:lnTo>
                  <a:lnTo>
                    <a:pt x="4988865" y="5647025"/>
                  </a:lnTo>
                  <a:lnTo>
                    <a:pt x="5035135" y="5464813"/>
                  </a:lnTo>
                  <a:lnTo>
                    <a:pt x="4890083" y="5392206"/>
                  </a:lnTo>
                  <a:lnTo>
                    <a:pt x="4790197" y="5174547"/>
                  </a:lnTo>
                  <a:lnTo>
                    <a:pt x="5011612" y="5119662"/>
                  </a:lnTo>
                  <a:lnTo>
                    <a:pt x="5137508" y="4980295"/>
                  </a:lnTo>
                  <a:lnTo>
                    <a:pt x="5080300" y="4858882"/>
                  </a:lnTo>
                  <a:lnTo>
                    <a:pt x="5154784" y="4687327"/>
                  </a:lnTo>
                  <a:lnTo>
                    <a:pt x="5278192" y="4536315"/>
                  </a:lnTo>
                  <a:lnTo>
                    <a:pt x="5143023" y="4372602"/>
                  </a:lnTo>
                  <a:lnTo>
                    <a:pt x="4840137" y="4249278"/>
                  </a:lnTo>
                  <a:lnTo>
                    <a:pt x="4900904" y="4136281"/>
                  </a:lnTo>
                  <a:lnTo>
                    <a:pt x="5217509" y="4043132"/>
                  </a:lnTo>
                  <a:lnTo>
                    <a:pt x="5698931" y="3532391"/>
                  </a:lnTo>
                  <a:lnTo>
                    <a:pt x="5880204" y="3469666"/>
                  </a:lnTo>
                  <a:lnTo>
                    <a:pt x="5939247" y="3149515"/>
                  </a:lnTo>
                  <a:lnTo>
                    <a:pt x="6123426" y="3150080"/>
                  </a:lnTo>
                  <a:lnTo>
                    <a:pt x="6213755" y="3389219"/>
                  </a:lnTo>
                  <a:lnTo>
                    <a:pt x="6410710" y="3559834"/>
                  </a:lnTo>
                  <a:lnTo>
                    <a:pt x="6779382" y="3729345"/>
                  </a:lnTo>
                  <a:lnTo>
                    <a:pt x="7017580" y="3692185"/>
                  </a:lnTo>
                  <a:lnTo>
                    <a:pt x="7295922" y="3525327"/>
                  </a:lnTo>
                  <a:lnTo>
                    <a:pt x="7211717" y="3178462"/>
                  </a:lnTo>
                  <a:lnTo>
                    <a:pt x="7350030" y="2995146"/>
                  </a:lnTo>
                  <a:lnTo>
                    <a:pt x="7695016" y="2854955"/>
                  </a:lnTo>
                  <a:lnTo>
                    <a:pt x="7922878" y="2828464"/>
                  </a:lnTo>
                  <a:lnTo>
                    <a:pt x="7634333" y="2211700"/>
                  </a:lnTo>
                  <a:lnTo>
                    <a:pt x="7678395" y="1926457"/>
                  </a:lnTo>
                  <a:lnTo>
                    <a:pt x="7811686" y="1724480"/>
                  </a:lnTo>
                  <a:lnTo>
                    <a:pt x="7876289" y="1458838"/>
                  </a:lnTo>
                  <a:lnTo>
                    <a:pt x="7612690" y="1280384"/>
                  </a:lnTo>
                  <a:lnTo>
                    <a:pt x="7378412" y="1249962"/>
                  </a:lnTo>
                  <a:lnTo>
                    <a:pt x="7271624" y="1074487"/>
                  </a:lnTo>
                  <a:lnTo>
                    <a:pt x="7418553" y="1008781"/>
                  </a:lnTo>
                  <a:lnTo>
                    <a:pt x="7548862" y="888189"/>
                  </a:lnTo>
                  <a:lnTo>
                    <a:pt x="7328385" y="677434"/>
                  </a:lnTo>
                  <a:lnTo>
                    <a:pt x="7359748" y="545082"/>
                  </a:lnTo>
                  <a:lnTo>
                    <a:pt x="7208978" y="416081"/>
                  </a:lnTo>
                  <a:lnTo>
                    <a:pt x="7072463" y="530341"/>
                  </a:lnTo>
                  <a:lnTo>
                    <a:pt x="6838186" y="537244"/>
                  </a:lnTo>
                  <a:lnTo>
                    <a:pt x="6796940" y="669593"/>
                  </a:lnTo>
                  <a:lnTo>
                    <a:pt x="6629307" y="796922"/>
                  </a:lnTo>
                  <a:lnTo>
                    <a:pt x="6570502" y="618631"/>
                  </a:lnTo>
                  <a:lnTo>
                    <a:pt x="6488176" y="479379"/>
                  </a:lnTo>
                  <a:lnTo>
                    <a:pt x="6445993" y="284303"/>
                  </a:lnTo>
                  <a:lnTo>
                    <a:pt x="6246833" y="14904"/>
                  </a:lnTo>
                  <a:lnTo>
                    <a:pt x="5795998" y="0"/>
                  </a:lnTo>
                  <a:lnTo>
                    <a:pt x="5631346" y="120589"/>
                  </a:lnTo>
                  <a:lnTo>
                    <a:pt x="5432960" y="361361"/>
                  </a:lnTo>
                  <a:lnTo>
                    <a:pt x="5164419" y="565829"/>
                  </a:lnTo>
                  <a:lnTo>
                    <a:pt x="4862642" y="606870"/>
                  </a:lnTo>
                  <a:lnTo>
                    <a:pt x="4571600" y="833308"/>
                  </a:lnTo>
                  <a:lnTo>
                    <a:pt x="4793954" y="1066647"/>
                  </a:lnTo>
                  <a:lnTo>
                    <a:pt x="4675406" y="1292147"/>
                  </a:lnTo>
                  <a:lnTo>
                    <a:pt x="4714610" y="1391092"/>
                  </a:lnTo>
                  <a:lnTo>
                    <a:pt x="5048773" y="1425599"/>
                  </a:lnTo>
                  <a:lnTo>
                    <a:pt x="4967550" y="1708801"/>
                  </a:lnTo>
                  <a:lnTo>
                    <a:pt x="5023372" y="1942140"/>
                  </a:lnTo>
                  <a:lnTo>
                    <a:pt x="4836138" y="2181278"/>
                  </a:lnTo>
                  <a:lnTo>
                    <a:pt x="4541377" y="2300029"/>
                  </a:lnTo>
                  <a:lnTo>
                    <a:pt x="4259690" y="2233345"/>
                  </a:lnTo>
                  <a:lnTo>
                    <a:pt x="3975387" y="2229425"/>
                  </a:lnTo>
                  <a:lnTo>
                    <a:pt x="3691085" y="2084374"/>
                  </a:lnTo>
                  <a:lnTo>
                    <a:pt x="3354878" y="2113695"/>
                  </a:lnTo>
                  <a:lnTo>
                    <a:pt x="3214686" y="1855894"/>
                  </a:lnTo>
                  <a:lnTo>
                    <a:pt x="3095035" y="1622553"/>
                  </a:lnTo>
                  <a:lnTo>
                    <a:pt x="2896816" y="1404897"/>
                  </a:lnTo>
                  <a:lnTo>
                    <a:pt x="2506663" y="1327429"/>
                  </a:lnTo>
                  <a:lnTo>
                    <a:pt x="2019445" y="1180337"/>
                  </a:lnTo>
                  <a:lnTo>
                    <a:pt x="1699733" y="920859"/>
                  </a:lnTo>
                  <a:lnTo>
                    <a:pt x="1497881" y="809787"/>
                  </a:lnTo>
                  <a:lnTo>
                    <a:pt x="1376351" y="938218"/>
                  </a:lnTo>
                  <a:lnTo>
                    <a:pt x="1291044" y="1168576"/>
                  </a:lnTo>
                  <a:lnTo>
                    <a:pt x="1169835" y="1353076"/>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44" name="任意多边形 116">
              <a:extLst>
                <a:ext uri="{FF2B5EF4-FFF2-40B4-BE49-F238E27FC236}">
                  <a16:creationId xmlns:a16="http://schemas.microsoft.com/office/drawing/2014/main" id="{B51A6A4E-DC53-B649-91E9-18AEDF2E4512}"/>
                </a:ext>
              </a:extLst>
            </p:cNvPr>
            <p:cNvSpPr>
              <a:spLocks/>
            </p:cNvSpPr>
            <p:nvPr/>
          </p:nvSpPr>
          <p:spPr bwMode="auto">
            <a:xfrm>
              <a:off x="1903413" y="3411538"/>
              <a:ext cx="279400" cy="257175"/>
            </a:xfrm>
            <a:custGeom>
              <a:avLst/>
              <a:gdLst>
                <a:gd name="T0" fmla="*/ 0 w 6015621"/>
                <a:gd name="T1" fmla="*/ 146396 h 5484675"/>
                <a:gd name="T2" fmla="*/ 133423 w 6015621"/>
                <a:gd name="T3" fmla="*/ 330523 h 5484675"/>
                <a:gd name="T4" fmla="*/ 299540 w 6015621"/>
                <a:gd name="T5" fmla="*/ 585987 h 5484675"/>
                <a:gd name="T6" fmla="*/ 465657 w 6015621"/>
                <a:gd name="T7" fmla="*/ 765820 h 5484675"/>
                <a:gd name="T8" fmla="*/ 588341 w 6015621"/>
                <a:gd name="T9" fmla="*/ 903363 h 5484675"/>
                <a:gd name="T10" fmla="*/ 654531 w 6015621"/>
                <a:gd name="T11" fmla="*/ 1065655 h 5484675"/>
                <a:gd name="T12" fmla="*/ 776831 w 6015621"/>
                <a:gd name="T13" fmla="*/ 1044826 h 5484675"/>
                <a:gd name="T14" fmla="*/ 894481 w 6015621"/>
                <a:gd name="T15" fmla="*/ 968897 h 5484675"/>
                <a:gd name="T16" fmla="*/ 1032023 w 6015621"/>
                <a:gd name="T17" fmla="*/ 1102247 h 5484675"/>
                <a:gd name="T18" fmla="*/ 1169565 w 6015621"/>
                <a:gd name="T19" fmla="*/ 1106439 h 5484675"/>
                <a:gd name="T20" fmla="*/ 1299680 w 6015621"/>
                <a:gd name="T21" fmla="*/ 1279624 h 5484675"/>
                <a:gd name="T22" fmla="*/ 1403498 w 6015621"/>
                <a:gd name="T23" fmla="*/ 1217687 h 5484675"/>
                <a:gd name="T24" fmla="*/ 1363686 w 6015621"/>
                <a:gd name="T25" fmla="*/ 1126059 h 5484675"/>
                <a:gd name="T26" fmla="*/ 1177949 w 6015621"/>
                <a:gd name="T27" fmla="*/ 1045097 h 5484675"/>
                <a:gd name="T28" fmla="*/ 1117177 w 6015621"/>
                <a:gd name="T29" fmla="*/ 984326 h 5484675"/>
                <a:gd name="T30" fmla="*/ 1011832 w 6015621"/>
                <a:gd name="T31" fmla="*/ 876499 h 5484675"/>
                <a:gd name="T32" fmla="*/ 951060 w 6015621"/>
                <a:gd name="T33" fmla="*/ 738957 h 5484675"/>
                <a:gd name="T34" fmla="*/ 789706 w 6015621"/>
                <a:gd name="T35" fmla="*/ 587128 h 5484675"/>
                <a:gd name="T36" fmla="*/ 661118 w 6015621"/>
                <a:gd name="T37" fmla="*/ 591320 h 5484675"/>
                <a:gd name="T38" fmla="*/ 614634 w 6015621"/>
                <a:gd name="T39" fmla="*/ 657994 h 5484675"/>
                <a:gd name="T40" fmla="*/ 552722 w 6015621"/>
                <a:gd name="T41" fmla="*/ 597223 h 5484675"/>
                <a:gd name="T42" fmla="*/ 424705 w 6015621"/>
                <a:gd name="T43" fmla="*/ 430535 h 5484675"/>
                <a:gd name="T44" fmla="*/ 359171 w 6015621"/>
                <a:gd name="T45" fmla="*/ 326902 h 5484675"/>
                <a:gd name="T46" fmla="*/ 241249 w 6015621"/>
                <a:gd name="T47" fmla="*/ 151830 h 5484675"/>
                <a:gd name="T48" fmla="*/ 20835 w 6015621"/>
                <a:gd name="T49" fmla="*/ 0 h 5484675"/>
                <a:gd name="T50" fmla="*/ 0 w 6015621"/>
                <a:gd name="T51" fmla="*/ 146396 h 54846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15621" h="5484675">
                  <a:moveTo>
                    <a:pt x="0" y="627477"/>
                  </a:moveTo>
                  <a:lnTo>
                    <a:pt x="571873" y="1416675"/>
                  </a:lnTo>
                  <a:lnTo>
                    <a:pt x="1283877" y="2511635"/>
                  </a:lnTo>
                  <a:lnTo>
                    <a:pt x="1995882" y="3282428"/>
                  </a:lnTo>
                  <a:lnTo>
                    <a:pt x="2521725" y="3871960"/>
                  </a:lnTo>
                  <a:lnTo>
                    <a:pt x="2805426" y="4567569"/>
                  </a:lnTo>
                  <a:lnTo>
                    <a:pt x="3329624" y="4478289"/>
                  </a:lnTo>
                  <a:lnTo>
                    <a:pt x="3833891" y="4152849"/>
                  </a:lnTo>
                  <a:lnTo>
                    <a:pt x="4423419" y="4724404"/>
                  </a:lnTo>
                  <a:lnTo>
                    <a:pt x="5012946" y="4742372"/>
                  </a:lnTo>
                  <a:lnTo>
                    <a:pt x="5570640" y="5484675"/>
                  </a:lnTo>
                  <a:lnTo>
                    <a:pt x="6015621" y="5219203"/>
                  </a:lnTo>
                  <a:lnTo>
                    <a:pt x="5844980" y="4826471"/>
                  </a:lnTo>
                  <a:lnTo>
                    <a:pt x="5048881" y="4479454"/>
                  </a:lnTo>
                  <a:lnTo>
                    <a:pt x="4788403" y="4218976"/>
                  </a:lnTo>
                  <a:lnTo>
                    <a:pt x="4336877" y="3756816"/>
                  </a:lnTo>
                  <a:lnTo>
                    <a:pt x="4076398" y="3167289"/>
                  </a:lnTo>
                  <a:lnTo>
                    <a:pt x="3384808" y="2516525"/>
                  </a:lnTo>
                  <a:lnTo>
                    <a:pt x="2833659" y="2534493"/>
                  </a:lnTo>
                  <a:lnTo>
                    <a:pt x="2634421" y="2820269"/>
                  </a:lnTo>
                  <a:lnTo>
                    <a:pt x="2369056" y="2559794"/>
                  </a:lnTo>
                  <a:lnTo>
                    <a:pt x="1820355" y="1845343"/>
                  </a:lnTo>
                  <a:lnTo>
                    <a:pt x="1539465" y="1401155"/>
                  </a:lnTo>
                  <a:lnTo>
                    <a:pt x="1034032" y="650768"/>
                  </a:lnTo>
                  <a:lnTo>
                    <a:pt x="89302" y="0"/>
                  </a:lnTo>
                  <a:lnTo>
                    <a:pt x="0" y="627477"/>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45" name="任意多边形 117">
              <a:extLst>
                <a:ext uri="{FF2B5EF4-FFF2-40B4-BE49-F238E27FC236}">
                  <a16:creationId xmlns:a16="http://schemas.microsoft.com/office/drawing/2014/main" id="{650C636C-EFF3-A248-AB7F-61C950C1BEFC}"/>
                </a:ext>
              </a:extLst>
            </p:cNvPr>
            <p:cNvSpPr>
              <a:spLocks/>
            </p:cNvSpPr>
            <p:nvPr/>
          </p:nvSpPr>
          <p:spPr bwMode="auto">
            <a:xfrm>
              <a:off x="1920875" y="3756025"/>
              <a:ext cx="61913" cy="95250"/>
            </a:xfrm>
            <a:custGeom>
              <a:avLst/>
              <a:gdLst>
                <a:gd name="T0" fmla="*/ 31270 w 1315903"/>
                <a:gd name="T1" fmla="*/ 261219 h 2057549"/>
                <a:gd name="T2" fmla="*/ 0 w 1315903"/>
                <a:gd name="T3" fmla="*/ 342278 h 2057549"/>
                <a:gd name="T4" fmla="*/ 104549 w 1315903"/>
                <a:gd name="T5" fmla="*/ 432246 h 2057549"/>
                <a:gd name="T6" fmla="*/ 175417 w 1315903"/>
                <a:gd name="T7" fmla="*/ 474538 h 2057549"/>
                <a:gd name="T8" fmla="*/ 307012 w 1315903"/>
                <a:gd name="T9" fmla="*/ 480045 h 2057549"/>
                <a:gd name="T10" fmla="*/ 284384 w 1315903"/>
                <a:gd name="T11" fmla="*/ 351854 h 2057549"/>
                <a:gd name="T12" fmla="*/ 208754 w 1315903"/>
                <a:gd name="T13" fmla="*/ 223837 h 2057549"/>
                <a:gd name="T14" fmla="*/ 275429 w 1315903"/>
                <a:gd name="T15" fmla="*/ 128587 h 2057549"/>
                <a:gd name="T16" fmla="*/ 185512 w 1315903"/>
                <a:gd name="T17" fmla="*/ 0 h 2057549"/>
                <a:gd name="T18" fmla="*/ 80167 w 1315903"/>
                <a:gd name="T19" fmla="*/ 23242 h 2057549"/>
                <a:gd name="T20" fmla="*/ 42067 w 1315903"/>
                <a:gd name="T21" fmla="*/ 127446 h 2057549"/>
                <a:gd name="T22" fmla="*/ 31270 w 1315903"/>
                <a:gd name="T23" fmla="*/ 261219 h 2057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15903" h="2057549">
                  <a:moveTo>
                    <a:pt x="134028" y="1119626"/>
                  </a:moveTo>
                  <a:lnTo>
                    <a:pt x="0" y="1467058"/>
                  </a:lnTo>
                  <a:lnTo>
                    <a:pt x="448114" y="1852675"/>
                  </a:lnTo>
                  <a:lnTo>
                    <a:pt x="751866" y="2033945"/>
                  </a:lnTo>
                  <a:lnTo>
                    <a:pt x="1315903" y="2057549"/>
                  </a:lnTo>
                  <a:lnTo>
                    <a:pt x="1218916" y="1508102"/>
                  </a:lnTo>
                  <a:lnTo>
                    <a:pt x="894754" y="959401"/>
                  </a:lnTo>
                  <a:lnTo>
                    <a:pt x="1180533" y="551144"/>
                  </a:lnTo>
                  <a:lnTo>
                    <a:pt x="795135" y="0"/>
                  </a:lnTo>
                  <a:lnTo>
                    <a:pt x="343609" y="99619"/>
                  </a:lnTo>
                  <a:lnTo>
                    <a:pt x="180306" y="546254"/>
                  </a:lnTo>
                  <a:lnTo>
                    <a:pt x="134028" y="1119626"/>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46" name="任意多边形 118">
              <a:extLst>
                <a:ext uri="{FF2B5EF4-FFF2-40B4-BE49-F238E27FC236}">
                  <a16:creationId xmlns:a16="http://schemas.microsoft.com/office/drawing/2014/main" id="{F65859EF-C35F-5F4C-B807-57A61CD852AB}"/>
                </a:ext>
              </a:extLst>
            </p:cNvPr>
            <p:cNvSpPr>
              <a:spLocks/>
            </p:cNvSpPr>
            <p:nvPr/>
          </p:nvSpPr>
          <p:spPr bwMode="auto">
            <a:xfrm>
              <a:off x="2081213" y="4019550"/>
              <a:ext cx="101600" cy="104775"/>
            </a:xfrm>
            <a:custGeom>
              <a:avLst/>
              <a:gdLst>
                <a:gd name="T0" fmla="*/ 11948 w 2165276"/>
                <a:gd name="T1" fmla="*/ 88430 h 2244876"/>
                <a:gd name="T2" fmla="*/ 61641 w 2165276"/>
                <a:gd name="T3" fmla="*/ 185366 h 2244876"/>
                <a:gd name="T4" fmla="*/ 173484 w 2165276"/>
                <a:gd name="T5" fmla="*/ 286767 h 2244876"/>
                <a:gd name="T6" fmla="*/ 222126 w 2165276"/>
                <a:gd name="T7" fmla="*/ 389384 h 2244876"/>
                <a:gd name="T8" fmla="*/ 305693 w 2165276"/>
                <a:gd name="T9" fmla="*/ 452883 h 2244876"/>
                <a:gd name="T10" fmla="*/ 394593 w 2165276"/>
                <a:gd name="T11" fmla="*/ 523750 h 2244876"/>
                <a:gd name="T12" fmla="*/ 440060 w 2165276"/>
                <a:gd name="T13" fmla="*/ 383032 h 2244876"/>
                <a:gd name="T14" fmla="*/ 505178 w 2165276"/>
                <a:gd name="T15" fmla="*/ 273920 h 2244876"/>
                <a:gd name="T16" fmla="*/ 397768 w 2165276"/>
                <a:gd name="T17" fmla="*/ 163957 h 2244876"/>
                <a:gd name="T18" fmla="*/ 279276 w 2165276"/>
                <a:gd name="T19" fmla="*/ 210565 h 2244876"/>
                <a:gd name="T20" fmla="*/ 183009 w 2165276"/>
                <a:gd name="T21" fmla="*/ 79373 h 2244876"/>
                <a:gd name="T22" fmla="*/ 124842 w 2165276"/>
                <a:gd name="T23" fmla="*/ 5333 h 2244876"/>
                <a:gd name="T24" fmla="*/ 0 w 2165276"/>
                <a:gd name="T25" fmla="*/ 0 h 2244876"/>
                <a:gd name="T26" fmla="*/ 11948 w 2165276"/>
                <a:gd name="T27" fmla="*/ 88430 h 22448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5276" h="2244876">
                  <a:moveTo>
                    <a:pt x="51212" y="379025"/>
                  </a:moveTo>
                  <a:lnTo>
                    <a:pt x="264204" y="794509"/>
                  </a:lnTo>
                  <a:lnTo>
                    <a:pt x="743581" y="1229129"/>
                  </a:lnTo>
                  <a:lnTo>
                    <a:pt x="952068" y="1668962"/>
                  </a:lnTo>
                  <a:lnTo>
                    <a:pt x="1310250" y="1941129"/>
                  </a:lnTo>
                  <a:lnTo>
                    <a:pt x="1691290" y="2244876"/>
                  </a:lnTo>
                  <a:lnTo>
                    <a:pt x="1886169" y="1641736"/>
                  </a:lnTo>
                  <a:lnTo>
                    <a:pt x="2165276" y="1174065"/>
                  </a:lnTo>
                  <a:lnTo>
                    <a:pt x="1704899" y="702746"/>
                  </a:lnTo>
                  <a:lnTo>
                    <a:pt x="1197023" y="902515"/>
                  </a:lnTo>
                  <a:lnTo>
                    <a:pt x="784407" y="340205"/>
                  </a:lnTo>
                  <a:lnTo>
                    <a:pt x="535093" y="22858"/>
                  </a:lnTo>
                  <a:lnTo>
                    <a:pt x="0" y="0"/>
                  </a:lnTo>
                  <a:lnTo>
                    <a:pt x="51212" y="379025"/>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47" name="任意多边形 119">
              <a:extLst>
                <a:ext uri="{FF2B5EF4-FFF2-40B4-BE49-F238E27FC236}">
                  <a16:creationId xmlns:a16="http://schemas.microsoft.com/office/drawing/2014/main" id="{5D039D10-0112-1E4F-B587-7F9A2C6CF37F}"/>
                </a:ext>
              </a:extLst>
            </p:cNvPr>
            <p:cNvSpPr>
              <a:spLocks/>
            </p:cNvSpPr>
            <p:nvPr/>
          </p:nvSpPr>
          <p:spPr bwMode="auto">
            <a:xfrm>
              <a:off x="2551113" y="4416425"/>
              <a:ext cx="52388" cy="63500"/>
            </a:xfrm>
            <a:custGeom>
              <a:avLst/>
              <a:gdLst>
                <a:gd name="T0" fmla="*/ 24411 w 2878991"/>
                <a:gd name="T1" fmla="*/ 25324 h 3538912"/>
                <a:gd name="T2" fmla="*/ 0 w 2878991"/>
                <a:gd name="T3" fmla="*/ 128017 h 3538912"/>
                <a:gd name="T4" fmla="*/ 92076 w 2878991"/>
                <a:gd name="T5" fmla="*/ 157609 h 3538912"/>
                <a:gd name="T6" fmla="*/ 96268 w 2878991"/>
                <a:gd name="T7" fmla="*/ 236984 h 3538912"/>
                <a:gd name="T8" fmla="*/ 73242 w 2878991"/>
                <a:gd name="T9" fmla="*/ 313356 h 3538912"/>
                <a:gd name="T10" fmla="*/ 160785 w 2878991"/>
                <a:gd name="T11" fmla="*/ 317376 h 3538912"/>
                <a:gd name="T12" fmla="*/ 258193 w 2878991"/>
                <a:gd name="T13" fmla="*/ 271909 h 3538912"/>
                <a:gd name="T14" fmla="*/ 170310 w 2878991"/>
                <a:gd name="T15" fmla="*/ 185167 h 3538912"/>
                <a:gd name="T16" fmla="*/ 194616 w 2878991"/>
                <a:gd name="T17" fmla="*/ 52847 h 3538912"/>
                <a:gd name="T18" fmla="*/ 87760 w 2878991"/>
                <a:gd name="T19" fmla="*/ 0 h 3538912"/>
                <a:gd name="T20" fmla="*/ 24411 w 2878991"/>
                <a:gd name="T21" fmla="*/ 25324 h 35389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8991" h="3538912">
                  <a:moveTo>
                    <a:pt x="272196" y="282376"/>
                  </a:moveTo>
                  <a:lnTo>
                    <a:pt x="0" y="1427458"/>
                  </a:lnTo>
                  <a:lnTo>
                    <a:pt x="1026697" y="1757425"/>
                  </a:lnTo>
                  <a:lnTo>
                    <a:pt x="1073440" y="2642498"/>
                  </a:lnTo>
                  <a:lnTo>
                    <a:pt x="816685" y="3494087"/>
                  </a:lnTo>
                  <a:lnTo>
                    <a:pt x="1792839" y="3538912"/>
                  </a:lnTo>
                  <a:lnTo>
                    <a:pt x="2878991" y="3031931"/>
                  </a:lnTo>
                  <a:lnTo>
                    <a:pt x="1899048" y="2064711"/>
                  </a:lnTo>
                  <a:lnTo>
                    <a:pt x="2170073" y="589272"/>
                  </a:lnTo>
                  <a:lnTo>
                    <a:pt x="978571" y="0"/>
                  </a:lnTo>
                  <a:lnTo>
                    <a:pt x="272196" y="282376"/>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48" name="任意多边形 120">
              <a:extLst>
                <a:ext uri="{FF2B5EF4-FFF2-40B4-BE49-F238E27FC236}">
                  <a16:creationId xmlns:a16="http://schemas.microsoft.com/office/drawing/2014/main" id="{14E7C00F-EBD6-2F40-856A-FD2F5332D283}"/>
                </a:ext>
              </a:extLst>
            </p:cNvPr>
            <p:cNvSpPr>
              <a:spLocks/>
            </p:cNvSpPr>
            <p:nvPr/>
          </p:nvSpPr>
          <p:spPr bwMode="auto">
            <a:xfrm>
              <a:off x="2351088" y="4240213"/>
              <a:ext cx="174625" cy="161925"/>
            </a:xfrm>
            <a:custGeom>
              <a:avLst/>
              <a:gdLst>
                <a:gd name="T0" fmla="*/ 0 w 3723582"/>
                <a:gd name="T1" fmla="*/ 18184 h 3457958"/>
                <a:gd name="T2" fmla="*/ 106843 w 3723582"/>
                <a:gd name="T3" fmla="*/ 223641 h 3457958"/>
                <a:gd name="T4" fmla="*/ 239327 w 3723582"/>
                <a:gd name="T5" fmla="*/ 375096 h 3457958"/>
                <a:gd name="T6" fmla="*/ 360869 w 3723582"/>
                <a:gd name="T7" fmla="*/ 465012 h 3457958"/>
                <a:gd name="T8" fmla="*/ 474599 w 3723582"/>
                <a:gd name="T9" fmla="*/ 669800 h 3457958"/>
                <a:gd name="T10" fmla="*/ 603187 w 3723582"/>
                <a:gd name="T11" fmla="*/ 630559 h 3457958"/>
                <a:gd name="T12" fmla="*/ 659766 w 3723582"/>
                <a:gd name="T13" fmla="*/ 731142 h 3457958"/>
                <a:gd name="T14" fmla="*/ 644908 w 3723582"/>
                <a:gd name="T15" fmla="*/ 806772 h 3457958"/>
                <a:gd name="T16" fmla="*/ 793116 w 3723582"/>
                <a:gd name="T17" fmla="*/ 787721 h 3457958"/>
                <a:gd name="T18" fmla="*/ 868745 w 3723582"/>
                <a:gd name="T19" fmla="*/ 749621 h 3457958"/>
                <a:gd name="T20" fmla="*/ 779997 w 3723582"/>
                <a:gd name="T21" fmla="*/ 609058 h 3457958"/>
                <a:gd name="T22" fmla="*/ 607379 w 3723582"/>
                <a:gd name="T23" fmla="*/ 473396 h 3457958"/>
                <a:gd name="T24" fmla="*/ 626999 w 3723582"/>
                <a:gd name="T25" fmla="*/ 387671 h 3457958"/>
                <a:gd name="T26" fmla="*/ 547451 w 3723582"/>
                <a:gd name="T27" fmla="*/ 325981 h 3457958"/>
                <a:gd name="T28" fmla="*/ 357248 w 3723582"/>
                <a:gd name="T29" fmla="*/ 175070 h 3457958"/>
                <a:gd name="T30" fmla="*/ 304860 w 3723582"/>
                <a:gd name="T31" fmla="*/ 123825 h 3457958"/>
                <a:gd name="T32" fmla="*/ 124456 w 3723582"/>
                <a:gd name="T33" fmla="*/ 0 h 3457958"/>
                <a:gd name="T34" fmla="*/ 0 w 3723582"/>
                <a:gd name="T35" fmla="*/ 18184 h 34579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23582" h="3457958">
                  <a:moveTo>
                    <a:pt x="0" y="77940"/>
                  </a:moveTo>
                  <a:lnTo>
                    <a:pt x="457946" y="958562"/>
                  </a:lnTo>
                  <a:lnTo>
                    <a:pt x="1025794" y="1607723"/>
                  </a:lnTo>
                  <a:lnTo>
                    <a:pt x="1546743" y="1993118"/>
                  </a:lnTo>
                  <a:lnTo>
                    <a:pt x="2034208" y="2870873"/>
                  </a:lnTo>
                  <a:lnTo>
                    <a:pt x="2585358" y="2702680"/>
                  </a:lnTo>
                  <a:lnTo>
                    <a:pt x="2827864" y="3133795"/>
                  </a:lnTo>
                  <a:lnTo>
                    <a:pt x="2764181" y="3457958"/>
                  </a:lnTo>
                  <a:lnTo>
                    <a:pt x="3399424" y="3376302"/>
                  </a:lnTo>
                  <a:lnTo>
                    <a:pt x="3723582" y="3212999"/>
                  </a:lnTo>
                  <a:lnTo>
                    <a:pt x="3343194" y="2610523"/>
                  </a:lnTo>
                  <a:lnTo>
                    <a:pt x="2603325" y="2029053"/>
                  </a:lnTo>
                  <a:lnTo>
                    <a:pt x="2687419" y="1661622"/>
                  </a:lnTo>
                  <a:lnTo>
                    <a:pt x="2346464" y="1397208"/>
                  </a:lnTo>
                  <a:lnTo>
                    <a:pt x="1531223" y="750379"/>
                  </a:lnTo>
                  <a:lnTo>
                    <a:pt x="1306680" y="530734"/>
                  </a:lnTo>
                  <a:lnTo>
                    <a:pt x="533439" y="0"/>
                  </a:lnTo>
                  <a:lnTo>
                    <a:pt x="0" y="77940"/>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grpSp>
          <p:nvGrpSpPr>
            <p:cNvPr id="49" name="组合 131">
              <a:extLst>
                <a:ext uri="{FF2B5EF4-FFF2-40B4-BE49-F238E27FC236}">
                  <a16:creationId xmlns:a16="http://schemas.microsoft.com/office/drawing/2014/main" id="{11FA4EE3-6CF9-104D-99C9-1117BADE3B4D}"/>
                </a:ext>
              </a:extLst>
            </p:cNvPr>
            <p:cNvGrpSpPr/>
            <p:nvPr/>
          </p:nvGrpSpPr>
          <p:grpSpPr>
            <a:xfrm>
              <a:off x="2754313" y="4283075"/>
              <a:ext cx="1498600" cy="1244601"/>
              <a:chOff x="2754313" y="4283075"/>
              <a:chExt cx="1498600" cy="1244601"/>
            </a:xfrm>
            <a:solidFill>
              <a:srgbClr val="73BC44"/>
            </a:solidFill>
          </p:grpSpPr>
          <p:sp>
            <p:nvSpPr>
              <p:cNvPr id="94" name="任意多边形 166">
                <a:extLst>
                  <a:ext uri="{FF2B5EF4-FFF2-40B4-BE49-F238E27FC236}">
                    <a16:creationId xmlns:a16="http://schemas.microsoft.com/office/drawing/2014/main" id="{D6902ADF-6A25-BE41-B2CF-ED9384F8AB8F}"/>
                  </a:ext>
                </a:extLst>
              </p:cNvPr>
              <p:cNvSpPr>
                <a:spLocks/>
              </p:cNvSpPr>
              <p:nvPr/>
            </p:nvSpPr>
            <p:spPr bwMode="auto">
              <a:xfrm>
                <a:off x="3014663" y="4283075"/>
                <a:ext cx="1238250" cy="1074738"/>
              </a:xfrm>
              <a:custGeom>
                <a:avLst/>
                <a:gdLst/>
                <a:ahLst/>
                <a:cxnLst/>
                <a:rect l="0" t="0" r="r" b="b"/>
                <a:pathLst>
                  <a:path w="6190383" h="5377878">
                    <a:moveTo>
                      <a:pt x="0" y="2951360"/>
                    </a:moveTo>
                    <a:lnTo>
                      <a:pt x="197942" y="3035845"/>
                    </a:lnTo>
                    <a:lnTo>
                      <a:pt x="393403" y="3015654"/>
                    </a:lnTo>
                    <a:lnTo>
                      <a:pt x="627336" y="2982887"/>
                    </a:lnTo>
                    <a:lnTo>
                      <a:pt x="426170" y="2849537"/>
                    </a:lnTo>
                    <a:lnTo>
                      <a:pt x="469603" y="2778670"/>
                    </a:lnTo>
                    <a:lnTo>
                      <a:pt x="717253" y="2912020"/>
                    </a:lnTo>
                    <a:lnTo>
                      <a:pt x="819746" y="2906687"/>
                    </a:lnTo>
                    <a:lnTo>
                      <a:pt x="934046" y="3011462"/>
                    </a:lnTo>
                    <a:lnTo>
                      <a:pt x="995388" y="2891829"/>
                    </a:lnTo>
                    <a:lnTo>
                      <a:pt x="1075780" y="2782862"/>
                    </a:lnTo>
                    <a:lnTo>
                      <a:pt x="1179959" y="2706663"/>
                    </a:lnTo>
                    <a:lnTo>
                      <a:pt x="1431256" y="2641128"/>
                    </a:lnTo>
                    <a:lnTo>
                      <a:pt x="1614513" y="2638077"/>
                    </a:lnTo>
                    <a:lnTo>
                      <a:pt x="1781399" y="2683420"/>
                    </a:lnTo>
                    <a:lnTo>
                      <a:pt x="1805955" y="2837855"/>
                    </a:lnTo>
                    <a:lnTo>
                      <a:pt x="1983706" y="2981993"/>
                    </a:lnTo>
                    <a:lnTo>
                      <a:pt x="2080866" y="2906687"/>
                    </a:lnTo>
                    <a:lnTo>
                      <a:pt x="2266033" y="2996604"/>
                    </a:lnTo>
                    <a:lnTo>
                      <a:pt x="2422625" y="3096046"/>
                    </a:lnTo>
                    <a:lnTo>
                      <a:pt x="2565577" y="3205285"/>
                    </a:lnTo>
                    <a:lnTo>
                      <a:pt x="2685902" y="3290738"/>
                    </a:lnTo>
                    <a:lnTo>
                      <a:pt x="2881735" y="3281213"/>
                    </a:lnTo>
                    <a:lnTo>
                      <a:pt x="2992612" y="3428280"/>
                    </a:lnTo>
                    <a:lnTo>
                      <a:pt x="3196829" y="3484289"/>
                    </a:lnTo>
                    <a:lnTo>
                      <a:pt x="3438005" y="3517056"/>
                    </a:lnTo>
                    <a:lnTo>
                      <a:pt x="3667002" y="3517825"/>
                    </a:lnTo>
                    <a:lnTo>
                      <a:pt x="3881885" y="3690416"/>
                    </a:lnTo>
                    <a:lnTo>
                      <a:pt x="4042669" y="3851200"/>
                    </a:lnTo>
                    <a:lnTo>
                      <a:pt x="4173737" y="4035226"/>
                    </a:lnTo>
                    <a:lnTo>
                      <a:pt x="4340995" y="4216201"/>
                    </a:lnTo>
                    <a:lnTo>
                      <a:pt x="4507112" y="4357935"/>
                    </a:lnTo>
                    <a:lnTo>
                      <a:pt x="4601221" y="4543102"/>
                    </a:lnTo>
                    <a:lnTo>
                      <a:pt x="4738763" y="4718744"/>
                    </a:lnTo>
                    <a:lnTo>
                      <a:pt x="4971555" y="4889053"/>
                    </a:lnTo>
                    <a:lnTo>
                      <a:pt x="5173490" y="4978970"/>
                    </a:lnTo>
                    <a:lnTo>
                      <a:pt x="5397898" y="5087936"/>
                    </a:lnTo>
                    <a:lnTo>
                      <a:pt x="5568207" y="5244528"/>
                    </a:lnTo>
                    <a:lnTo>
                      <a:pt x="5738516" y="5377878"/>
                    </a:lnTo>
                    <a:lnTo>
                      <a:pt x="5857008" y="5305870"/>
                    </a:lnTo>
                    <a:lnTo>
                      <a:pt x="5975500" y="5320728"/>
                    </a:lnTo>
                    <a:lnTo>
                      <a:pt x="5893967" y="5134420"/>
                    </a:lnTo>
                    <a:lnTo>
                      <a:pt x="5737375" y="5034978"/>
                    </a:lnTo>
                    <a:lnTo>
                      <a:pt x="5761758" y="4945061"/>
                    </a:lnTo>
                    <a:lnTo>
                      <a:pt x="5895108" y="5045644"/>
                    </a:lnTo>
                    <a:lnTo>
                      <a:pt x="6089800" y="4983161"/>
                    </a:lnTo>
                    <a:lnTo>
                      <a:pt x="6183860" y="4863504"/>
                    </a:lnTo>
                    <a:lnTo>
                      <a:pt x="6190383" y="4690168"/>
                    </a:lnTo>
                    <a:lnTo>
                      <a:pt x="6065417" y="4533576"/>
                    </a:lnTo>
                    <a:lnTo>
                      <a:pt x="5914158" y="4462709"/>
                    </a:lnTo>
                    <a:lnTo>
                      <a:pt x="5742708" y="4386509"/>
                    </a:lnTo>
                    <a:lnTo>
                      <a:pt x="5596782" y="4160191"/>
                    </a:lnTo>
                    <a:lnTo>
                      <a:pt x="5434857" y="3860724"/>
                    </a:lnTo>
                    <a:lnTo>
                      <a:pt x="5334274" y="3547540"/>
                    </a:lnTo>
                    <a:lnTo>
                      <a:pt x="5482482" y="3392089"/>
                    </a:lnTo>
                    <a:cubicBezTo>
                      <a:pt x="5481969" y="3316393"/>
                      <a:pt x="5481457" y="3240698"/>
                      <a:pt x="5480944" y="3165002"/>
                    </a:cubicBezTo>
                    <a:lnTo>
                      <a:pt x="5413897" y="3035844"/>
                    </a:lnTo>
                    <a:lnTo>
                      <a:pt x="5266830" y="2969169"/>
                    </a:lnTo>
                    <a:lnTo>
                      <a:pt x="5119763" y="2978694"/>
                    </a:lnTo>
                    <a:lnTo>
                      <a:pt x="4978029" y="3022127"/>
                    </a:lnTo>
                    <a:lnTo>
                      <a:pt x="4773812" y="2846485"/>
                    </a:lnTo>
                    <a:lnTo>
                      <a:pt x="4603503" y="2670843"/>
                    </a:lnTo>
                    <a:lnTo>
                      <a:pt x="4366519" y="2571401"/>
                    </a:lnTo>
                    <a:lnTo>
                      <a:pt x="4250309" y="2436141"/>
                    </a:lnTo>
                    <a:lnTo>
                      <a:pt x="4146675" y="2275357"/>
                    </a:lnTo>
                    <a:lnTo>
                      <a:pt x="3995416" y="2143148"/>
                    </a:lnTo>
                    <a:lnTo>
                      <a:pt x="3948932" y="2005606"/>
                    </a:lnTo>
                    <a:lnTo>
                      <a:pt x="3782815" y="1888255"/>
                    </a:lnTo>
                    <a:lnTo>
                      <a:pt x="3698231" y="1693563"/>
                    </a:lnTo>
                    <a:lnTo>
                      <a:pt x="3546972" y="1614312"/>
                    </a:lnTo>
                    <a:lnTo>
                      <a:pt x="3387329" y="1386853"/>
                    </a:lnTo>
                    <a:lnTo>
                      <a:pt x="3178920" y="1302269"/>
                    </a:lnTo>
                    <a:lnTo>
                      <a:pt x="3074145" y="1122435"/>
                    </a:lnTo>
                    <a:lnTo>
                      <a:pt x="3089573" y="955154"/>
                    </a:lnTo>
                    <a:lnTo>
                      <a:pt x="3022328" y="818776"/>
                    </a:lnTo>
                    <a:lnTo>
                      <a:pt x="2776960" y="621033"/>
                    </a:lnTo>
                    <a:lnTo>
                      <a:pt x="2564359" y="489965"/>
                    </a:lnTo>
                    <a:lnTo>
                      <a:pt x="2464917" y="251840"/>
                    </a:lnTo>
                    <a:lnTo>
                      <a:pt x="2312517" y="195831"/>
                    </a:lnTo>
                    <a:lnTo>
                      <a:pt x="2246140" y="0"/>
                    </a:lnTo>
                    <a:lnTo>
                      <a:pt x="2052416" y="24506"/>
                    </a:lnTo>
                    <a:lnTo>
                      <a:pt x="1912716" y="100706"/>
                    </a:lnTo>
                    <a:lnTo>
                      <a:pt x="1798540" y="181098"/>
                    </a:lnTo>
                    <a:lnTo>
                      <a:pt x="1696940" y="223390"/>
                    </a:lnTo>
                    <a:lnTo>
                      <a:pt x="1629248" y="388490"/>
                    </a:lnTo>
                    <a:lnTo>
                      <a:pt x="1438748" y="379982"/>
                    </a:lnTo>
                    <a:lnTo>
                      <a:pt x="1354040" y="600074"/>
                    </a:lnTo>
                    <a:lnTo>
                      <a:pt x="1544540" y="680466"/>
                    </a:lnTo>
                    <a:lnTo>
                      <a:pt x="1624932" y="803274"/>
                    </a:lnTo>
                    <a:lnTo>
                      <a:pt x="1739232" y="849758"/>
                    </a:lnTo>
                    <a:lnTo>
                      <a:pt x="1811240" y="1014858"/>
                    </a:lnTo>
                    <a:lnTo>
                      <a:pt x="1696940" y="1095250"/>
                    </a:lnTo>
                    <a:lnTo>
                      <a:pt x="1565748" y="1146050"/>
                    </a:lnTo>
                    <a:lnTo>
                      <a:pt x="1413348" y="1281434"/>
                    </a:lnTo>
                    <a:lnTo>
                      <a:pt x="1413348" y="1429518"/>
                    </a:lnTo>
                    <a:lnTo>
                      <a:pt x="1468464" y="1649610"/>
                    </a:lnTo>
                    <a:lnTo>
                      <a:pt x="1295104" y="1717054"/>
                    </a:lnTo>
                    <a:lnTo>
                      <a:pt x="1091780" y="1725810"/>
                    </a:lnTo>
                    <a:lnTo>
                      <a:pt x="876004" y="1848494"/>
                    </a:lnTo>
                    <a:lnTo>
                      <a:pt x="719412" y="1784994"/>
                    </a:lnTo>
                    <a:lnTo>
                      <a:pt x="567260" y="1776238"/>
                    </a:lnTo>
                    <a:lnTo>
                      <a:pt x="537668" y="1848122"/>
                    </a:lnTo>
                    <a:lnTo>
                      <a:pt x="495376" y="1958106"/>
                    </a:lnTo>
                    <a:lnTo>
                      <a:pt x="381200" y="2131590"/>
                    </a:lnTo>
                    <a:lnTo>
                      <a:pt x="279600" y="2169690"/>
                    </a:lnTo>
                    <a:lnTo>
                      <a:pt x="144216" y="2296566"/>
                    </a:lnTo>
                    <a:lnTo>
                      <a:pt x="131392" y="2508150"/>
                    </a:lnTo>
                    <a:lnTo>
                      <a:pt x="271216" y="2647850"/>
                    </a:lnTo>
                    <a:lnTo>
                      <a:pt x="51000" y="2740942"/>
                    </a:lnTo>
                    <a:lnTo>
                      <a:pt x="114624" y="2855118"/>
                    </a:lnTo>
                    <a:lnTo>
                      <a:pt x="0" y="2951360"/>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95" name="任意多边形 167">
                <a:extLst>
                  <a:ext uri="{FF2B5EF4-FFF2-40B4-BE49-F238E27FC236}">
                    <a16:creationId xmlns:a16="http://schemas.microsoft.com/office/drawing/2014/main" id="{1FAD796A-2768-2043-BD97-5584DAA68772}"/>
                  </a:ext>
                </a:extLst>
              </p:cNvPr>
              <p:cNvSpPr>
                <a:spLocks/>
              </p:cNvSpPr>
              <p:nvPr/>
            </p:nvSpPr>
            <p:spPr bwMode="auto">
              <a:xfrm>
                <a:off x="3368675" y="4995863"/>
                <a:ext cx="400050" cy="161925"/>
              </a:xfrm>
              <a:custGeom>
                <a:avLst/>
                <a:gdLst>
                  <a:gd name="T0" fmla="*/ 0 w 3299339"/>
                  <a:gd name="T1" fmla="*/ 430907 h 1327266"/>
                  <a:gd name="T2" fmla="*/ 46891 w 3299339"/>
                  <a:gd name="T3" fmla="*/ 570884 h 1327266"/>
                  <a:gd name="T4" fmla="*/ 235843 w 3299339"/>
                  <a:gd name="T5" fmla="*/ 578743 h 1327266"/>
                  <a:gd name="T6" fmla="*/ 406152 w 3299339"/>
                  <a:gd name="T7" fmla="*/ 721618 h 1327266"/>
                  <a:gd name="T8" fmla="*/ 724670 w 3299339"/>
                  <a:gd name="T9" fmla="*/ 802010 h 1327266"/>
                  <a:gd name="T10" fmla="*/ 1108720 w 3299339"/>
                  <a:gd name="T11" fmla="*/ 806202 h 1327266"/>
                  <a:gd name="T12" fmla="*/ 1457723 w 3299339"/>
                  <a:gd name="T13" fmla="*/ 773435 h 1327266"/>
                  <a:gd name="T14" fmla="*/ 1841773 w 3299339"/>
                  <a:gd name="T15" fmla="*/ 754385 h 1327266"/>
                  <a:gd name="T16" fmla="*/ 1971677 w 3299339"/>
                  <a:gd name="T17" fmla="*/ 603451 h 1327266"/>
                  <a:gd name="T18" fmla="*/ 2004070 w 3299339"/>
                  <a:gd name="T19" fmla="*/ 461392 h 1327266"/>
                  <a:gd name="T20" fmla="*/ 1780803 w 3299339"/>
                  <a:gd name="T21" fmla="*/ 357758 h 1327266"/>
                  <a:gd name="T22" fmla="*/ 1635646 w 3299339"/>
                  <a:gd name="T23" fmla="*/ 304800 h 1327266"/>
                  <a:gd name="T24" fmla="*/ 1432571 w 3299339"/>
                  <a:gd name="T25" fmla="*/ 186308 h 1327266"/>
                  <a:gd name="T26" fmla="*/ 1124720 w 3299339"/>
                  <a:gd name="T27" fmla="*/ 157733 h 1327266"/>
                  <a:gd name="T28" fmla="*/ 859161 w 3299339"/>
                  <a:gd name="T29" fmla="*/ 100583 h 1327266"/>
                  <a:gd name="T30" fmla="*/ 585986 w 3299339"/>
                  <a:gd name="T31" fmla="*/ 47625 h 1327266"/>
                  <a:gd name="T32" fmla="*/ 354335 w 3299339"/>
                  <a:gd name="T33" fmla="*/ 62483 h 1327266"/>
                  <a:gd name="T34" fmla="*/ 112018 w 3299339"/>
                  <a:gd name="T35" fmla="*/ 0 h 1327266"/>
                  <a:gd name="T36" fmla="*/ 38869 w 3299339"/>
                  <a:gd name="T37" fmla="*/ 103634 h 1327266"/>
                  <a:gd name="T38" fmla="*/ 168027 w 3299339"/>
                  <a:gd name="T39" fmla="*/ 198884 h 1327266"/>
                  <a:gd name="T40" fmla="*/ 69726 w 3299339"/>
                  <a:gd name="T41" fmla="*/ 260227 h 1327266"/>
                  <a:gd name="T42" fmla="*/ 0 w 3299339"/>
                  <a:gd name="T43" fmla="*/ 430907 h 13272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99339" h="1327266">
                    <a:moveTo>
                      <a:pt x="0" y="709410"/>
                    </a:moveTo>
                    <a:lnTo>
                      <a:pt x="77198" y="939858"/>
                    </a:lnTo>
                    <a:lnTo>
                      <a:pt x="388273" y="952796"/>
                    </a:lnTo>
                    <a:lnTo>
                      <a:pt x="668656" y="1188014"/>
                    </a:lnTo>
                    <a:lnTo>
                      <a:pt x="1193037" y="1320365"/>
                    </a:lnTo>
                    <a:lnTo>
                      <a:pt x="1825307" y="1327266"/>
                    </a:lnTo>
                    <a:lnTo>
                      <a:pt x="2399876" y="1273321"/>
                    </a:lnTo>
                    <a:lnTo>
                      <a:pt x="3032146" y="1241959"/>
                    </a:lnTo>
                    <a:lnTo>
                      <a:pt x="3246008" y="993473"/>
                    </a:lnTo>
                    <a:lnTo>
                      <a:pt x="3299339" y="759599"/>
                    </a:lnTo>
                    <a:lnTo>
                      <a:pt x="2931770" y="588984"/>
                    </a:lnTo>
                    <a:lnTo>
                      <a:pt x="2692795" y="501798"/>
                    </a:lnTo>
                    <a:lnTo>
                      <a:pt x="2358468" y="306722"/>
                    </a:lnTo>
                    <a:lnTo>
                      <a:pt x="1851647" y="259679"/>
                    </a:lnTo>
                    <a:lnTo>
                      <a:pt x="1414452" y="165592"/>
                    </a:lnTo>
                    <a:lnTo>
                      <a:pt x="964720" y="78406"/>
                    </a:lnTo>
                    <a:lnTo>
                      <a:pt x="583349" y="102867"/>
                    </a:lnTo>
                    <a:lnTo>
                      <a:pt x="184417" y="0"/>
                    </a:lnTo>
                    <a:lnTo>
                      <a:pt x="63991" y="170615"/>
                    </a:lnTo>
                    <a:lnTo>
                      <a:pt x="276626" y="327427"/>
                    </a:lnTo>
                    <a:lnTo>
                      <a:pt x="114791" y="428416"/>
                    </a:lnTo>
                    <a:lnTo>
                      <a:pt x="0" y="709410"/>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96" name="任意多边形 168">
                <a:extLst>
                  <a:ext uri="{FF2B5EF4-FFF2-40B4-BE49-F238E27FC236}">
                    <a16:creationId xmlns:a16="http://schemas.microsoft.com/office/drawing/2014/main" id="{41A3BDAA-4334-EE43-80A4-9D5E1BDC9080}"/>
                  </a:ext>
                </a:extLst>
              </p:cNvPr>
              <p:cNvSpPr>
                <a:spLocks/>
              </p:cNvSpPr>
              <p:nvPr/>
            </p:nvSpPr>
            <p:spPr bwMode="auto">
              <a:xfrm>
                <a:off x="3165475" y="4975225"/>
                <a:ext cx="161925" cy="85725"/>
              </a:xfrm>
              <a:custGeom>
                <a:avLst/>
                <a:gdLst>
                  <a:gd name="T0" fmla="*/ 0 w 1332905"/>
                  <a:gd name="T1" fmla="*/ 18681 h 694998"/>
                  <a:gd name="T2" fmla="*/ 71274 w 1332905"/>
                  <a:gd name="T3" fmla="*/ 168184 h 694998"/>
                  <a:gd name="T4" fmla="*/ 278334 w 1332905"/>
                  <a:gd name="T5" fmla="*/ 170310 h 694998"/>
                  <a:gd name="T6" fmla="*/ 425401 w 1332905"/>
                  <a:gd name="T7" fmla="*/ 328043 h 694998"/>
                  <a:gd name="T8" fmla="*/ 596851 w 1332905"/>
                  <a:gd name="T9" fmla="*/ 408435 h 694998"/>
                  <a:gd name="T10" fmla="*/ 776685 w 1332905"/>
                  <a:gd name="T11" fmla="*/ 422152 h 694998"/>
                  <a:gd name="T12" fmla="*/ 809627 w 1332905"/>
                  <a:gd name="T13" fmla="*/ 262093 h 694998"/>
                  <a:gd name="T14" fmla="*/ 666577 w 1332905"/>
                  <a:gd name="T15" fmla="*/ 152401 h 694998"/>
                  <a:gd name="T16" fmla="*/ 432644 w 1332905"/>
                  <a:gd name="T17" fmla="*/ 32768 h 694998"/>
                  <a:gd name="T18" fmla="*/ 244426 w 1332905"/>
                  <a:gd name="T19" fmla="*/ 0 h 694998"/>
                  <a:gd name="T20" fmla="*/ 0 w 1332905"/>
                  <a:gd name="T21" fmla="*/ 18681 h 6949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2905" h="694998">
                    <a:moveTo>
                      <a:pt x="0" y="30755"/>
                    </a:moveTo>
                    <a:lnTo>
                      <a:pt x="117340" y="276885"/>
                    </a:lnTo>
                    <a:lnTo>
                      <a:pt x="458227" y="280385"/>
                    </a:lnTo>
                    <a:lnTo>
                      <a:pt x="700346" y="540064"/>
                    </a:lnTo>
                    <a:lnTo>
                      <a:pt x="982608" y="672415"/>
                    </a:lnTo>
                    <a:lnTo>
                      <a:pt x="1278672" y="694998"/>
                    </a:lnTo>
                    <a:lnTo>
                      <a:pt x="1332905" y="431489"/>
                    </a:lnTo>
                    <a:lnTo>
                      <a:pt x="1097399" y="250901"/>
                    </a:lnTo>
                    <a:lnTo>
                      <a:pt x="712271" y="53947"/>
                    </a:lnTo>
                    <a:lnTo>
                      <a:pt x="402404" y="0"/>
                    </a:lnTo>
                    <a:lnTo>
                      <a:pt x="0" y="30755"/>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97" name="任意多边形 169">
                <a:extLst>
                  <a:ext uri="{FF2B5EF4-FFF2-40B4-BE49-F238E27FC236}">
                    <a16:creationId xmlns:a16="http://schemas.microsoft.com/office/drawing/2014/main" id="{A0C742C7-49C1-5A44-8B4F-B91928FCC375}"/>
                  </a:ext>
                </a:extLst>
              </p:cNvPr>
              <p:cNvSpPr>
                <a:spLocks/>
              </p:cNvSpPr>
              <p:nvPr/>
            </p:nvSpPr>
            <p:spPr bwMode="auto">
              <a:xfrm>
                <a:off x="3324225" y="5180013"/>
                <a:ext cx="700088" cy="161925"/>
              </a:xfrm>
              <a:custGeom>
                <a:avLst/>
                <a:gdLst>
                  <a:gd name="T0" fmla="*/ 296388 w 5763816"/>
                  <a:gd name="T1" fmla="*/ 476274 h 1329147"/>
                  <a:gd name="T2" fmla="*/ 465186 w 5763816"/>
                  <a:gd name="T3" fmla="*/ 467495 h 1329147"/>
                  <a:gd name="T4" fmla="*/ 649212 w 5763816"/>
                  <a:gd name="T5" fmla="*/ 584845 h 1329147"/>
                  <a:gd name="T6" fmla="*/ 867154 w 5763816"/>
                  <a:gd name="T7" fmla="*/ 616251 h 1329147"/>
                  <a:gd name="T8" fmla="*/ 1072901 w 5763816"/>
                  <a:gd name="T9" fmla="*/ 678186 h 1329147"/>
                  <a:gd name="T10" fmla="*/ 1304552 w 5763816"/>
                  <a:gd name="T11" fmla="*/ 735336 h 1329147"/>
                  <a:gd name="T12" fmla="*/ 1538484 w 5763816"/>
                  <a:gd name="T13" fmla="*/ 659136 h 1329147"/>
                  <a:gd name="T14" fmla="*/ 1754509 w 5763816"/>
                  <a:gd name="T15" fmla="*/ 712093 h 1329147"/>
                  <a:gd name="T16" fmla="*/ 2069602 w 5763816"/>
                  <a:gd name="T17" fmla="*/ 735336 h 1329147"/>
                  <a:gd name="T18" fmla="*/ 2281063 w 5763816"/>
                  <a:gd name="T19" fmla="*/ 720478 h 1329147"/>
                  <a:gd name="T20" fmla="*/ 2527572 w 5763816"/>
                  <a:gd name="T21" fmla="*/ 758578 h 1329147"/>
                  <a:gd name="T22" fmla="*/ 2741313 w 5763816"/>
                  <a:gd name="T23" fmla="*/ 768103 h 1329147"/>
                  <a:gd name="T24" fmla="*/ 2967580 w 5763816"/>
                  <a:gd name="T25" fmla="*/ 791693 h 1329147"/>
                  <a:gd name="T26" fmla="*/ 3177182 w 5763816"/>
                  <a:gd name="T27" fmla="*/ 807344 h 1329147"/>
                  <a:gd name="T28" fmla="*/ 3366541 w 5763816"/>
                  <a:gd name="T29" fmla="*/ 797818 h 1329147"/>
                  <a:gd name="T30" fmla="*/ 3501032 w 5763816"/>
                  <a:gd name="T31" fmla="*/ 706760 h 1329147"/>
                  <a:gd name="T32" fmla="*/ 3353965 w 5763816"/>
                  <a:gd name="T33" fmla="*/ 621036 h 1329147"/>
                  <a:gd name="T34" fmla="*/ 3211091 w 5763816"/>
                  <a:gd name="T35" fmla="*/ 668661 h 1329147"/>
                  <a:gd name="T36" fmla="*/ 3088405 w 5763816"/>
                  <a:gd name="T37" fmla="*/ 630561 h 1329147"/>
                  <a:gd name="T38" fmla="*/ 2888381 w 5763816"/>
                  <a:gd name="T39" fmla="*/ 621036 h 1329147"/>
                  <a:gd name="T40" fmla="*/ 2709689 w 5763816"/>
                  <a:gd name="T41" fmla="*/ 569218 h 1329147"/>
                  <a:gd name="T42" fmla="*/ 2372122 w 5763816"/>
                  <a:gd name="T43" fmla="*/ 550169 h 1329147"/>
                  <a:gd name="T44" fmla="*/ 2144663 w 5763816"/>
                  <a:gd name="T45" fmla="*/ 493019 h 1329147"/>
                  <a:gd name="T46" fmla="*/ 1712986 w 5763816"/>
                  <a:gd name="T47" fmla="*/ 493019 h 1329147"/>
                  <a:gd name="T48" fmla="*/ 1496194 w 5763816"/>
                  <a:gd name="T49" fmla="*/ 513210 h 1329147"/>
                  <a:gd name="T50" fmla="*/ 1374279 w 5763816"/>
                  <a:gd name="T51" fmla="*/ 393576 h 1329147"/>
                  <a:gd name="T52" fmla="*/ 1315219 w 5763816"/>
                  <a:gd name="T53" fmla="*/ 242318 h 1329147"/>
                  <a:gd name="T54" fmla="*/ 1140718 w 5763816"/>
                  <a:gd name="T55" fmla="*/ 114301 h 1329147"/>
                  <a:gd name="T56" fmla="*/ 888876 w 5763816"/>
                  <a:gd name="T57" fmla="*/ 138684 h 1329147"/>
                  <a:gd name="T58" fmla="*/ 818009 w 5763816"/>
                  <a:gd name="T59" fmla="*/ 0 h 1329147"/>
                  <a:gd name="T60" fmla="*/ 607318 w 5763816"/>
                  <a:gd name="T61" fmla="*/ 89917 h 1329147"/>
                  <a:gd name="T62" fmla="*/ 803151 w 5763816"/>
                  <a:gd name="T63" fmla="*/ 170308 h 1329147"/>
                  <a:gd name="T64" fmla="*/ 861442 w 5763816"/>
                  <a:gd name="T65" fmla="*/ 318516 h 1329147"/>
                  <a:gd name="T66" fmla="*/ 585217 w 5763816"/>
                  <a:gd name="T67" fmla="*/ 194691 h 1329147"/>
                  <a:gd name="T68" fmla="*/ 410716 w 5763816"/>
                  <a:gd name="T69" fmla="*/ 194691 h 1329147"/>
                  <a:gd name="T70" fmla="*/ 273174 w 5763816"/>
                  <a:gd name="T71" fmla="*/ 270890 h 1329147"/>
                  <a:gd name="T72" fmla="*/ 0 w 5763816"/>
                  <a:gd name="T73" fmla="*/ 284607 h 1329147"/>
                  <a:gd name="T74" fmla="*/ 224408 w 5763816"/>
                  <a:gd name="T75" fmla="*/ 374524 h 1329147"/>
                  <a:gd name="T76" fmla="*/ 296388 w 5763816"/>
                  <a:gd name="T77" fmla="*/ 476274 h 13291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763816" h="1329147">
                    <a:moveTo>
                      <a:pt x="487949" y="784099"/>
                    </a:moveTo>
                    <a:lnTo>
                      <a:pt x="765845" y="769646"/>
                    </a:lnTo>
                    <a:lnTo>
                      <a:pt x="1068810" y="962843"/>
                    </a:lnTo>
                    <a:lnTo>
                      <a:pt x="1427612" y="1014546"/>
                    </a:lnTo>
                    <a:lnTo>
                      <a:pt x="1766337" y="1116511"/>
                    </a:lnTo>
                    <a:lnTo>
                      <a:pt x="2147709" y="1210598"/>
                    </a:lnTo>
                    <a:lnTo>
                      <a:pt x="2532837" y="1085149"/>
                    </a:lnTo>
                    <a:lnTo>
                      <a:pt x="2888482" y="1172334"/>
                    </a:lnTo>
                    <a:lnTo>
                      <a:pt x="3407227" y="1210598"/>
                    </a:lnTo>
                    <a:lnTo>
                      <a:pt x="3755358" y="1186137"/>
                    </a:lnTo>
                    <a:lnTo>
                      <a:pt x="4161190" y="1248862"/>
                    </a:lnTo>
                    <a:lnTo>
                      <a:pt x="4513078" y="1264543"/>
                    </a:lnTo>
                    <a:lnTo>
                      <a:pt x="4885585" y="1303380"/>
                    </a:lnTo>
                    <a:lnTo>
                      <a:pt x="5230656" y="1329147"/>
                    </a:lnTo>
                    <a:lnTo>
                      <a:pt x="5542401" y="1313464"/>
                    </a:lnTo>
                    <a:lnTo>
                      <a:pt x="5763816" y="1163554"/>
                    </a:lnTo>
                    <a:lnTo>
                      <a:pt x="5521698" y="1022424"/>
                    </a:lnTo>
                    <a:lnTo>
                      <a:pt x="5286480" y="1100830"/>
                    </a:lnTo>
                    <a:lnTo>
                      <a:pt x="5084503" y="1038105"/>
                    </a:lnTo>
                    <a:lnTo>
                      <a:pt x="4755198" y="1022424"/>
                    </a:lnTo>
                    <a:lnTo>
                      <a:pt x="4461013" y="937116"/>
                    </a:lnTo>
                    <a:lnTo>
                      <a:pt x="3905270" y="905754"/>
                    </a:lnTo>
                    <a:lnTo>
                      <a:pt x="3530800" y="811667"/>
                    </a:lnTo>
                    <a:lnTo>
                      <a:pt x="2820123" y="811667"/>
                    </a:lnTo>
                    <a:lnTo>
                      <a:pt x="2463213" y="844908"/>
                    </a:lnTo>
                    <a:lnTo>
                      <a:pt x="2262502" y="647953"/>
                    </a:lnTo>
                    <a:lnTo>
                      <a:pt x="2165270" y="398933"/>
                    </a:lnTo>
                    <a:lnTo>
                      <a:pt x="1877986" y="188176"/>
                    </a:lnTo>
                    <a:lnTo>
                      <a:pt x="1463374" y="228318"/>
                    </a:lnTo>
                    <a:lnTo>
                      <a:pt x="1346704" y="0"/>
                    </a:lnTo>
                    <a:lnTo>
                      <a:pt x="999839" y="148032"/>
                    </a:lnTo>
                    <a:lnTo>
                      <a:pt x="1322243" y="280381"/>
                    </a:lnTo>
                    <a:lnTo>
                      <a:pt x="1418208" y="524379"/>
                    </a:lnTo>
                    <a:lnTo>
                      <a:pt x="963454" y="320523"/>
                    </a:lnTo>
                    <a:lnTo>
                      <a:pt x="676170" y="320523"/>
                    </a:lnTo>
                    <a:lnTo>
                      <a:pt x="449732" y="445971"/>
                    </a:lnTo>
                    <a:lnTo>
                      <a:pt x="0" y="468554"/>
                    </a:lnTo>
                    <a:lnTo>
                      <a:pt x="369447" y="616586"/>
                    </a:lnTo>
                    <a:lnTo>
                      <a:pt x="487949" y="784099"/>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98" name="任意多边形 170">
                <a:extLst>
                  <a:ext uri="{FF2B5EF4-FFF2-40B4-BE49-F238E27FC236}">
                    <a16:creationId xmlns:a16="http://schemas.microsoft.com/office/drawing/2014/main" id="{593BDDAA-2B74-4D46-88CC-A1A6EB21C39F}"/>
                  </a:ext>
                </a:extLst>
              </p:cNvPr>
              <p:cNvSpPr>
                <a:spLocks/>
              </p:cNvSpPr>
              <p:nvPr/>
            </p:nvSpPr>
            <p:spPr bwMode="auto">
              <a:xfrm>
                <a:off x="3052763" y="5376863"/>
                <a:ext cx="166688" cy="84138"/>
              </a:xfrm>
              <a:custGeom>
                <a:avLst/>
                <a:gdLst>
                  <a:gd name="T0" fmla="*/ 0 w 1365940"/>
                  <a:gd name="T1" fmla="*/ 145309 h 689768"/>
                  <a:gd name="T2" fmla="*/ 89183 w 1365940"/>
                  <a:gd name="T3" fmla="*/ 253536 h 689768"/>
                  <a:gd name="T4" fmla="*/ 91730 w 1365940"/>
                  <a:gd name="T5" fmla="*/ 418976 h 689768"/>
                  <a:gd name="T6" fmla="*/ 320330 w 1365940"/>
                  <a:gd name="T7" fmla="*/ 397768 h 689768"/>
                  <a:gd name="T8" fmla="*/ 481114 w 1365940"/>
                  <a:gd name="T9" fmla="*/ 368176 h 689768"/>
                  <a:gd name="T10" fmla="*/ 663106 w 1365940"/>
                  <a:gd name="T11" fmla="*/ 304676 h 689768"/>
                  <a:gd name="T12" fmla="*/ 829693 w 1365940"/>
                  <a:gd name="T13" fmla="*/ 130528 h 689768"/>
                  <a:gd name="T14" fmla="*/ 743249 w 1365940"/>
                  <a:gd name="T15" fmla="*/ 4192 h 689768"/>
                  <a:gd name="T16" fmla="*/ 590849 w 1365940"/>
                  <a:gd name="T17" fmla="*/ 101600 h 689768"/>
                  <a:gd name="T18" fmla="*/ 531665 w 1365940"/>
                  <a:gd name="T19" fmla="*/ 0 h 689768"/>
                  <a:gd name="T20" fmla="*/ 180381 w 1365940"/>
                  <a:gd name="T21" fmla="*/ 4192 h 689768"/>
                  <a:gd name="T22" fmla="*/ 0 w 1365940"/>
                  <a:gd name="T23" fmla="*/ 145309 h 6897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65940" h="689768">
                    <a:moveTo>
                      <a:pt x="0" y="239225"/>
                    </a:moveTo>
                    <a:lnTo>
                      <a:pt x="146824" y="417401"/>
                    </a:lnTo>
                    <a:cubicBezTo>
                      <a:pt x="148222" y="508190"/>
                      <a:pt x="149619" y="598979"/>
                      <a:pt x="151017" y="689768"/>
                    </a:cubicBezTo>
                    <a:lnTo>
                      <a:pt x="527366" y="654853"/>
                    </a:lnTo>
                    <a:lnTo>
                      <a:pt x="792067" y="606135"/>
                    </a:lnTo>
                    <a:lnTo>
                      <a:pt x="1091685" y="501594"/>
                    </a:lnTo>
                    <a:lnTo>
                      <a:pt x="1365940" y="214891"/>
                    </a:lnTo>
                    <a:lnTo>
                      <a:pt x="1223626" y="6901"/>
                    </a:lnTo>
                    <a:lnTo>
                      <a:pt x="972726" y="167266"/>
                    </a:lnTo>
                    <a:lnTo>
                      <a:pt x="875291" y="0"/>
                    </a:lnTo>
                    <a:lnTo>
                      <a:pt x="296965" y="6901"/>
                    </a:lnTo>
                    <a:lnTo>
                      <a:pt x="0" y="239225"/>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99" name="任意多边形 171">
                <a:extLst>
                  <a:ext uri="{FF2B5EF4-FFF2-40B4-BE49-F238E27FC236}">
                    <a16:creationId xmlns:a16="http://schemas.microsoft.com/office/drawing/2014/main" id="{B4F6539A-9D68-CC43-B03B-E99560C65C1C}"/>
                  </a:ext>
                </a:extLst>
              </p:cNvPr>
              <p:cNvSpPr>
                <a:spLocks/>
              </p:cNvSpPr>
              <p:nvPr/>
            </p:nvSpPr>
            <p:spPr bwMode="auto">
              <a:xfrm>
                <a:off x="3568700" y="5348288"/>
                <a:ext cx="74613" cy="31750"/>
              </a:xfrm>
              <a:custGeom>
                <a:avLst/>
                <a:gdLst>
                  <a:gd name="T0" fmla="*/ 0 w 1596947"/>
                  <a:gd name="T1" fmla="*/ 21209 h 669674"/>
                  <a:gd name="T2" fmla="*/ 84618 w 1596947"/>
                  <a:gd name="T3" fmla="*/ 156241 h 669674"/>
                  <a:gd name="T4" fmla="*/ 247430 w 1596947"/>
                  <a:gd name="T5" fmla="*/ 127001 h 669674"/>
                  <a:gd name="T6" fmla="*/ 372582 w 1596947"/>
                  <a:gd name="T7" fmla="*/ 47949 h 669674"/>
                  <a:gd name="T8" fmla="*/ 192314 w 1596947"/>
                  <a:gd name="T9" fmla="*/ 0 h 669674"/>
                  <a:gd name="T10" fmla="*/ 0 w 1596947"/>
                  <a:gd name="T11" fmla="*/ 21209 h 6696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96947" h="669674">
                    <a:moveTo>
                      <a:pt x="0" y="90905"/>
                    </a:moveTo>
                    <a:lnTo>
                      <a:pt x="362686" y="669674"/>
                    </a:lnTo>
                    <a:lnTo>
                      <a:pt x="1060525" y="544347"/>
                    </a:lnTo>
                    <a:lnTo>
                      <a:pt x="1596947" y="205517"/>
                    </a:lnTo>
                    <a:lnTo>
                      <a:pt x="824289" y="0"/>
                    </a:lnTo>
                    <a:lnTo>
                      <a:pt x="0" y="90905"/>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00" name="任意多边形 172">
                <a:extLst>
                  <a:ext uri="{FF2B5EF4-FFF2-40B4-BE49-F238E27FC236}">
                    <a16:creationId xmlns:a16="http://schemas.microsoft.com/office/drawing/2014/main" id="{69DEC17C-9C3A-2347-BF03-5DE2FFAD9439}"/>
                  </a:ext>
                </a:extLst>
              </p:cNvPr>
              <p:cNvSpPr>
                <a:spLocks/>
              </p:cNvSpPr>
              <p:nvPr/>
            </p:nvSpPr>
            <p:spPr bwMode="auto">
              <a:xfrm>
                <a:off x="3095625" y="4914900"/>
                <a:ext cx="60325" cy="41275"/>
              </a:xfrm>
              <a:custGeom>
                <a:avLst/>
                <a:gdLst>
                  <a:gd name="T0" fmla="*/ 0 w 1292137"/>
                  <a:gd name="T1" fmla="*/ 117228 h 885825"/>
                  <a:gd name="T2" fmla="*/ 85635 w 1292137"/>
                  <a:gd name="T3" fmla="*/ 206671 h 885825"/>
                  <a:gd name="T4" fmla="*/ 231431 w 1292137"/>
                  <a:gd name="T5" fmla="*/ 196481 h 885825"/>
                  <a:gd name="T6" fmla="*/ 301467 w 1292137"/>
                  <a:gd name="T7" fmla="*/ 110060 h 885825"/>
                  <a:gd name="T8" fmla="*/ 216673 w 1292137"/>
                  <a:gd name="T9" fmla="*/ 0 h 885825"/>
                  <a:gd name="T10" fmla="*/ 115992 w 1292137"/>
                  <a:gd name="T11" fmla="*/ 6027 h 885825"/>
                  <a:gd name="T12" fmla="*/ 0 w 1292137"/>
                  <a:gd name="T13" fmla="*/ 117228 h 8858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2137" h="885825">
                    <a:moveTo>
                      <a:pt x="0" y="502458"/>
                    </a:moveTo>
                    <a:lnTo>
                      <a:pt x="367046" y="885825"/>
                    </a:lnTo>
                    <a:lnTo>
                      <a:pt x="991951" y="842149"/>
                    </a:lnTo>
                    <a:lnTo>
                      <a:pt x="1292137" y="471735"/>
                    </a:lnTo>
                    <a:lnTo>
                      <a:pt x="928696" y="0"/>
                    </a:lnTo>
                    <a:lnTo>
                      <a:pt x="497161" y="25833"/>
                    </a:lnTo>
                    <a:lnTo>
                      <a:pt x="0" y="502458"/>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01" name="任意多边形 173">
                <a:extLst>
                  <a:ext uri="{FF2B5EF4-FFF2-40B4-BE49-F238E27FC236}">
                    <a16:creationId xmlns:a16="http://schemas.microsoft.com/office/drawing/2014/main" id="{8C1104F4-6DC8-E346-BC44-9DEE55434356}"/>
                  </a:ext>
                </a:extLst>
              </p:cNvPr>
              <p:cNvSpPr>
                <a:spLocks/>
              </p:cNvSpPr>
              <p:nvPr/>
            </p:nvSpPr>
            <p:spPr bwMode="auto">
              <a:xfrm>
                <a:off x="3224213" y="4841875"/>
                <a:ext cx="101600" cy="49213"/>
              </a:xfrm>
              <a:custGeom>
                <a:avLst/>
                <a:gdLst>
                  <a:gd name="T0" fmla="*/ 0 w 2166548"/>
                  <a:gd name="T1" fmla="*/ 87588 h 1065827"/>
                  <a:gd name="T2" fmla="*/ 28332 w 2166548"/>
                  <a:gd name="T3" fmla="*/ 166117 h 1065827"/>
                  <a:gd name="T4" fmla="*/ 134749 w 2166548"/>
                  <a:gd name="T5" fmla="*/ 213219 h 1065827"/>
                  <a:gd name="T6" fmla="*/ 320331 w 2166548"/>
                  <a:gd name="T7" fmla="*/ 223991 h 1065827"/>
                  <a:gd name="T8" fmla="*/ 441975 w 2166548"/>
                  <a:gd name="T9" fmla="*/ 248667 h 1065827"/>
                  <a:gd name="T10" fmla="*/ 505475 w 2166548"/>
                  <a:gd name="T11" fmla="*/ 197867 h 1065827"/>
                  <a:gd name="T12" fmla="*/ 422713 w 2166548"/>
                  <a:gd name="T13" fmla="*/ 104927 h 1065827"/>
                  <a:gd name="T14" fmla="*/ 242445 w 2166548"/>
                  <a:gd name="T15" fmla="*/ 56978 h 1065827"/>
                  <a:gd name="T16" fmla="*/ 139457 w 2166548"/>
                  <a:gd name="T17" fmla="*/ 0 h 1065827"/>
                  <a:gd name="T18" fmla="*/ 50558 w 2166548"/>
                  <a:gd name="T19" fmla="*/ 3175 h 1065827"/>
                  <a:gd name="T20" fmla="*/ 0 w 2166548"/>
                  <a:gd name="T21" fmla="*/ 87588 h 10658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6548" h="1065827">
                    <a:moveTo>
                      <a:pt x="0" y="375416"/>
                    </a:moveTo>
                    <a:lnTo>
                      <a:pt x="121436" y="712004"/>
                    </a:lnTo>
                    <a:lnTo>
                      <a:pt x="577556" y="913891"/>
                    </a:lnTo>
                    <a:lnTo>
                      <a:pt x="1372991" y="960062"/>
                    </a:lnTo>
                    <a:lnTo>
                      <a:pt x="1894377" y="1065827"/>
                    </a:lnTo>
                    <a:lnTo>
                      <a:pt x="2166548" y="848090"/>
                    </a:lnTo>
                    <a:cubicBezTo>
                      <a:pt x="2165394" y="775552"/>
                      <a:pt x="1812971" y="522272"/>
                      <a:pt x="1811817" y="449734"/>
                    </a:cubicBezTo>
                    <a:lnTo>
                      <a:pt x="1039159" y="244217"/>
                    </a:lnTo>
                    <a:lnTo>
                      <a:pt x="597736" y="0"/>
                    </a:lnTo>
                    <a:lnTo>
                      <a:pt x="216700" y="13609"/>
                    </a:lnTo>
                    <a:lnTo>
                      <a:pt x="0" y="375416"/>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02" name="任意多边形 174">
                <a:extLst>
                  <a:ext uri="{FF2B5EF4-FFF2-40B4-BE49-F238E27FC236}">
                    <a16:creationId xmlns:a16="http://schemas.microsoft.com/office/drawing/2014/main" id="{57C907A9-914A-8B4B-84D7-5EECC74AA74C}"/>
                  </a:ext>
                </a:extLst>
              </p:cNvPr>
              <p:cNvSpPr>
                <a:spLocks/>
              </p:cNvSpPr>
              <p:nvPr/>
            </p:nvSpPr>
            <p:spPr bwMode="auto">
              <a:xfrm>
                <a:off x="3043238" y="4910138"/>
                <a:ext cx="39688" cy="26988"/>
              </a:xfrm>
              <a:custGeom>
                <a:avLst/>
                <a:gdLst>
                  <a:gd name="T0" fmla="*/ 0 w 833273"/>
                  <a:gd name="T1" fmla="*/ 97808 h 561997"/>
                  <a:gd name="T2" fmla="*/ 83477 w 833273"/>
                  <a:gd name="T3" fmla="*/ 131119 h 561997"/>
                  <a:gd name="T4" fmla="*/ 176339 w 833273"/>
                  <a:gd name="T5" fmla="*/ 123731 h 561997"/>
                  <a:gd name="T6" fmla="*/ 194410 w 833273"/>
                  <a:gd name="T7" fmla="*/ 46190 h 561997"/>
                  <a:gd name="T8" fmla="*/ 160392 w 833273"/>
                  <a:gd name="T9" fmla="*/ 0 h 561997"/>
                  <a:gd name="T10" fmla="*/ 8911 w 833273"/>
                  <a:gd name="T11" fmla="*/ 47304 h 561997"/>
                  <a:gd name="T12" fmla="*/ 0 w 833273"/>
                  <a:gd name="T13" fmla="*/ 97808 h 561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3273" h="561997">
                    <a:moveTo>
                      <a:pt x="0" y="419221"/>
                    </a:moveTo>
                    <a:lnTo>
                      <a:pt x="357796" y="561997"/>
                    </a:lnTo>
                    <a:lnTo>
                      <a:pt x="755818" y="530331"/>
                    </a:lnTo>
                    <a:lnTo>
                      <a:pt x="833273" y="197978"/>
                    </a:lnTo>
                    <a:lnTo>
                      <a:pt x="687466" y="0"/>
                    </a:lnTo>
                    <a:lnTo>
                      <a:pt x="38194" y="202753"/>
                    </a:lnTo>
                    <a:lnTo>
                      <a:pt x="0" y="419221"/>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03" name="任意多边形 175">
                <a:extLst>
                  <a:ext uri="{FF2B5EF4-FFF2-40B4-BE49-F238E27FC236}">
                    <a16:creationId xmlns:a16="http://schemas.microsoft.com/office/drawing/2014/main" id="{EEEBB07D-BE48-D145-9A83-F9E8E13950CB}"/>
                  </a:ext>
                </a:extLst>
              </p:cNvPr>
              <p:cNvSpPr>
                <a:spLocks/>
              </p:cNvSpPr>
              <p:nvPr/>
            </p:nvSpPr>
            <p:spPr bwMode="auto">
              <a:xfrm>
                <a:off x="3282950" y="5256213"/>
                <a:ext cx="74613" cy="31750"/>
              </a:xfrm>
              <a:custGeom>
                <a:avLst/>
                <a:gdLst>
                  <a:gd name="T0" fmla="*/ 0 w 1596947"/>
                  <a:gd name="T1" fmla="*/ 21209 h 669674"/>
                  <a:gd name="T2" fmla="*/ 84618 w 1596947"/>
                  <a:gd name="T3" fmla="*/ 156241 h 669674"/>
                  <a:gd name="T4" fmla="*/ 247430 w 1596947"/>
                  <a:gd name="T5" fmla="*/ 127001 h 669674"/>
                  <a:gd name="T6" fmla="*/ 372582 w 1596947"/>
                  <a:gd name="T7" fmla="*/ 47949 h 669674"/>
                  <a:gd name="T8" fmla="*/ 192314 w 1596947"/>
                  <a:gd name="T9" fmla="*/ 0 h 669674"/>
                  <a:gd name="T10" fmla="*/ 0 w 1596947"/>
                  <a:gd name="T11" fmla="*/ 21209 h 6696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96947" h="669674">
                    <a:moveTo>
                      <a:pt x="0" y="90905"/>
                    </a:moveTo>
                    <a:lnTo>
                      <a:pt x="362686" y="669674"/>
                    </a:lnTo>
                    <a:lnTo>
                      <a:pt x="1060525" y="544347"/>
                    </a:lnTo>
                    <a:lnTo>
                      <a:pt x="1596947" y="205517"/>
                    </a:lnTo>
                    <a:lnTo>
                      <a:pt x="824289" y="0"/>
                    </a:lnTo>
                    <a:lnTo>
                      <a:pt x="0" y="90905"/>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04" name="任意多边形 176">
                <a:extLst>
                  <a:ext uri="{FF2B5EF4-FFF2-40B4-BE49-F238E27FC236}">
                    <a16:creationId xmlns:a16="http://schemas.microsoft.com/office/drawing/2014/main" id="{83BCF37A-1991-5A4A-91ED-595DE7218FAC}"/>
                  </a:ext>
                </a:extLst>
              </p:cNvPr>
              <p:cNvSpPr>
                <a:spLocks/>
              </p:cNvSpPr>
              <p:nvPr/>
            </p:nvSpPr>
            <p:spPr bwMode="auto">
              <a:xfrm>
                <a:off x="2989263" y="5475288"/>
                <a:ext cx="34925" cy="52388"/>
              </a:xfrm>
              <a:custGeom>
                <a:avLst/>
                <a:gdLst>
                  <a:gd name="T0" fmla="*/ 23158 w 724576"/>
                  <a:gd name="T1" fmla="*/ 86025 h 1117817"/>
                  <a:gd name="T2" fmla="*/ 0 w 724576"/>
                  <a:gd name="T3" fmla="*/ 195483 h 1117817"/>
                  <a:gd name="T4" fmla="*/ 9124 w 724576"/>
                  <a:gd name="T5" fmla="*/ 260797 h 1117817"/>
                  <a:gd name="T6" fmla="*/ 140289 w 724576"/>
                  <a:gd name="T7" fmla="*/ 204966 h 1117817"/>
                  <a:gd name="T8" fmla="*/ 169050 w 724576"/>
                  <a:gd name="T9" fmla="*/ 93714 h 1117817"/>
                  <a:gd name="T10" fmla="*/ 146095 w 724576"/>
                  <a:gd name="T11" fmla="*/ 0 h 1117817"/>
                  <a:gd name="T12" fmla="*/ 47643 w 724576"/>
                  <a:gd name="T13" fmla="*/ 2905 h 1117817"/>
                  <a:gd name="T14" fmla="*/ 23158 w 724576"/>
                  <a:gd name="T15" fmla="*/ 86025 h 11178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4576" h="1117817">
                    <a:moveTo>
                      <a:pt x="99259" y="368716"/>
                    </a:moveTo>
                    <a:lnTo>
                      <a:pt x="0" y="837871"/>
                    </a:lnTo>
                    <a:lnTo>
                      <a:pt x="39107" y="1117817"/>
                    </a:lnTo>
                    <a:lnTo>
                      <a:pt x="601302" y="878516"/>
                    </a:lnTo>
                    <a:lnTo>
                      <a:pt x="724576" y="401673"/>
                    </a:lnTo>
                    <a:lnTo>
                      <a:pt x="626187" y="0"/>
                    </a:lnTo>
                    <a:lnTo>
                      <a:pt x="204206" y="12451"/>
                    </a:lnTo>
                    <a:lnTo>
                      <a:pt x="99259" y="368716"/>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05" name="任意多边形 177">
                <a:extLst>
                  <a:ext uri="{FF2B5EF4-FFF2-40B4-BE49-F238E27FC236}">
                    <a16:creationId xmlns:a16="http://schemas.microsoft.com/office/drawing/2014/main" id="{7A093C45-1573-114D-A563-49016D44D21C}"/>
                  </a:ext>
                </a:extLst>
              </p:cNvPr>
              <p:cNvSpPr>
                <a:spLocks/>
              </p:cNvSpPr>
              <p:nvPr/>
            </p:nvSpPr>
            <p:spPr bwMode="auto">
              <a:xfrm>
                <a:off x="2754313" y="5424488"/>
                <a:ext cx="50800" cy="30163"/>
              </a:xfrm>
              <a:custGeom>
                <a:avLst/>
                <a:gdLst>
                  <a:gd name="T0" fmla="*/ 0 w 1092367"/>
                  <a:gd name="T1" fmla="*/ 49064 h 669674"/>
                  <a:gd name="T2" fmla="*/ 48677 w 1092367"/>
                  <a:gd name="T3" fmla="*/ 156241 h 669674"/>
                  <a:gd name="T4" fmla="*/ 211489 w 1092367"/>
                  <a:gd name="T5" fmla="*/ 127001 h 669674"/>
                  <a:gd name="T6" fmla="*/ 254859 w 1092367"/>
                  <a:gd name="T7" fmla="*/ 37704 h 669674"/>
                  <a:gd name="T8" fmla="*/ 156373 w 1092367"/>
                  <a:gd name="T9" fmla="*/ 0 h 669674"/>
                  <a:gd name="T10" fmla="*/ 0 w 1092367"/>
                  <a:gd name="T11" fmla="*/ 49064 h 6696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2367" h="669674">
                    <a:moveTo>
                      <a:pt x="0" y="210296"/>
                    </a:moveTo>
                    <a:lnTo>
                      <a:pt x="208637" y="669674"/>
                    </a:lnTo>
                    <a:lnTo>
                      <a:pt x="906476" y="544347"/>
                    </a:lnTo>
                    <a:lnTo>
                      <a:pt x="1092367" y="161605"/>
                    </a:lnTo>
                    <a:lnTo>
                      <a:pt x="670240" y="0"/>
                    </a:lnTo>
                    <a:lnTo>
                      <a:pt x="0" y="210296"/>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grpSp>
        <p:sp>
          <p:nvSpPr>
            <p:cNvPr id="50" name="任意多边形 122">
              <a:extLst>
                <a:ext uri="{FF2B5EF4-FFF2-40B4-BE49-F238E27FC236}">
                  <a16:creationId xmlns:a16="http://schemas.microsoft.com/office/drawing/2014/main" id="{6C3313E5-34FB-D448-8EFF-A67F143D8CD2}"/>
                </a:ext>
              </a:extLst>
            </p:cNvPr>
            <p:cNvSpPr>
              <a:spLocks/>
            </p:cNvSpPr>
            <p:nvPr/>
          </p:nvSpPr>
          <p:spPr bwMode="auto">
            <a:xfrm>
              <a:off x="2689225" y="4592638"/>
              <a:ext cx="73025" cy="74613"/>
            </a:xfrm>
            <a:custGeom>
              <a:avLst/>
              <a:gdLst>
                <a:gd name="T0" fmla="*/ 0 w 1560018"/>
                <a:gd name="T1" fmla="*/ 154464 h 1610174"/>
                <a:gd name="T2" fmla="*/ 51281 w 1560018"/>
                <a:gd name="T3" fmla="*/ 221680 h 1610174"/>
                <a:gd name="T4" fmla="*/ 158731 w 1560018"/>
                <a:gd name="T5" fmla="*/ 272409 h 1610174"/>
                <a:gd name="T6" fmla="*/ 296518 w 1560018"/>
                <a:gd name="T7" fmla="*/ 342162 h 1610174"/>
                <a:gd name="T8" fmla="*/ 331199 w 1560018"/>
                <a:gd name="T9" fmla="*/ 375668 h 1610174"/>
                <a:gd name="T10" fmla="*/ 363966 w 1560018"/>
                <a:gd name="T11" fmla="*/ 313754 h 1610174"/>
                <a:gd name="T12" fmla="*/ 335391 w 1560018"/>
                <a:gd name="T13" fmla="*/ 180405 h 1610174"/>
                <a:gd name="T14" fmla="*/ 317913 w 1560018"/>
                <a:gd name="T15" fmla="*/ 85954 h 1610174"/>
                <a:gd name="T16" fmla="*/ 188325 w 1560018"/>
                <a:gd name="T17" fmla="*/ 0 h 1610174"/>
                <a:gd name="T18" fmla="*/ 82979 w 1560018"/>
                <a:gd name="T19" fmla="*/ 47625 h 1610174"/>
                <a:gd name="T20" fmla="*/ 181648 w 1560018"/>
                <a:gd name="T21" fmla="*/ 138018 h 1610174"/>
                <a:gd name="T22" fmla="*/ 89453 w 1560018"/>
                <a:gd name="T23" fmla="*/ 109538 h 1610174"/>
                <a:gd name="T24" fmla="*/ 0 w 1560018"/>
                <a:gd name="T25" fmla="*/ 154464 h 1610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0018" h="1610174">
                  <a:moveTo>
                    <a:pt x="0" y="662058"/>
                  </a:moveTo>
                  <a:lnTo>
                    <a:pt x="219799" y="950156"/>
                  </a:lnTo>
                  <a:lnTo>
                    <a:pt x="680347" y="1167589"/>
                  </a:lnTo>
                  <a:lnTo>
                    <a:pt x="1270925" y="1466562"/>
                  </a:lnTo>
                  <a:lnTo>
                    <a:pt x="1419573" y="1610174"/>
                  </a:lnTo>
                  <a:lnTo>
                    <a:pt x="1560018" y="1344801"/>
                  </a:lnTo>
                  <a:lnTo>
                    <a:pt x="1437541" y="773245"/>
                  </a:lnTo>
                  <a:lnTo>
                    <a:pt x="1362627" y="368413"/>
                  </a:lnTo>
                  <a:lnTo>
                    <a:pt x="807192" y="0"/>
                  </a:lnTo>
                  <a:lnTo>
                    <a:pt x="355662" y="204128"/>
                  </a:lnTo>
                  <a:lnTo>
                    <a:pt x="778573" y="591567"/>
                  </a:lnTo>
                  <a:lnTo>
                    <a:pt x="383410" y="469497"/>
                  </a:lnTo>
                  <a:lnTo>
                    <a:pt x="0" y="662058"/>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51" name="任意多边形 123">
              <a:extLst>
                <a:ext uri="{FF2B5EF4-FFF2-40B4-BE49-F238E27FC236}">
                  <a16:creationId xmlns:a16="http://schemas.microsoft.com/office/drawing/2014/main" id="{33FE467C-5E75-214D-ADE2-27E8801013AA}"/>
                </a:ext>
              </a:extLst>
            </p:cNvPr>
            <p:cNvSpPr>
              <a:spLocks/>
            </p:cNvSpPr>
            <p:nvPr/>
          </p:nvSpPr>
          <p:spPr bwMode="auto">
            <a:xfrm>
              <a:off x="2627313" y="4456113"/>
              <a:ext cx="84138" cy="93663"/>
            </a:xfrm>
            <a:custGeom>
              <a:avLst/>
              <a:gdLst>
                <a:gd name="T0" fmla="*/ 29809 w 1806964"/>
                <a:gd name="T1" fmla="*/ 196954 h 2015974"/>
                <a:gd name="T2" fmla="*/ 106166 w 1806964"/>
                <a:gd name="T3" fmla="*/ 286246 h 2015974"/>
                <a:gd name="T4" fmla="*/ 248787 w 1806964"/>
                <a:gd name="T5" fmla="*/ 414739 h 2015974"/>
                <a:gd name="T6" fmla="*/ 331094 w 1806964"/>
                <a:gd name="T7" fmla="*/ 455488 h 2015974"/>
                <a:gd name="T8" fmla="*/ 421581 w 1806964"/>
                <a:gd name="T9" fmla="*/ 470345 h 2015974"/>
                <a:gd name="T10" fmla="*/ 396611 w 1806964"/>
                <a:gd name="T11" fmla="*/ 317209 h 2015974"/>
                <a:gd name="T12" fmla="*/ 355477 w 1806964"/>
                <a:gd name="T13" fmla="*/ 222695 h 2015974"/>
                <a:gd name="T14" fmla="*/ 222123 w 1806964"/>
                <a:gd name="T15" fmla="*/ 175745 h 2015974"/>
                <a:gd name="T16" fmla="*/ 123255 w 1806964"/>
                <a:gd name="T17" fmla="*/ 0 h 2015974"/>
                <a:gd name="T18" fmla="*/ 0 w 1806964"/>
                <a:gd name="T19" fmla="*/ 42292 h 2015974"/>
                <a:gd name="T20" fmla="*/ 29809 w 1806964"/>
                <a:gd name="T21" fmla="*/ 196954 h 20159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6964" h="2015974">
                  <a:moveTo>
                    <a:pt x="127766" y="844176"/>
                  </a:moveTo>
                  <a:lnTo>
                    <a:pt x="455045" y="1226896"/>
                  </a:lnTo>
                  <a:lnTo>
                    <a:pt x="1066341" y="1777638"/>
                  </a:lnTo>
                  <a:lnTo>
                    <a:pt x="1419123" y="1952295"/>
                  </a:lnTo>
                  <a:lnTo>
                    <a:pt x="1806964" y="2015974"/>
                  </a:lnTo>
                  <a:lnTo>
                    <a:pt x="1699939" y="1359609"/>
                  </a:lnTo>
                  <a:lnTo>
                    <a:pt x="1523632" y="954506"/>
                  </a:lnTo>
                  <a:lnTo>
                    <a:pt x="952055" y="753271"/>
                  </a:lnTo>
                  <a:lnTo>
                    <a:pt x="528291" y="0"/>
                  </a:lnTo>
                  <a:lnTo>
                    <a:pt x="0" y="181270"/>
                  </a:lnTo>
                  <a:lnTo>
                    <a:pt x="127766" y="844176"/>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52" name="任意多边形 124">
              <a:extLst>
                <a:ext uri="{FF2B5EF4-FFF2-40B4-BE49-F238E27FC236}">
                  <a16:creationId xmlns:a16="http://schemas.microsoft.com/office/drawing/2014/main" id="{1420986F-BD8F-754D-BB18-A06518F17268}"/>
                </a:ext>
              </a:extLst>
            </p:cNvPr>
            <p:cNvSpPr>
              <a:spLocks/>
            </p:cNvSpPr>
            <p:nvPr/>
          </p:nvSpPr>
          <p:spPr bwMode="auto">
            <a:xfrm>
              <a:off x="2657475" y="4646613"/>
              <a:ext cx="120650" cy="71438"/>
            </a:xfrm>
            <a:custGeom>
              <a:avLst/>
              <a:gdLst>
                <a:gd name="T0" fmla="*/ 0 w 2607354"/>
                <a:gd name="T1" fmla="*/ 141664 h 1528512"/>
                <a:gd name="T2" fmla="*/ 126910 w 2607354"/>
                <a:gd name="T3" fmla="*/ 194594 h 1528512"/>
                <a:gd name="T4" fmla="*/ 207619 w 2607354"/>
                <a:gd name="T5" fmla="*/ 265367 h 1528512"/>
                <a:gd name="T6" fmla="*/ 304089 w 2607354"/>
                <a:gd name="T7" fmla="*/ 308991 h 1528512"/>
                <a:gd name="T8" fmla="*/ 396165 w 2607354"/>
                <a:gd name="T9" fmla="*/ 313381 h 1528512"/>
                <a:gd name="T10" fmla="*/ 460681 w 2607354"/>
                <a:gd name="T11" fmla="*/ 337566 h 1528512"/>
                <a:gd name="T12" fmla="*/ 541643 w 2607354"/>
                <a:gd name="T13" fmla="*/ 356616 h 1528512"/>
                <a:gd name="T14" fmla="*/ 608319 w 2607354"/>
                <a:gd name="T15" fmla="*/ 294703 h 1528512"/>
                <a:gd name="T16" fmla="*/ 517261 w 2607354"/>
                <a:gd name="T17" fmla="*/ 222695 h 1528512"/>
                <a:gd name="T18" fmla="*/ 395701 w 2607354"/>
                <a:gd name="T19" fmla="*/ 191276 h 1528512"/>
                <a:gd name="T20" fmla="*/ 200698 w 2607354"/>
                <a:gd name="T21" fmla="*/ 72831 h 1528512"/>
                <a:gd name="T22" fmla="*/ 39100 w 2607354"/>
                <a:gd name="T23" fmla="*/ 0 h 1528512"/>
                <a:gd name="T24" fmla="*/ 5763 w 2607354"/>
                <a:gd name="T25" fmla="*/ 80962 h 1528512"/>
                <a:gd name="T26" fmla="*/ 0 w 2607354"/>
                <a:gd name="T27" fmla="*/ 141664 h 15285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07354" h="1528512">
                  <a:moveTo>
                    <a:pt x="0" y="607194"/>
                  </a:moveTo>
                  <a:lnTo>
                    <a:pt x="543957" y="834061"/>
                  </a:lnTo>
                  <a:lnTo>
                    <a:pt x="889889" y="1137405"/>
                  </a:lnTo>
                  <a:lnTo>
                    <a:pt x="1303375" y="1324384"/>
                  </a:lnTo>
                  <a:lnTo>
                    <a:pt x="1698028" y="1343200"/>
                  </a:lnTo>
                  <a:lnTo>
                    <a:pt x="1974554" y="1446861"/>
                  </a:lnTo>
                  <a:lnTo>
                    <a:pt x="2321570" y="1528512"/>
                  </a:lnTo>
                  <a:lnTo>
                    <a:pt x="2607354" y="1263143"/>
                  </a:lnTo>
                  <a:lnTo>
                    <a:pt x="2217065" y="954506"/>
                  </a:lnTo>
                  <a:lnTo>
                    <a:pt x="1696039" y="819839"/>
                  </a:lnTo>
                  <a:lnTo>
                    <a:pt x="860224" y="312165"/>
                  </a:lnTo>
                  <a:lnTo>
                    <a:pt x="167589" y="0"/>
                  </a:lnTo>
                  <a:lnTo>
                    <a:pt x="24701" y="347016"/>
                  </a:lnTo>
                  <a:lnTo>
                    <a:pt x="0" y="607194"/>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53" name="任意多边形 125">
              <a:extLst>
                <a:ext uri="{FF2B5EF4-FFF2-40B4-BE49-F238E27FC236}">
                  <a16:creationId xmlns:a16="http://schemas.microsoft.com/office/drawing/2014/main" id="{8E3838CD-7046-E442-A9B5-85EAD21CC7DB}"/>
                </a:ext>
              </a:extLst>
            </p:cNvPr>
            <p:cNvSpPr>
              <a:spLocks/>
            </p:cNvSpPr>
            <p:nvPr/>
          </p:nvSpPr>
          <p:spPr bwMode="auto">
            <a:xfrm>
              <a:off x="2397125" y="4518025"/>
              <a:ext cx="193675" cy="122238"/>
            </a:xfrm>
            <a:custGeom>
              <a:avLst/>
              <a:gdLst>
                <a:gd name="T0" fmla="*/ 0 w 4153304"/>
                <a:gd name="T1" fmla="*/ 33585 h 2625663"/>
                <a:gd name="T2" fmla="*/ 118402 w 4153304"/>
                <a:gd name="T3" fmla="*/ 103975 h 2625663"/>
                <a:gd name="T4" fmla="*/ 263386 w 4153304"/>
                <a:gd name="T5" fmla="*/ 204158 h 2625663"/>
                <a:gd name="T6" fmla="*/ 356273 w 4153304"/>
                <a:gd name="T7" fmla="*/ 178493 h 2625663"/>
                <a:gd name="T8" fmla="*/ 456937 w 4153304"/>
                <a:gd name="T9" fmla="*/ 225366 h 2625663"/>
                <a:gd name="T10" fmla="*/ 564887 w 4153304"/>
                <a:gd name="T11" fmla="*/ 315283 h 2625663"/>
                <a:gd name="T12" fmla="*/ 635754 w 4153304"/>
                <a:gd name="T13" fmla="*/ 449649 h 2625663"/>
                <a:gd name="T14" fmla="*/ 684395 w 4153304"/>
                <a:gd name="T15" fmla="*/ 466541 h 2625663"/>
                <a:gd name="T16" fmla="*/ 665345 w 4153304"/>
                <a:gd name="T17" fmla="*/ 568141 h 2625663"/>
                <a:gd name="T18" fmla="*/ 744720 w 4153304"/>
                <a:gd name="T19" fmla="*/ 612591 h 2625663"/>
                <a:gd name="T20" fmla="*/ 811394 w 4153304"/>
                <a:gd name="T21" fmla="*/ 588208 h 2625663"/>
                <a:gd name="T22" fmla="*/ 910836 w 4153304"/>
                <a:gd name="T23" fmla="*/ 610433 h 2625663"/>
                <a:gd name="T24" fmla="*/ 969003 w 4153304"/>
                <a:gd name="T25" fmla="*/ 565983 h 2625663"/>
                <a:gd name="T26" fmla="*/ 908678 w 4153304"/>
                <a:gd name="T27" fmla="*/ 549091 h 2625663"/>
                <a:gd name="T28" fmla="*/ 800728 w 4153304"/>
                <a:gd name="T29" fmla="*/ 514166 h 2625663"/>
                <a:gd name="T30" fmla="*/ 761611 w 4153304"/>
                <a:gd name="T31" fmla="*/ 437966 h 2625663"/>
                <a:gd name="T32" fmla="*/ 756278 w 4153304"/>
                <a:gd name="T33" fmla="*/ 316175 h 2625663"/>
                <a:gd name="T34" fmla="*/ 650486 w 4153304"/>
                <a:gd name="T35" fmla="*/ 254833 h 2625663"/>
                <a:gd name="T36" fmla="*/ 522469 w 4153304"/>
                <a:gd name="T37" fmla="*/ 164916 h 2625663"/>
                <a:gd name="T38" fmla="*/ 402960 w 4153304"/>
                <a:gd name="T39" fmla="*/ 90874 h 2625663"/>
                <a:gd name="T40" fmla="*/ 260192 w 4153304"/>
                <a:gd name="T41" fmla="*/ 0 h 2625663"/>
                <a:gd name="T42" fmla="*/ 159149 w 4153304"/>
                <a:gd name="T43" fmla="*/ 19596 h 2625663"/>
                <a:gd name="T44" fmla="*/ 0 w 4153304"/>
                <a:gd name="T45" fmla="*/ 33585 h 26256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53304" h="2625663">
                  <a:moveTo>
                    <a:pt x="0" y="143950"/>
                  </a:moveTo>
                  <a:lnTo>
                    <a:pt x="507490" y="445653"/>
                  </a:lnTo>
                  <a:lnTo>
                    <a:pt x="1128915" y="875053"/>
                  </a:lnTo>
                  <a:lnTo>
                    <a:pt x="1527044" y="765049"/>
                  </a:lnTo>
                  <a:lnTo>
                    <a:pt x="1958506" y="965954"/>
                  </a:lnTo>
                  <a:lnTo>
                    <a:pt x="2421197" y="1351353"/>
                  </a:lnTo>
                  <a:lnTo>
                    <a:pt x="2724944" y="1927267"/>
                  </a:lnTo>
                  <a:lnTo>
                    <a:pt x="2933427" y="1999669"/>
                  </a:lnTo>
                  <a:lnTo>
                    <a:pt x="2851776" y="2435143"/>
                  </a:lnTo>
                  <a:lnTo>
                    <a:pt x="3191990" y="2625663"/>
                  </a:lnTo>
                  <a:lnTo>
                    <a:pt x="3477766" y="2521154"/>
                  </a:lnTo>
                  <a:lnTo>
                    <a:pt x="3903991" y="2616413"/>
                  </a:lnTo>
                  <a:lnTo>
                    <a:pt x="4153304" y="2425894"/>
                  </a:lnTo>
                  <a:lnTo>
                    <a:pt x="3894741" y="2353492"/>
                  </a:lnTo>
                  <a:lnTo>
                    <a:pt x="3432050" y="2203798"/>
                  </a:lnTo>
                  <a:lnTo>
                    <a:pt x="3264388" y="1877192"/>
                  </a:lnTo>
                  <a:lnTo>
                    <a:pt x="3241530" y="1355177"/>
                  </a:lnTo>
                  <a:lnTo>
                    <a:pt x="2788088" y="1092255"/>
                  </a:lnTo>
                  <a:lnTo>
                    <a:pt x="2239387" y="706856"/>
                  </a:lnTo>
                  <a:lnTo>
                    <a:pt x="1727152" y="389500"/>
                  </a:lnTo>
                  <a:lnTo>
                    <a:pt x="1115225" y="0"/>
                  </a:lnTo>
                  <a:lnTo>
                    <a:pt x="682138" y="83991"/>
                  </a:lnTo>
                  <a:lnTo>
                    <a:pt x="0" y="143950"/>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grpSp>
          <p:nvGrpSpPr>
            <p:cNvPr id="54" name="组合 132">
              <a:extLst>
                <a:ext uri="{FF2B5EF4-FFF2-40B4-BE49-F238E27FC236}">
                  <a16:creationId xmlns:a16="http://schemas.microsoft.com/office/drawing/2014/main" id="{8CF8D1FF-DDD4-D346-B88E-67F047D825E4}"/>
                </a:ext>
              </a:extLst>
            </p:cNvPr>
            <p:cNvGrpSpPr/>
            <p:nvPr/>
          </p:nvGrpSpPr>
          <p:grpSpPr>
            <a:xfrm>
              <a:off x="3414713" y="5256213"/>
              <a:ext cx="1744663" cy="946150"/>
              <a:chOff x="3414713" y="5256213"/>
              <a:chExt cx="1744663" cy="946150"/>
            </a:xfrm>
          </p:grpSpPr>
          <p:sp>
            <p:nvSpPr>
              <p:cNvPr id="86" name="任意多边形 158">
                <a:extLst>
                  <a:ext uri="{FF2B5EF4-FFF2-40B4-BE49-F238E27FC236}">
                    <a16:creationId xmlns:a16="http://schemas.microsoft.com/office/drawing/2014/main" id="{43B3325C-FFDC-474E-99CA-54DD0179F63C}"/>
                  </a:ext>
                </a:extLst>
              </p:cNvPr>
              <p:cNvSpPr>
                <a:spLocks/>
              </p:cNvSpPr>
              <p:nvPr/>
            </p:nvSpPr>
            <p:spPr bwMode="auto">
              <a:xfrm>
                <a:off x="4160838" y="5256213"/>
                <a:ext cx="323850" cy="293688"/>
              </a:xfrm>
              <a:custGeom>
                <a:avLst/>
                <a:gdLst>
                  <a:gd name="T0" fmla="*/ 453033 w 2658257"/>
                  <a:gd name="T1" fmla="*/ 0 h 2421351"/>
                  <a:gd name="T2" fmla="*/ 351435 w 2658257"/>
                  <a:gd name="T3" fmla="*/ 124105 h 2421351"/>
                  <a:gd name="T4" fmla="*/ 162075 w 2658257"/>
                  <a:gd name="T5" fmla="*/ 181255 h 2421351"/>
                  <a:gd name="T6" fmla="*/ 28725 w 2658257"/>
                  <a:gd name="T7" fmla="*/ 86005 h 2421351"/>
                  <a:gd name="T8" fmla="*/ 6723 w 2658257"/>
                  <a:gd name="T9" fmla="*/ 177733 h 2421351"/>
                  <a:gd name="T10" fmla="*/ 158453 w 2658257"/>
                  <a:gd name="T11" fmla="*/ 270030 h 2421351"/>
                  <a:gd name="T12" fmla="*/ 241227 w 2658257"/>
                  <a:gd name="T13" fmla="*/ 457580 h 2421351"/>
                  <a:gd name="T14" fmla="*/ 122165 w 2658257"/>
                  <a:gd name="T15" fmla="*/ 444532 h 2421351"/>
                  <a:gd name="T16" fmla="*/ 0 w 2658257"/>
                  <a:gd name="T17" fmla="*/ 513065 h 2421351"/>
                  <a:gd name="T18" fmla="*/ 156171 w 2658257"/>
                  <a:gd name="T19" fmla="*/ 730863 h 2421351"/>
                  <a:gd name="T20" fmla="*/ 278856 w 2658257"/>
                  <a:gd name="T21" fmla="*/ 872979 h 2421351"/>
                  <a:gd name="T22" fmla="*/ 321148 w 2658257"/>
                  <a:gd name="T23" fmla="*/ 713723 h 2421351"/>
                  <a:gd name="T24" fmla="*/ 351627 w 2658257"/>
                  <a:gd name="T25" fmla="*/ 751059 h 2421351"/>
                  <a:gd name="T26" fmla="*/ 359247 w 2658257"/>
                  <a:gd name="T27" fmla="*/ 854311 h 2421351"/>
                  <a:gd name="T28" fmla="*/ 435447 w 2658257"/>
                  <a:gd name="T29" fmla="*/ 949179 h 2421351"/>
                  <a:gd name="T30" fmla="*/ 576799 w 2658257"/>
                  <a:gd name="T31" fmla="*/ 927083 h 2421351"/>
                  <a:gd name="T32" fmla="*/ 603852 w 2658257"/>
                  <a:gd name="T33" fmla="*/ 968610 h 2421351"/>
                  <a:gd name="T34" fmla="*/ 504791 w 2658257"/>
                  <a:gd name="T35" fmla="*/ 1037191 h 2421351"/>
                  <a:gd name="T36" fmla="*/ 626711 w 2658257"/>
                  <a:gd name="T37" fmla="*/ 1240267 h 2421351"/>
                  <a:gd name="T38" fmla="*/ 793212 w 2658257"/>
                  <a:gd name="T39" fmla="*/ 1423690 h 2421351"/>
                  <a:gd name="T40" fmla="*/ 1005440 w 2658257"/>
                  <a:gd name="T41" fmla="*/ 1470766 h 2421351"/>
                  <a:gd name="T42" fmla="*/ 1268711 w 2658257"/>
                  <a:gd name="T43" fmla="*/ 1379327 h 2421351"/>
                  <a:gd name="T44" fmla="*/ 1437880 w 2658257"/>
                  <a:gd name="T45" fmla="*/ 1306555 h 2421351"/>
                  <a:gd name="T46" fmla="*/ 1614667 w 2658257"/>
                  <a:gd name="T47" fmla="*/ 1233783 h 2421351"/>
                  <a:gd name="T48" fmla="*/ 1355924 w 2658257"/>
                  <a:gd name="T49" fmla="*/ 566622 h 2421351"/>
                  <a:gd name="T50" fmla="*/ 888083 w 2658257"/>
                  <a:gd name="T51" fmla="*/ 277463 h 2421351"/>
                  <a:gd name="T52" fmla="*/ 612235 w 2658257"/>
                  <a:gd name="T53" fmla="*/ 97247 h 2421351"/>
                  <a:gd name="T54" fmla="*/ 453033 w 2658257"/>
                  <a:gd name="T55" fmla="*/ 0 h 24213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58257" h="2421351">
                    <a:moveTo>
                      <a:pt x="745837" y="0"/>
                    </a:moveTo>
                    <a:lnTo>
                      <a:pt x="578574" y="204317"/>
                    </a:lnTo>
                    <a:lnTo>
                      <a:pt x="266827" y="298404"/>
                    </a:lnTo>
                    <a:lnTo>
                      <a:pt x="47290" y="141592"/>
                    </a:lnTo>
                    <a:lnTo>
                      <a:pt x="11068" y="292606"/>
                    </a:lnTo>
                    <a:lnTo>
                      <a:pt x="260864" y="444556"/>
                    </a:lnTo>
                    <a:lnTo>
                      <a:pt x="397136" y="753322"/>
                    </a:lnTo>
                    <a:lnTo>
                      <a:pt x="201123" y="731842"/>
                    </a:lnTo>
                    <a:lnTo>
                      <a:pt x="0" y="844668"/>
                    </a:lnTo>
                    <a:lnTo>
                      <a:pt x="257108" y="1203233"/>
                    </a:lnTo>
                    <a:lnTo>
                      <a:pt x="459085" y="1437202"/>
                    </a:lnTo>
                    <a:lnTo>
                      <a:pt x="528711" y="1175015"/>
                    </a:lnTo>
                    <a:lnTo>
                      <a:pt x="578890" y="1236482"/>
                    </a:lnTo>
                    <a:lnTo>
                      <a:pt x="591435" y="1406468"/>
                    </a:lnTo>
                    <a:lnTo>
                      <a:pt x="716885" y="1562651"/>
                    </a:lnTo>
                    <a:lnTo>
                      <a:pt x="949595" y="1526274"/>
                    </a:lnTo>
                    <a:lnTo>
                      <a:pt x="994132" y="1594642"/>
                    </a:lnTo>
                    <a:lnTo>
                      <a:pt x="831047" y="1707547"/>
                    </a:lnTo>
                    <a:lnTo>
                      <a:pt x="1031766" y="2041875"/>
                    </a:lnTo>
                    <a:lnTo>
                      <a:pt x="1305879" y="2343849"/>
                    </a:lnTo>
                    <a:lnTo>
                      <a:pt x="1655274" y="2421351"/>
                    </a:lnTo>
                    <a:lnTo>
                      <a:pt x="2088703" y="2270812"/>
                    </a:lnTo>
                    <a:lnTo>
                      <a:pt x="2367208" y="2151006"/>
                    </a:lnTo>
                    <a:lnTo>
                      <a:pt x="2658257" y="2031200"/>
                    </a:lnTo>
                    <a:lnTo>
                      <a:pt x="2232282" y="932841"/>
                    </a:lnTo>
                    <a:lnTo>
                      <a:pt x="1462068" y="456792"/>
                    </a:lnTo>
                    <a:lnTo>
                      <a:pt x="1007934" y="160099"/>
                    </a:lnTo>
                    <a:lnTo>
                      <a:pt x="745837" y="0"/>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87" name="任意多边形 159">
                <a:extLst>
                  <a:ext uri="{FF2B5EF4-FFF2-40B4-BE49-F238E27FC236}">
                    <a16:creationId xmlns:a16="http://schemas.microsoft.com/office/drawing/2014/main" id="{686AE65F-6357-2E46-8502-3A0892AE1135}"/>
                  </a:ext>
                </a:extLst>
              </p:cNvPr>
              <p:cNvSpPr>
                <a:spLocks/>
              </p:cNvSpPr>
              <p:nvPr/>
            </p:nvSpPr>
            <p:spPr bwMode="auto">
              <a:xfrm>
                <a:off x="3543300" y="5478463"/>
                <a:ext cx="490538" cy="123825"/>
              </a:xfrm>
              <a:custGeom>
                <a:avLst/>
                <a:gdLst>
                  <a:gd name="T0" fmla="*/ 194542 w 4036723"/>
                  <a:gd name="T1" fmla="*/ 0 h 1011716"/>
                  <a:gd name="T2" fmla="*/ 0 w 4036723"/>
                  <a:gd name="T3" fmla="*/ 91030 h 1011716"/>
                  <a:gd name="T4" fmla="*/ 147067 w 4036723"/>
                  <a:gd name="T5" fmla="*/ 161898 h 1011716"/>
                  <a:gd name="T6" fmla="*/ 318517 w 4036723"/>
                  <a:gd name="T7" fmla="*/ 247622 h 1011716"/>
                  <a:gd name="T8" fmla="*/ 202875 w 4036723"/>
                  <a:gd name="T9" fmla="*/ 244622 h 1011716"/>
                  <a:gd name="T10" fmla="*/ 47625 w 4036723"/>
                  <a:gd name="T11" fmla="*/ 318490 h 1011716"/>
                  <a:gd name="T12" fmla="*/ 108083 w 4036723"/>
                  <a:gd name="T13" fmla="*/ 482876 h 1011716"/>
                  <a:gd name="T14" fmla="*/ 296045 w 4036723"/>
                  <a:gd name="T15" fmla="*/ 443083 h 1011716"/>
                  <a:gd name="T16" fmla="*/ 481981 w 4036723"/>
                  <a:gd name="T17" fmla="*/ 500233 h 1011716"/>
                  <a:gd name="T18" fmla="*/ 747540 w 4036723"/>
                  <a:gd name="T19" fmla="*/ 528808 h 1011716"/>
                  <a:gd name="T20" fmla="*/ 965474 w 4036723"/>
                  <a:gd name="T21" fmla="*/ 494899 h 1011716"/>
                  <a:gd name="T22" fmla="*/ 978050 w 4036723"/>
                  <a:gd name="T23" fmla="*/ 614532 h 1011716"/>
                  <a:gd name="T24" fmla="*/ 1282850 w 4036723"/>
                  <a:gd name="T25" fmla="*/ 532999 h 1011716"/>
                  <a:gd name="T26" fmla="*/ 1434109 w 4036723"/>
                  <a:gd name="T27" fmla="*/ 409174 h 1011716"/>
                  <a:gd name="T28" fmla="*/ 1703860 w 4036723"/>
                  <a:gd name="T29" fmla="*/ 414507 h 1011716"/>
                  <a:gd name="T30" fmla="*/ 1955703 w 4036723"/>
                  <a:gd name="T31" fmla="*/ 509757 h 1011716"/>
                  <a:gd name="T32" fmla="*/ 2196879 w 4036723"/>
                  <a:gd name="T33" fmla="*/ 547857 h 1011716"/>
                  <a:gd name="T34" fmla="*/ 2451969 w 4036723"/>
                  <a:gd name="T35" fmla="*/ 458295 h 1011716"/>
                  <a:gd name="T36" fmla="*/ 2276501 w 4036723"/>
                  <a:gd name="T37" fmla="*/ 335256 h 1011716"/>
                  <a:gd name="T38" fmla="*/ 2190777 w 4036723"/>
                  <a:gd name="T39" fmla="*/ 226289 h 1011716"/>
                  <a:gd name="T40" fmla="*/ 1989610 w 4036723"/>
                  <a:gd name="T41" fmla="*/ 131039 h 1011716"/>
                  <a:gd name="T42" fmla="*/ 1791867 w 4036723"/>
                  <a:gd name="T43" fmla="*/ 126847 h 1011716"/>
                  <a:gd name="T44" fmla="*/ 1494310 w 4036723"/>
                  <a:gd name="T45" fmla="*/ 91799 h 1011716"/>
                  <a:gd name="T46" fmla="*/ 1310285 w 4036723"/>
                  <a:gd name="T47" fmla="*/ 148949 h 1011716"/>
                  <a:gd name="T48" fmla="*/ 1059584 w 4036723"/>
                  <a:gd name="T49" fmla="*/ 206099 h 1011716"/>
                  <a:gd name="T50" fmla="*/ 808882 w 4036723"/>
                  <a:gd name="T51" fmla="*/ 211432 h 1011716"/>
                  <a:gd name="T52" fmla="*/ 629048 w 4036723"/>
                  <a:gd name="T53" fmla="*/ 116182 h 1011716"/>
                  <a:gd name="T54" fmla="*/ 439689 w 4036723"/>
                  <a:gd name="T55" fmla="*/ 45315 h 1011716"/>
                  <a:gd name="T56" fmla="*/ 194542 w 4036723"/>
                  <a:gd name="T57" fmla="*/ 0 h 10117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036723" h="1011716">
                    <a:moveTo>
                      <a:pt x="320278" y="0"/>
                    </a:moveTo>
                    <a:lnTo>
                      <a:pt x="0" y="149865"/>
                    </a:lnTo>
                    <a:lnTo>
                      <a:pt x="242119" y="266536"/>
                    </a:lnTo>
                    <a:lnTo>
                      <a:pt x="524381" y="407665"/>
                    </a:lnTo>
                    <a:lnTo>
                      <a:pt x="333997" y="402726"/>
                    </a:lnTo>
                    <a:lnTo>
                      <a:pt x="78406" y="524336"/>
                    </a:lnTo>
                    <a:lnTo>
                      <a:pt x="177939" y="794968"/>
                    </a:lnTo>
                    <a:lnTo>
                      <a:pt x="487385" y="729456"/>
                    </a:lnTo>
                    <a:lnTo>
                      <a:pt x="793495" y="823543"/>
                    </a:lnTo>
                    <a:lnTo>
                      <a:pt x="1230689" y="870587"/>
                    </a:lnTo>
                    <a:lnTo>
                      <a:pt x="1589478" y="814762"/>
                    </a:lnTo>
                    <a:lnTo>
                      <a:pt x="1610182" y="1011716"/>
                    </a:lnTo>
                    <a:lnTo>
                      <a:pt x="2111981" y="877487"/>
                    </a:lnTo>
                    <a:lnTo>
                      <a:pt x="2361001" y="673631"/>
                    </a:lnTo>
                    <a:lnTo>
                      <a:pt x="2805097" y="682411"/>
                    </a:lnTo>
                    <a:lnTo>
                      <a:pt x="3219710" y="839223"/>
                    </a:lnTo>
                    <a:lnTo>
                      <a:pt x="3616762" y="901948"/>
                    </a:lnTo>
                    <a:lnTo>
                      <a:pt x="4036723" y="754500"/>
                    </a:lnTo>
                    <a:lnTo>
                      <a:pt x="3747847" y="551938"/>
                    </a:lnTo>
                    <a:lnTo>
                      <a:pt x="3606716" y="372544"/>
                    </a:lnTo>
                    <a:lnTo>
                      <a:pt x="3275533" y="215732"/>
                    </a:lnTo>
                    <a:lnTo>
                      <a:pt x="2949985" y="208831"/>
                    </a:lnTo>
                    <a:lnTo>
                      <a:pt x="2460111" y="151130"/>
                    </a:lnTo>
                    <a:lnTo>
                      <a:pt x="2157146" y="245218"/>
                    </a:lnTo>
                    <a:lnTo>
                      <a:pt x="1744412" y="339305"/>
                    </a:lnTo>
                    <a:lnTo>
                      <a:pt x="1331678" y="348085"/>
                    </a:lnTo>
                    <a:lnTo>
                      <a:pt x="1035614" y="191273"/>
                    </a:lnTo>
                    <a:lnTo>
                      <a:pt x="723868" y="74603"/>
                    </a:lnTo>
                    <a:lnTo>
                      <a:pt x="320278" y="0"/>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88" name="任意多边形 160">
                <a:extLst>
                  <a:ext uri="{FF2B5EF4-FFF2-40B4-BE49-F238E27FC236}">
                    <a16:creationId xmlns:a16="http://schemas.microsoft.com/office/drawing/2014/main" id="{A5C55BEC-1BDB-A248-A35B-0F11001F5B03}"/>
                  </a:ext>
                </a:extLst>
              </p:cNvPr>
              <p:cNvSpPr>
                <a:spLocks/>
              </p:cNvSpPr>
              <p:nvPr/>
            </p:nvSpPr>
            <p:spPr bwMode="auto">
              <a:xfrm>
                <a:off x="4133850" y="5708650"/>
                <a:ext cx="373063" cy="142875"/>
              </a:xfrm>
              <a:custGeom>
                <a:avLst/>
                <a:gdLst>
                  <a:gd name="T0" fmla="*/ 128750 w 3061696"/>
                  <a:gd name="T1" fmla="*/ 59634 h 1181983"/>
                  <a:gd name="T2" fmla="*/ 0 w 3061696"/>
                  <a:gd name="T3" fmla="*/ 165705 h 1181983"/>
                  <a:gd name="T4" fmla="*/ 259894 w 3061696"/>
                  <a:gd name="T5" fmla="*/ 236984 h 1181983"/>
                  <a:gd name="T6" fmla="*/ 453445 w 3061696"/>
                  <a:gd name="T7" fmla="*/ 256034 h 1181983"/>
                  <a:gd name="T8" fmla="*/ 610037 w 3061696"/>
                  <a:gd name="T9" fmla="*/ 360809 h 1181983"/>
                  <a:gd name="T10" fmla="*/ 785679 w 3061696"/>
                  <a:gd name="T11" fmla="*/ 340618 h 1181983"/>
                  <a:gd name="T12" fmla="*/ 869122 w 3061696"/>
                  <a:gd name="T13" fmla="*/ 416818 h 1181983"/>
                  <a:gd name="T14" fmla="*/ 1078672 w 3061696"/>
                  <a:gd name="T15" fmla="*/ 459110 h 1181983"/>
                  <a:gd name="T16" fmla="*/ 1319476 w 3061696"/>
                  <a:gd name="T17" fmla="*/ 506735 h 1181983"/>
                  <a:gd name="T18" fmla="*/ 1509976 w 3061696"/>
                  <a:gd name="T19" fmla="*/ 592460 h 1181983"/>
                  <a:gd name="T20" fmla="*/ 1800958 w 3061696"/>
                  <a:gd name="T21" fmla="*/ 717955 h 1181983"/>
                  <a:gd name="T22" fmla="*/ 1859722 w 3061696"/>
                  <a:gd name="T23" fmla="*/ 612651 h 1181983"/>
                  <a:gd name="T24" fmla="*/ 1706950 w 3061696"/>
                  <a:gd name="T25" fmla="*/ 482352 h 1181983"/>
                  <a:gd name="T26" fmla="*/ 1459300 w 3061696"/>
                  <a:gd name="T27" fmla="*/ 421010 h 1181983"/>
                  <a:gd name="T28" fmla="*/ 1189549 w 3061696"/>
                  <a:gd name="T29" fmla="*/ 287660 h 1181983"/>
                  <a:gd name="T30" fmla="*/ 752912 w 3061696"/>
                  <a:gd name="T31" fmla="*/ 175642 h 1181983"/>
                  <a:gd name="T32" fmla="*/ 424870 w 3061696"/>
                  <a:gd name="T33" fmla="*/ 123825 h 1181983"/>
                  <a:gd name="T34" fmla="*/ 259894 w 3061696"/>
                  <a:gd name="T35" fmla="*/ 0 h 1181983"/>
                  <a:gd name="T36" fmla="*/ 128750 w 3061696"/>
                  <a:gd name="T37" fmla="*/ 59634 h 11819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61696" h="1181983">
                    <a:moveTo>
                      <a:pt x="211964" y="98177"/>
                    </a:moveTo>
                    <a:lnTo>
                      <a:pt x="0" y="272803"/>
                    </a:lnTo>
                    <a:lnTo>
                      <a:pt x="427869" y="390151"/>
                    </a:lnTo>
                    <a:lnTo>
                      <a:pt x="746515" y="421514"/>
                    </a:lnTo>
                    <a:lnTo>
                      <a:pt x="1004316" y="594007"/>
                    </a:lnTo>
                    <a:lnTo>
                      <a:pt x="1293479" y="560766"/>
                    </a:lnTo>
                    <a:lnTo>
                      <a:pt x="1430852" y="686216"/>
                    </a:lnTo>
                    <a:lnTo>
                      <a:pt x="1775839" y="755842"/>
                    </a:lnTo>
                    <a:lnTo>
                      <a:pt x="2172279" y="834248"/>
                    </a:lnTo>
                    <a:lnTo>
                      <a:pt x="2485903" y="975378"/>
                    </a:lnTo>
                    <a:lnTo>
                      <a:pt x="2964952" y="1181983"/>
                    </a:lnTo>
                    <a:lnTo>
                      <a:pt x="3061696" y="1008619"/>
                    </a:lnTo>
                    <a:lnTo>
                      <a:pt x="2810185" y="794105"/>
                    </a:lnTo>
                    <a:lnTo>
                      <a:pt x="2402474" y="693117"/>
                    </a:lnTo>
                    <a:lnTo>
                      <a:pt x="1958377" y="473580"/>
                    </a:lnTo>
                    <a:lnTo>
                      <a:pt x="1239533" y="289163"/>
                    </a:lnTo>
                    <a:lnTo>
                      <a:pt x="699472" y="203855"/>
                    </a:lnTo>
                    <a:lnTo>
                      <a:pt x="427869" y="0"/>
                    </a:lnTo>
                    <a:lnTo>
                      <a:pt x="211964" y="98177"/>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89" name="任意多边形 161">
                <a:extLst>
                  <a:ext uri="{FF2B5EF4-FFF2-40B4-BE49-F238E27FC236}">
                    <a16:creationId xmlns:a16="http://schemas.microsoft.com/office/drawing/2014/main" id="{287C2645-0E4D-3043-AF79-7638F39666C8}"/>
                  </a:ext>
                </a:extLst>
              </p:cNvPr>
              <p:cNvSpPr>
                <a:spLocks/>
              </p:cNvSpPr>
              <p:nvPr/>
            </p:nvSpPr>
            <p:spPr bwMode="auto">
              <a:xfrm>
                <a:off x="3862388" y="5410200"/>
                <a:ext cx="1049338" cy="527050"/>
              </a:xfrm>
              <a:custGeom>
                <a:avLst/>
                <a:gdLst>
                  <a:gd name="T0" fmla="*/ 0 w 8640382"/>
                  <a:gd name="T1" fmla="*/ 0 h 4348212"/>
                  <a:gd name="T2" fmla="*/ 108574 w 8640382"/>
                  <a:gd name="T3" fmla="*/ 161597 h 4348212"/>
                  <a:gd name="T4" fmla="*/ 75807 w 8640382"/>
                  <a:gd name="T5" fmla="*/ 294947 h 4348212"/>
                  <a:gd name="T6" fmla="*/ 255641 w 8640382"/>
                  <a:gd name="T7" fmla="*/ 394389 h 4348212"/>
                  <a:gd name="T8" fmla="*/ 612258 w 8640382"/>
                  <a:gd name="T9" fmla="*/ 465256 h 4348212"/>
                  <a:gd name="T10" fmla="*/ 868871 w 8640382"/>
                  <a:gd name="T11" fmla="*/ 427589 h 4348212"/>
                  <a:gd name="T12" fmla="*/ 1144988 w 8640382"/>
                  <a:gd name="T13" fmla="*/ 570926 h 4348212"/>
                  <a:gd name="T14" fmla="*/ 1360639 w 8640382"/>
                  <a:gd name="T15" fmla="*/ 732851 h 4348212"/>
                  <a:gd name="T16" fmla="*/ 1510757 w 8640382"/>
                  <a:gd name="T17" fmla="*/ 841819 h 4348212"/>
                  <a:gd name="T18" fmla="*/ 1681066 w 8640382"/>
                  <a:gd name="T19" fmla="*/ 859727 h 4348212"/>
                  <a:gd name="T20" fmla="*/ 1810991 w 8640382"/>
                  <a:gd name="T21" fmla="*/ 882969 h 4348212"/>
                  <a:gd name="T22" fmla="*/ 1918820 w 8640382"/>
                  <a:gd name="T23" fmla="*/ 948503 h 4348212"/>
                  <a:gd name="T24" fmla="*/ 1924550 w 8640382"/>
                  <a:gd name="T25" fmla="*/ 1119954 h 4348212"/>
                  <a:gd name="T26" fmla="*/ 2260976 w 8640382"/>
                  <a:gd name="T27" fmla="*/ 1204538 h 4348212"/>
                  <a:gd name="T28" fmla="*/ 2521100 w 8640382"/>
                  <a:gd name="T29" fmla="*/ 1334226 h 4348212"/>
                  <a:gd name="T30" fmla="*/ 2796558 w 8640382"/>
                  <a:gd name="T31" fmla="*/ 1469200 h 4348212"/>
                  <a:gd name="T32" fmla="*/ 3264052 w 8640382"/>
                  <a:gd name="T33" fmla="*/ 1671135 h 4348212"/>
                  <a:gd name="T34" fmla="*/ 3238528 w 8640382"/>
                  <a:gd name="T35" fmla="*/ 1541977 h 4348212"/>
                  <a:gd name="T36" fmla="*/ 3511703 w 8640382"/>
                  <a:gd name="T37" fmla="*/ 1547310 h 4348212"/>
                  <a:gd name="T38" fmla="*/ 3749829 w 8640382"/>
                  <a:gd name="T39" fmla="*/ 1627701 h 4348212"/>
                  <a:gd name="T40" fmla="*/ 3799363 w 8640382"/>
                  <a:gd name="T41" fmla="*/ 1798011 h 4348212"/>
                  <a:gd name="T42" fmla="*/ 4097689 w 8640382"/>
                  <a:gd name="T43" fmla="*/ 2006420 h 4348212"/>
                  <a:gd name="T44" fmla="*/ 4492407 w 8640382"/>
                  <a:gd name="T45" fmla="*/ 2220161 h 4348212"/>
                  <a:gd name="T46" fmla="*/ 4634141 w 8640382"/>
                  <a:gd name="T47" fmla="*/ 2348179 h 4348212"/>
                  <a:gd name="T48" fmla="*/ 4812833 w 8640382"/>
                  <a:gd name="T49" fmla="*/ 2547062 h 4348212"/>
                  <a:gd name="T50" fmla="*/ 5152312 w 8640382"/>
                  <a:gd name="T51" fmla="*/ 2641172 h 4348212"/>
                  <a:gd name="T52" fmla="*/ 5248303 w 8640382"/>
                  <a:gd name="T53" fmla="*/ 2531436 h 4348212"/>
                  <a:gd name="T54" fmla="*/ 5064303 w 8640382"/>
                  <a:gd name="T55" fmla="*/ 2336372 h 4348212"/>
                  <a:gd name="T56" fmla="*/ 4862343 w 8640382"/>
                  <a:gd name="T57" fmla="*/ 2269300 h 4348212"/>
                  <a:gd name="T58" fmla="*/ 4823128 w 8640382"/>
                  <a:gd name="T59" fmla="*/ 2085671 h 4348212"/>
                  <a:gd name="T60" fmla="*/ 4666536 w 8640382"/>
                  <a:gd name="T61" fmla="*/ 1961845 h 4348212"/>
                  <a:gd name="T62" fmla="*/ 4504611 w 8640382"/>
                  <a:gd name="T63" fmla="*/ 1809446 h 4348212"/>
                  <a:gd name="T64" fmla="*/ 4381925 w 8640382"/>
                  <a:gd name="T65" fmla="*/ 1782012 h 4348212"/>
                  <a:gd name="T66" fmla="*/ 4272960 w 8640382"/>
                  <a:gd name="T67" fmla="*/ 1678378 h 4348212"/>
                  <a:gd name="T68" fmla="*/ 4055026 w 8640382"/>
                  <a:gd name="T69" fmla="*/ 1468828 h 4348212"/>
                  <a:gd name="T70" fmla="*/ 3854999 w 8640382"/>
                  <a:gd name="T71" fmla="*/ 1421203 h 4348212"/>
                  <a:gd name="T72" fmla="*/ 3860332 w 8640382"/>
                  <a:gd name="T73" fmla="*/ 1327094 h 4348212"/>
                  <a:gd name="T74" fmla="*/ 3734597 w 8640382"/>
                  <a:gd name="T75" fmla="*/ 1145350 h 4348212"/>
                  <a:gd name="T76" fmla="*/ 3700689 w 8640382"/>
                  <a:gd name="T77" fmla="*/ 944184 h 4348212"/>
                  <a:gd name="T78" fmla="*/ 3519716 w 8640382"/>
                  <a:gd name="T79" fmla="*/ 838268 h 4348212"/>
                  <a:gd name="T80" fmla="*/ 3372648 w 8640382"/>
                  <a:gd name="T81" fmla="*/ 957901 h 4348212"/>
                  <a:gd name="T82" fmla="*/ 3264822 w 8640382"/>
                  <a:gd name="T83" fmla="*/ 839409 h 4348212"/>
                  <a:gd name="T84" fmla="*/ 2958111 w 8640382"/>
                  <a:gd name="T85" fmla="*/ 754825 h 4348212"/>
                  <a:gd name="T86" fmla="*/ 2870478 w 8640382"/>
                  <a:gd name="T87" fmla="*/ 907225 h 4348212"/>
                  <a:gd name="T88" fmla="*/ 2793606 w 8640382"/>
                  <a:gd name="T89" fmla="*/ 1053280 h 4348212"/>
                  <a:gd name="T90" fmla="*/ 2561583 w 8640382"/>
                  <a:gd name="T91" fmla="*/ 895546 h 4348212"/>
                  <a:gd name="T92" fmla="*/ 2456561 w 8640382"/>
                  <a:gd name="T93" fmla="*/ 841742 h 4348212"/>
                  <a:gd name="T94" fmla="*/ 2284491 w 8640382"/>
                  <a:gd name="T95" fmla="*/ 867215 h 4348212"/>
                  <a:gd name="T96" fmla="*/ 2137425 w 8640382"/>
                  <a:gd name="T97" fmla="*/ 872548 h 4348212"/>
                  <a:gd name="T98" fmla="*/ 1939407 w 8640382"/>
                  <a:gd name="T99" fmla="*/ 763337 h 4348212"/>
                  <a:gd name="T100" fmla="*/ 1924823 w 8640382"/>
                  <a:gd name="T101" fmla="*/ 616514 h 4348212"/>
                  <a:gd name="T102" fmla="*/ 1700513 w 8640382"/>
                  <a:gd name="T103" fmla="*/ 573978 h 4348212"/>
                  <a:gd name="T104" fmla="*/ 1640904 w 8640382"/>
                  <a:gd name="T105" fmla="*/ 464292 h 4348212"/>
                  <a:gd name="T106" fmla="*/ 1413598 w 8640382"/>
                  <a:gd name="T107" fmla="*/ 344608 h 4348212"/>
                  <a:gd name="T108" fmla="*/ 1128766 w 8640382"/>
                  <a:gd name="T109" fmla="*/ 261884 h 4348212"/>
                  <a:gd name="T110" fmla="*/ 729609 w 8640382"/>
                  <a:gd name="T111" fmla="*/ 157404 h 4348212"/>
                  <a:gd name="T112" fmla="*/ 365749 w 8640382"/>
                  <a:gd name="T113" fmla="*/ 187120 h 4348212"/>
                  <a:gd name="T114" fmla="*/ 0 w 8640382"/>
                  <a:gd name="T115" fmla="*/ 0 h 43482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40382" h="4348212">
                    <a:moveTo>
                      <a:pt x="0" y="0"/>
                    </a:moveTo>
                    <a:lnTo>
                      <a:pt x="178747" y="266040"/>
                    </a:lnTo>
                    <a:lnTo>
                      <a:pt x="124803" y="485577"/>
                    </a:lnTo>
                    <a:lnTo>
                      <a:pt x="420867" y="649290"/>
                    </a:lnTo>
                    <a:lnTo>
                      <a:pt x="1007972" y="765960"/>
                    </a:lnTo>
                    <a:lnTo>
                      <a:pt x="1430439" y="703948"/>
                    </a:lnTo>
                    <a:lnTo>
                      <a:pt x="1885014" y="939927"/>
                    </a:lnTo>
                    <a:lnTo>
                      <a:pt x="2240044" y="1206507"/>
                    </a:lnTo>
                    <a:lnTo>
                      <a:pt x="2487187" y="1385903"/>
                    </a:lnTo>
                    <a:lnTo>
                      <a:pt x="2767570" y="1415385"/>
                    </a:lnTo>
                    <a:lnTo>
                      <a:pt x="2981469" y="1453649"/>
                    </a:lnTo>
                    <a:lnTo>
                      <a:pt x="3158989" y="1561539"/>
                    </a:lnTo>
                    <a:lnTo>
                      <a:pt x="3168422" y="1843802"/>
                    </a:lnTo>
                    <a:lnTo>
                      <a:pt x="3722287" y="1983054"/>
                    </a:lnTo>
                    <a:lnTo>
                      <a:pt x="4150535" y="2196562"/>
                    </a:lnTo>
                    <a:lnTo>
                      <a:pt x="4604027" y="2418772"/>
                    </a:lnTo>
                    <a:lnTo>
                      <a:pt x="5373671" y="2751222"/>
                    </a:lnTo>
                    <a:lnTo>
                      <a:pt x="5331651" y="2538586"/>
                    </a:lnTo>
                    <a:lnTo>
                      <a:pt x="5781382" y="2547366"/>
                    </a:lnTo>
                    <a:lnTo>
                      <a:pt x="6173412" y="2679717"/>
                    </a:lnTo>
                    <a:lnTo>
                      <a:pt x="6254963" y="2960100"/>
                    </a:lnTo>
                    <a:lnTo>
                      <a:pt x="6746102" y="3303208"/>
                    </a:lnTo>
                    <a:lnTo>
                      <a:pt x="7395933" y="3655095"/>
                    </a:lnTo>
                    <a:lnTo>
                      <a:pt x="7629272" y="3865852"/>
                    </a:lnTo>
                    <a:lnTo>
                      <a:pt x="7923458" y="4193279"/>
                    </a:lnTo>
                    <a:lnTo>
                      <a:pt x="8482345" y="4348212"/>
                    </a:lnTo>
                    <a:lnTo>
                      <a:pt x="8640382" y="4167552"/>
                    </a:lnTo>
                    <a:lnTo>
                      <a:pt x="8337458" y="3846414"/>
                    </a:lnTo>
                    <a:lnTo>
                      <a:pt x="8004967" y="3735992"/>
                    </a:lnTo>
                    <a:lnTo>
                      <a:pt x="7940405" y="3433680"/>
                    </a:lnTo>
                    <a:lnTo>
                      <a:pt x="7682605" y="3229825"/>
                    </a:lnTo>
                    <a:lnTo>
                      <a:pt x="7416024" y="2978926"/>
                    </a:lnTo>
                    <a:lnTo>
                      <a:pt x="7214047" y="2933760"/>
                    </a:lnTo>
                    <a:lnTo>
                      <a:pt x="7034653" y="2763146"/>
                    </a:lnTo>
                    <a:lnTo>
                      <a:pt x="6675864" y="2418160"/>
                    </a:lnTo>
                    <a:lnTo>
                      <a:pt x="6346559" y="2339754"/>
                    </a:lnTo>
                    <a:lnTo>
                      <a:pt x="6355339" y="2184820"/>
                    </a:lnTo>
                    <a:lnTo>
                      <a:pt x="6148339" y="1885612"/>
                    </a:lnTo>
                    <a:lnTo>
                      <a:pt x="6092515" y="1554428"/>
                    </a:lnTo>
                    <a:lnTo>
                      <a:pt x="5794573" y="1380057"/>
                    </a:lnTo>
                    <a:lnTo>
                      <a:pt x="5552454" y="1577011"/>
                    </a:lnTo>
                    <a:lnTo>
                      <a:pt x="5374938" y="1381935"/>
                    </a:lnTo>
                    <a:lnTo>
                      <a:pt x="4869995" y="1242683"/>
                    </a:lnTo>
                    <a:lnTo>
                      <a:pt x="4725720" y="1493582"/>
                    </a:lnTo>
                    <a:lnTo>
                      <a:pt x="4599164" y="1734035"/>
                    </a:lnTo>
                    <a:lnTo>
                      <a:pt x="4217183" y="1474355"/>
                    </a:lnTo>
                    <a:lnTo>
                      <a:pt x="4044282" y="1385776"/>
                    </a:lnTo>
                    <a:lnTo>
                      <a:pt x="3761001" y="1427713"/>
                    </a:lnTo>
                    <a:lnTo>
                      <a:pt x="3518882" y="1436493"/>
                    </a:lnTo>
                    <a:lnTo>
                      <a:pt x="3192883" y="1256696"/>
                    </a:lnTo>
                    <a:lnTo>
                      <a:pt x="3168873" y="1014979"/>
                    </a:lnTo>
                    <a:lnTo>
                      <a:pt x="2799586" y="944951"/>
                    </a:lnTo>
                    <a:lnTo>
                      <a:pt x="2701450" y="764373"/>
                    </a:lnTo>
                    <a:lnTo>
                      <a:pt x="2327232" y="567335"/>
                    </a:lnTo>
                    <a:lnTo>
                      <a:pt x="1858308" y="431145"/>
                    </a:lnTo>
                    <a:lnTo>
                      <a:pt x="1201169" y="259137"/>
                    </a:lnTo>
                    <a:lnTo>
                      <a:pt x="602140" y="308059"/>
                    </a:lnTo>
                    <a:lnTo>
                      <a:pt x="0" y="0"/>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90" name="任意多边形 162">
                <a:extLst>
                  <a:ext uri="{FF2B5EF4-FFF2-40B4-BE49-F238E27FC236}">
                    <a16:creationId xmlns:a16="http://schemas.microsoft.com/office/drawing/2014/main" id="{E3950638-45FC-7A4B-B23F-B3BFC78AD9C3}"/>
                  </a:ext>
                </a:extLst>
              </p:cNvPr>
              <p:cNvSpPr>
                <a:spLocks/>
              </p:cNvSpPr>
              <p:nvPr/>
            </p:nvSpPr>
            <p:spPr bwMode="auto">
              <a:xfrm>
                <a:off x="3700463" y="5737225"/>
                <a:ext cx="119063" cy="69850"/>
              </a:xfrm>
              <a:custGeom>
                <a:avLst/>
                <a:gdLst>
                  <a:gd name="T0" fmla="*/ 0 w 2555427"/>
                  <a:gd name="T1" fmla="*/ 110676 h 1497869"/>
                  <a:gd name="T2" fmla="*/ 59218 w 2555427"/>
                  <a:gd name="T3" fmla="*/ 349466 h 1497869"/>
                  <a:gd name="T4" fmla="*/ 255214 w 2555427"/>
                  <a:gd name="T5" fmla="*/ 230634 h 1497869"/>
                  <a:gd name="T6" fmla="*/ 375740 w 2555427"/>
                  <a:gd name="T7" fmla="*/ 321692 h 1497869"/>
                  <a:gd name="T8" fmla="*/ 512280 w 2555427"/>
                  <a:gd name="T9" fmla="*/ 181866 h 1497869"/>
                  <a:gd name="T10" fmla="*/ 596204 w 2555427"/>
                  <a:gd name="T11" fmla="*/ 101724 h 1497869"/>
                  <a:gd name="T12" fmla="*/ 405456 w 2555427"/>
                  <a:gd name="T13" fmla="*/ 91058 h 1497869"/>
                  <a:gd name="T14" fmla="*/ 248864 w 2555427"/>
                  <a:gd name="T15" fmla="*/ 21208 h 1497869"/>
                  <a:gd name="T16" fmla="*/ 60522 w 2555427"/>
                  <a:gd name="T17" fmla="*/ 0 h 1497869"/>
                  <a:gd name="T18" fmla="*/ 0 w 2555427"/>
                  <a:gd name="T19" fmla="*/ 110676 h 14978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5427" h="1497869">
                    <a:moveTo>
                      <a:pt x="0" y="474376"/>
                    </a:moveTo>
                    <a:lnTo>
                      <a:pt x="253818" y="1497869"/>
                    </a:lnTo>
                    <a:lnTo>
                      <a:pt x="1093888" y="988536"/>
                    </a:lnTo>
                    <a:lnTo>
                      <a:pt x="1610482" y="1378825"/>
                    </a:lnTo>
                    <a:lnTo>
                      <a:pt x="2195715" y="779508"/>
                    </a:lnTo>
                    <a:lnTo>
                      <a:pt x="2555427" y="436006"/>
                    </a:lnTo>
                    <a:lnTo>
                      <a:pt x="1737850" y="390290"/>
                    </a:lnTo>
                    <a:lnTo>
                      <a:pt x="1066671" y="90901"/>
                    </a:lnTo>
                    <a:lnTo>
                      <a:pt x="259407" y="0"/>
                    </a:lnTo>
                    <a:lnTo>
                      <a:pt x="0" y="474376"/>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91" name="任意多边形 163">
                <a:extLst>
                  <a:ext uri="{FF2B5EF4-FFF2-40B4-BE49-F238E27FC236}">
                    <a16:creationId xmlns:a16="http://schemas.microsoft.com/office/drawing/2014/main" id="{6D854750-F139-F74A-BB58-FCE147F92031}"/>
                  </a:ext>
                </a:extLst>
              </p:cNvPr>
              <p:cNvSpPr>
                <a:spLocks/>
              </p:cNvSpPr>
              <p:nvPr/>
            </p:nvSpPr>
            <p:spPr bwMode="auto">
              <a:xfrm>
                <a:off x="4910138" y="5935663"/>
                <a:ext cx="249238" cy="266700"/>
              </a:xfrm>
              <a:custGeom>
                <a:avLst/>
                <a:gdLst>
                  <a:gd name="T0" fmla="*/ 143643 w 5354759"/>
                  <a:gd name="T1" fmla="*/ 46486 h 5736861"/>
                  <a:gd name="T2" fmla="*/ 0 w 5354759"/>
                  <a:gd name="T3" fmla="*/ 216795 h 5736861"/>
                  <a:gd name="T4" fmla="*/ 133350 w 5354759"/>
                  <a:gd name="T5" fmla="*/ 406154 h 5736861"/>
                  <a:gd name="T6" fmla="*/ 302304 w 5354759"/>
                  <a:gd name="T7" fmla="*/ 580551 h 5736861"/>
                  <a:gd name="T8" fmla="*/ 576461 w 5354759"/>
                  <a:gd name="T9" fmla="*/ 721620 h 5736861"/>
                  <a:gd name="T10" fmla="*/ 775345 w 5354759"/>
                  <a:gd name="T11" fmla="*/ 849636 h 5736861"/>
                  <a:gd name="T12" fmla="*/ 893837 w 5354759"/>
                  <a:gd name="T13" fmla="*/ 1053853 h 5736861"/>
                  <a:gd name="T14" fmla="*/ 1064146 w 5354759"/>
                  <a:gd name="T15" fmla="*/ 1015753 h 5736861"/>
                  <a:gd name="T16" fmla="*/ 1149871 w 5354759"/>
                  <a:gd name="T17" fmla="*/ 1162820 h 5736861"/>
                  <a:gd name="T18" fmla="*/ 1239788 w 5354759"/>
                  <a:gd name="T19" fmla="*/ 1338461 h 5736861"/>
                  <a:gd name="T20" fmla="*/ 1249313 w 5354759"/>
                  <a:gd name="T21" fmla="*/ 1071761 h 5736861"/>
                  <a:gd name="T22" fmla="*/ 1077864 w 5354759"/>
                  <a:gd name="T23" fmla="*/ 852686 h 5736861"/>
                  <a:gd name="T24" fmla="*/ 930796 w 5354759"/>
                  <a:gd name="T25" fmla="*/ 791344 h 5736861"/>
                  <a:gd name="T26" fmla="*/ 955179 w 5354759"/>
                  <a:gd name="T27" fmla="*/ 520452 h 5736861"/>
                  <a:gd name="T28" fmla="*/ 980791 w 5354759"/>
                  <a:gd name="T29" fmla="*/ 351609 h 5736861"/>
                  <a:gd name="T30" fmla="*/ 761629 w 5354759"/>
                  <a:gd name="T31" fmla="*/ 194692 h 5736861"/>
                  <a:gd name="T32" fmla="*/ 663328 w 5354759"/>
                  <a:gd name="T33" fmla="*/ 4192 h 5736861"/>
                  <a:gd name="T34" fmla="*/ 365002 w 5354759"/>
                  <a:gd name="T35" fmla="*/ 0 h 5736861"/>
                  <a:gd name="T36" fmla="*/ 143643 w 5354759"/>
                  <a:gd name="T37" fmla="*/ 46486 h 57368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354759" h="5736861">
                    <a:moveTo>
                      <a:pt x="615677" y="199247"/>
                    </a:moveTo>
                    <a:lnTo>
                      <a:pt x="0" y="929219"/>
                    </a:lnTo>
                    <a:lnTo>
                      <a:pt x="571560" y="1740842"/>
                    </a:lnTo>
                    <a:lnTo>
                      <a:pt x="1295724" y="2488336"/>
                    </a:lnTo>
                    <a:lnTo>
                      <a:pt x="2470806" y="3092981"/>
                    </a:lnTo>
                    <a:lnTo>
                      <a:pt x="3323255" y="3641678"/>
                    </a:lnTo>
                    <a:lnTo>
                      <a:pt x="3831131" y="4516985"/>
                    </a:lnTo>
                    <a:lnTo>
                      <a:pt x="4561103" y="4353682"/>
                    </a:lnTo>
                    <a:lnTo>
                      <a:pt x="4928535" y="4984035"/>
                    </a:lnTo>
                    <a:lnTo>
                      <a:pt x="5313933" y="5736861"/>
                    </a:lnTo>
                    <a:lnTo>
                      <a:pt x="5354759" y="4593742"/>
                    </a:lnTo>
                    <a:lnTo>
                      <a:pt x="4619897" y="3654751"/>
                    </a:lnTo>
                    <a:lnTo>
                      <a:pt x="3989543" y="3391829"/>
                    </a:lnTo>
                    <a:lnTo>
                      <a:pt x="4094053" y="2230742"/>
                    </a:lnTo>
                    <a:lnTo>
                      <a:pt x="4203830" y="1507054"/>
                    </a:lnTo>
                    <a:lnTo>
                      <a:pt x="3264466" y="834481"/>
                    </a:lnTo>
                    <a:lnTo>
                      <a:pt x="2843132" y="17968"/>
                    </a:lnTo>
                    <a:lnTo>
                      <a:pt x="1564458" y="0"/>
                    </a:lnTo>
                    <a:lnTo>
                      <a:pt x="615677" y="199247"/>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92" name="任意多边形 164">
                <a:extLst>
                  <a:ext uri="{FF2B5EF4-FFF2-40B4-BE49-F238E27FC236}">
                    <a16:creationId xmlns:a16="http://schemas.microsoft.com/office/drawing/2014/main" id="{81FB008D-8EA6-EF46-A640-AED1B2A617E5}"/>
                  </a:ext>
                </a:extLst>
              </p:cNvPr>
              <p:cNvSpPr>
                <a:spLocks/>
              </p:cNvSpPr>
              <p:nvPr/>
            </p:nvSpPr>
            <p:spPr bwMode="auto">
              <a:xfrm>
                <a:off x="4554538" y="5772150"/>
                <a:ext cx="109538" cy="57150"/>
              </a:xfrm>
              <a:custGeom>
                <a:avLst/>
                <a:gdLst>
                  <a:gd name="T0" fmla="*/ 0 w 2331806"/>
                  <a:gd name="T1" fmla="*/ 52042 h 1236464"/>
                  <a:gd name="T2" fmla="*/ 162976 w 2331806"/>
                  <a:gd name="T3" fmla="*/ 142624 h 1236464"/>
                  <a:gd name="T4" fmla="*/ 358894 w 2331806"/>
                  <a:gd name="T5" fmla="*/ 233486 h 1236464"/>
                  <a:gd name="T6" fmla="*/ 490086 w 2331806"/>
                  <a:gd name="T7" fmla="*/ 288478 h 1236464"/>
                  <a:gd name="T8" fmla="*/ 544031 w 2331806"/>
                  <a:gd name="T9" fmla="*/ 212132 h 1236464"/>
                  <a:gd name="T10" fmla="*/ 348352 w 2331806"/>
                  <a:gd name="T11" fmla="*/ 32444 h 1236464"/>
                  <a:gd name="T12" fmla="*/ 184268 w 2331806"/>
                  <a:gd name="T13" fmla="*/ 0 h 1236464"/>
                  <a:gd name="T14" fmla="*/ 113526 w 2331806"/>
                  <a:gd name="T15" fmla="*/ 28252 h 1236464"/>
                  <a:gd name="T16" fmla="*/ 0 w 2331806"/>
                  <a:gd name="T17" fmla="*/ 52042 h 12364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31806" h="1236464">
                    <a:moveTo>
                      <a:pt x="0" y="223061"/>
                    </a:moveTo>
                    <a:lnTo>
                      <a:pt x="698542" y="611310"/>
                    </a:lnTo>
                    <a:lnTo>
                      <a:pt x="1538278" y="1000759"/>
                    </a:lnTo>
                    <a:lnTo>
                      <a:pt x="2100589" y="1236464"/>
                    </a:lnTo>
                    <a:lnTo>
                      <a:pt x="2331806" y="909232"/>
                    </a:lnTo>
                    <a:lnTo>
                      <a:pt x="1493094" y="139061"/>
                    </a:lnTo>
                    <a:lnTo>
                      <a:pt x="789803" y="0"/>
                    </a:lnTo>
                    <a:lnTo>
                      <a:pt x="486591" y="121093"/>
                    </a:lnTo>
                    <a:lnTo>
                      <a:pt x="0" y="223061"/>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93" name="任意多边形 165">
                <a:extLst>
                  <a:ext uri="{FF2B5EF4-FFF2-40B4-BE49-F238E27FC236}">
                    <a16:creationId xmlns:a16="http://schemas.microsoft.com/office/drawing/2014/main" id="{A220A828-D9FF-5941-8881-1DEF6FE1D973}"/>
                  </a:ext>
                </a:extLst>
              </p:cNvPr>
              <p:cNvSpPr>
                <a:spLocks/>
              </p:cNvSpPr>
              <p:nvPr/>
            </p:nvSpPr>
            <p:spPr bwMode="auto">
              <a:xfrm>
                <a:off x="3414713" y="5738813"/>
                <a:ext cx="50800" cy="36513"/>
              </a:xfrm>
              <a:custGeom>
                <a:avLst/>
                <a:gdLst>
                  <a:gd name="T0" fmla="*/ 2247 w 1081596"/>
                  <a:gd name="T1" fmla="*/ 117477 h 801508"/>
                  <a:gd name="T2" fmla="*/ 0 w 1081596"/>
                  <a:gd name="T3" fmla="*/ 170405 h 801508"/>
                  <a:gd name="T4" fmla="*/ 124717 w 1081596"/>
                  <a:gd name="T5" fmla="*/ 186999 h 801508"/>
                  <a:gd name="T6" fmla="*/ 230455 w 1081596"/>
                  <a:gd name="T7" fmla="*/ 127001 h 801508"/>
                  <a:gd name="T8" fmla="*/ 252346 w 1081596"/>
                  <a:gd name="T9" fmla="*/ 29917 h 801508"/>
                  <a:gd name="T10" fmla="*/ 175339 w 1081596"/>
                  <a:gd name="T11" fmla="*/ 0 h 801508"/>
                  <a:gd name="T12" fmla="*/ 58611 w 1081596"/>
                  <a:gd name="T13" fmla="*/ 25645 h 801508"/>
                  <a:gd name="T14" fmla="*/ 2247 w 1081596"/>
                  <a:gd name="T15" fmla="*/ 117477 h 8015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81596" h="801508">
                    <a:moveTo>
                      <a:pt x="9631" y="503525"/>
                    </a:moveTo>
                    <a:lnTo>
                      <a:pt x="0" y="730383"/>
                    </a:lnTo>
                    <a:lnTo>
                      <a:pt x="534557" y="801508"/>
                    </a:lnTo>
                    <a:lnTo>
                      <a:pt x="987767" y="544347"/>
                    </a:lnTo>
                    <a:lnTo>
                      <a:pt x="1081596" y="128229"/>
                    </a:lnTo>
                    <a:lnTo>
                      <a:pt x="751531" y="0"/>
                    </a:lnTo>
                    <a:lnTo>
                      <a:pt x="251216" y="109919"/>
                    </a:lnTo>
                    <a:lnTo>
                      <a:pt x="9631" y="503525"/>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grpSp>
        <p:sp>
          <p:nvSpPr>
            <p:cNvPr id="55" name="任意多边形 127">
              <a:extLst>
                <a:ext uri="{FF2B5EF4-FFF2-40B4-BE49-F238E27FC236}">
                  <a16:creationId xmlns:a16="http://schemas.microsoft.com/office/drawing/2014/main" id="{4FE02BFE-EAC4-9D41-8D85-845FA50F39E3}"/>
                </a:ext>
              </a:extLst>
            </p:cNvPr>
            <p:cNvSpPr>
              <a:spLocks/>
            </p:cNvSpPr>
            <p:nvPr/>
          </p:nvSpPr>
          <p:spPr bwMode="auto">
            <a:xfrm>
              <a:off x="2057400" y="3630613"/>
              <a:ext cx="287338" cy="282575"/>
            </a:xfrm>
            <a:custGeom>
              <a:avLst/>
              <a:gdLst>
                <a:gd name="T0" fmla="*/ 33586 w 6159576"/>
                <a:gd name="T1" fmla="*/ 146396 h 6075372"/>
                <a:gd name="T2" fmla="*/ 0 w 6159576"/>
                <a:gd name="T3" fmla="*/ 256009 h 6075372"/>
                <a:gd name="T4" fmla="*/ 167009 w 6159576"/>
                <a:gd name="T5" fmla="*/ 330523 h 6075372"/>
                <a:gd name="T6" fmla="*/ 322709 w 6159576"/>
                <a:gd name="T7" fmla="*/ 431527 h 6075372"/>
                <a:gd name="T8" fmla="*/ 442811 w 6159576"/>
                <a:gd name="T9" fmla="*/ 586930 h 6075372"/>
                <a:gd name="T10" fmla="*/ 499243 w 6159576"/>
                <a:gd name="T11" fmla="*/ 765820 h 6075372"/>
                <a:gd name="T12" fmla="*/ 653130 w 6159576"/>
                <a:gd name="T13" fmla="*/ 873449 h 6075372"/>
                <a:gd name="T14" fmla="*/ 726687 w 6159576"/>
                <a:gd name="T15" fmla="*/ 762565 h 6075372"/>
                <a:gd name="T16" fmla="*/ 879596 w 6159576"/>
                <a:gd name="T17" fmla="*/ 905820 h 6075372"/>
                <a:gd name="T18" fmla="*/ 801413 w 6159576"/>
                <a:gd name="T19" fmla="*/ 985465 h 6075372"/>
                <a:gd name="T20" fmla="*/ 793254 w 6159576"/>
                <a:gd name="T21" fmla="*/ 1150863 h 6075372"/>
                <a:gd name="T22" fmla="*/ 915589 w 6159576"/>
                <a:gd name="T23" fmla="*/ 1256357 h 6075372"/>
                <a:gd name="T24" fmla="*/ 1016521 w 6159576"/>
                <a:gd name="T25" fmla="*/ 1183630 h 6075372"/>
                <a:gd name="T26" fmla="*/ 1010715 w 6159576"/>
                <a:gd name="T27" fmla="*/ 1320873 h 6075372"/>
                <a:gd name="T28" fmla="*/ 1107455 w 6159576"/>
                <a:gd name="T29" fmla="*/ 1417439 h 6075372"/>
                <a:gd name="T30" fmla="*/ 1235472 w 6159576"/>
                <a:gd name="T31" fmla="*/ 1379339 h 6075372"/>
                <a:gd name="T32" fmla="*/ 1292089 w 6159576"/>
                <a:gd name="T33" fmla="*/ 1255811 h 6075372"/>
                <a:gd name="T34" fmla="*/ 1437084 w 6159576"/>
                <a:gd name="T35" fmla="*/ 1217686 h 6075372"/>
                <a:gd name="T36" fmla="*/ 1397271 w 6159576"/>
                <a:gd name="T37" fmla="*/ 1126059 h 6075372"/>
                <a:gd name="T38" fmla="*/ 1428674 w 6159576"/>
                <a:gd name="T39" fmla="*/ 1074365 h 6075372"/>
                <a:gd name="T40" fmla="*/ 1312910 w 6159576"/>
                <a:gd name="T41" fmla="*/ 915170 h 6075372"/>
                <a:gd name="T42" fmla="*/ 1155748 w 6159576"/>
                <a:gd name="T43" fmla="*/ 868810 h 6075372"/>
                <a:gd name="T44" fmla="*/ 1086370 w 6159576"/>
                <a:gd name="T45" fmla="*/ 759445 h 6075372"/>
                <a:gd name="T46" fmla="*/ 963784 w 6159576"/>
                <a:gd name="T47" fmla="*/ 691134 h 6075372"/>
                <a:gd name="T48" fmla="*/ 895646 w 6159576"/>
                <a:gd name="T49" fmla="*/ 505520 h 6075372"/>
                <a:gd name="T50" fmla="*/ 761628 w 6159576"/>
                <a:gd name="T51" fmla="*/ 409302 h 6075372"/>
                <a:gd name="T52" fmla="*/ 672949 w 6159576"/>
                <a:gd name="T53" fmla="*/ 265237 h 6075372"/>
                <a:gd name="T54" fmla="*/ 625448 w 6159576"/>
                <a:gd name="T55" fmla="*/ 358328 h 6075372"/>
                <a:gd name="T56" fmla="*/ 566711 w 6159576"/>
                <a:gd name="T57" fmla="*/ 490214 h 6075372"/>
                <a:gd name="T58" fmla="*/ 500160 w 6159576"/>
                <a:gd name="T59" fmla="*/ 416744 h 6075372"/>
                <a:gd name="T60" fmla="*/ 405034 w 6159576"/>
                <a:gd name="T61" fmla="*/ 293043 h 6075372"/>
                <a:gd name="T62" fmla="*/ 274835 w 6159576"/>
                <a:gd name="T63" fmla="*/ 151830 h 6075372"/>
                <a:gd name="T64" fmla="*/ 54421 w 6159576"/>
                <a:gd name="T65" fmla="*/ 0 h 6075372"/>
                <a:gd name="T66" fmla="*/ 33586 w 6159576"/>
                <a:gd name="T67" fmla="*/ 146396 h 60753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159576" h="6075372">
                  <a:moveTo>
                    <a:pt x="143955" y="627477"/>
                  </a:moveTo>
                  <a:lnTo>
                    <a:pt x="0" y="1097296"/>
                  </a:lnTo>
                  <a:lnTo>
                    <a:pt x="715828" y="1416675"/>
                  </a:lnTo>
                  <a:lnTo>
                    <a:pt x="1383183" y="1849594"/>
                  </a:lnTo>
                  <a:lnTo>
                    <a:pt x="1897960" y="2515677"/>
                  </a:lnTo>
                  <a:lnTo>
                    <a:pt x="2139837" y="3282428"/>
                  </a:lnTo>
                  <a:lnTo>
                    <a:pt x="2799422" y="3743743"/>
                  </a:lnTo>
                  <a:lnTo>
                    <a:pt x="3114699" y="3268477"/>
                  </a:lnTo>
                  <a:lnTo>
                    <a:pt x="3770092" y="3882491"/>
                  </a:lnTo>
                  <a:lnTo>
                    <a:pt x="3434987" y="4223862"/>
                  </a:lnTo>
                  <a:lnTo>
                    <a:pt x="3400016" y="4932785"/>
                  </a:lnTo>
                  <a:lnTo>
                    <a:pt x="3924364" y="5384949"/>
                  </a:lnTo>
                  <a:lnTo>
                    <a:pt x="4356975" y="5073229"/>
                  </a:lnTo>
                  <a:lnTo>
                    <a:pt x="4332089" y="5661479"/>
                  </a:lnTo>
                  <a:lnTo>
                    <a:pt x="4746732" y="6075372"/>
                  </a:lnTo>
                  <a:lnTo>
                    <a:pt x="5295434" y="5912069"/>
                  </a:lnTo>
                  <a:lnTo>
                    <a:pt x="5538104" y="5382608"/>
                  </a:lnTo>
                  <a:lnTo>
                    <a:pt x="6159576" y="5219203"/>
                  </a:lnTo>
                  <a:lnTo>
                    <a:pt x="5988935" y="4826471"/>
                  </a:lnTo>
                  <a:lnTo>
                    <a:pt x="6123529" y="4604902"/>
                  </a:lnTo>
                  <a:lnTo>
                    <a:pt x="5627346" y="3922566"/>
                  </a:lnTo>
                  <a:lnTo>
                    <a:pt x="4953724" y="3723860"/>
                  </a:lnTo>
                  <a:lnTo>
                    <a:pt x="4656363" y="3255104"/>
                  </a:lnTo>
                  <a:lnTo>
                    <a:pt x="4130935" y="2962312"/>
                  </a:lnTo>
                  <a:lnTo>
                    <a:pt x="3838885" y="2166740"/>
                  </a:lnTo>
                  <a:lnTo>
                    <a:pt x="3264462" y="1754334"/>
                  </a:lnTo>
                  <a:lnTo>
                    <a:pt x="2884369" y="1136849"/>
                  </a:lnTo>
                  <a:lnTo>
                    <a:pt x="2680772" y="1535852"/>
                  </a:lnTo>
                  <a:lnTo>
                    <a:pt x="2429016" y="2101136"/>
                  </a:lnTo>
                  <a:lnTo>
                    <a:pt x="2143767" y="1786232"/>
                  </a:lnTo>
                  <a:lnTo>
                    <a:pt x="1736042" y="1256030"/>
                  </a:lnTo>
                  <a:lnTo>
                    <a:pt x="1177987" y="650768"/>
                  </a:lnTo>
                  <a:lnTo>
                    <a:pt x="233257" y="0"/>
                  </a:lnTo>
                  <a:lnTo>
                    <a:pt x="143955" y="627477"/>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56" name="任意多边形 128">
              <a:extLst>
                <a:ext uri="{FF2B5EF4-FFF2-40B4-BE49-F238E27FC236}">
                  <a16:creationId xmlns:a16="http://schemas.microsoft.com/office/drawing/2014/main" id="{C969F272-69B5-AE4C-BA9D-FCB492575BB4}"/>
                </a:ext>
              </a:extLst>
            </p:cNvPr>
            <p:cNvSpPr>
              <a:spLocks/>
            </p:cNvSpPr>
            <p:nvPr/>
          </p:nvSpPr>
          <p:spPr bwMode="auto">
            <a:xfrm>
              <a:off x="2151063" y="3862388"/>
              <a:ext cx="63500" cy="60325"/>
            </a:xfrm>
            <a:custGeom>
              <a:avLst/>
              <a:gdLst>
                <a:gd name="T0" fmla="*/ 0 w 1345465"/>
                <a:gd name="T1" fmla="*/ 133773 h 1303442"/>
                <a:gd name="T2" fmla="*/ 13774 w 1345465"/>
                <a:gd name="T3" fmla="*/ 201562 h 1303442"/>
                <a:gd name="T4" fmla="*/ 84415 w 1345465"/>
                <a:gd name="T5" fmla="*/ 270321 h 1303442"/>
                <a:gd name="T6" fmla="*/ 156300 w 1345465"/>
                <a:gd name="T7" fmla="*/ 304105 h 1303442"/>
                <a:gd name="T8" fmla="*/ 232779 w 1345465"/>
                <a:gd name="T9" fmla="*/ 290563 h 1303442"/>
                <a:gd name="T10" fmla="*/ 313909 w 1345465"/>
                <a:gd name="T11" fmla="*/ 173037 h 1303442"/>
                <a:gd name="T12" fmla="*/ 219229 w 1345465"/>
                <a:gd name="T13" fmla="*/ 87435 h 1303442"/>
                <a:gd name="T14" fmla="*/ 125120 w 1345465"/>
                <a:gd name="T15" fmla="*/ 9775 h 1303442"/>
                <a:gd name="T16" fmla="*/ 10797 w 1345465"/>
                <a:gd name="T17" fmla="*/ 0 h 1303442"/>
                <a:gd name="T18" fmla="*/ 0 w 1345465"/>
                <a:gd name="T19" fmla="*/ 133773 h 13034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45465" h="1303442">
                  <a:moveTo>
                    <a:pt x="0" y="573372"/>
                  </a:moveTo>
                  <a:lnTo>
                    <a:pt x="59038" y="863927"/>
                  </a:lnTo>
                  <a:lnTo>
                    <a:pt x="361817" y="1158639"/>
                  </a:lnTo>
                  <a:lnTo>
                    <a:pt x="669927" y="1303442"/>
                  </a:lnTo>
                  <a:lnTo>
                    <a:pt x="997729" y="1245399"/>
                  </a:lnTo>
                  <a:lnTo>
                    <a:pt x="1345465" y="741664"/>
                  </a:lnTo>
                  <a:lnTo>
                    <a:pt x="939651" y="374760"/>
                  </a:lnTo>
                  <a:lnTo>
                    <a:pt x="536285" y="41897"/>
                  </a:lnTo>
                  <a:lnTo>
                    <a:pt x="46278" y="0"/>
                  </a:lnTo>
                  <a:lnTo>
                    <a:pt x="0" y="573372"/>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57" name="任意多边形 129">
              <a:extLst>
                <a:ext uri="{FF2B5EF4-FFF2-40B4-BE49-F238E27FC236}">
                  <a16:creationId xmlns:a16="http://schemas.microsoft.com/office/drawing/2014/main" id="{09658CCD-ED89-4843-9181-6C4092A3B03F}"/>
                </a:ext>
              </a:extLst>
            </p:cNvPr>
            <p:cNvSpPr>
              <a:spLocks/>
            </p:cNvSpPr>
            <p:nvPr/>
          </p:nvSpPr>
          <p:spPr bwMode="auto">
            <a:xfrm>
              <a:off x="2182813" y="4079875"/>
              <a:ext cx="174625" cy="157163"/>
            </a:xfrm>
            <a:custGeom>
              <a:avLst/>
              <a:gdLst>
                <a:gd name="T0" fmla="*/ 0 w 3723582"/>
                <a:gd name="T1" fmla="*/ 18184 h 3376302"/>
                <a:gd name="T2" fmla="*/ 106843 w 3723582"/>
                <a:gd name="T3" fmla="*/ 223641 h 3376302"/>
                <a:gd name="T4" fmla="*/ 234763 w 3723582"/>
                <a:gd name="T5" fmla="*/ 304128 h 3376302"/>
                <a:gd name="T6" fmla="*/ 349781 w 3723582"/>
                <a:gd name="T7" fmla="*/ 442614 h 3376302"/>
                <a:gd name="T8" fmla="*/ 360869 w 3723582"/>
                <a:gd name="T9" fmla="*/ 465012 h 3376302"/>
                <a:gd name="T10" fmla="*/ 465296 w 3723582"/>
                <a:gd name="T11" fmla="*/ 561428 h 3376302"/>
                <a:gd name="T12" fmla="*/ 582201 w 3723582"/>
                <a:gd name="T13" fmla="*/ 686271 h 3376302"/>
                <a:gd name="T14" fmla="*/ 659766 w 3723582"/>
                <a:gd name="T15" fmla="*/ 731142 h 3376302"/>
                <a:gd name="T16" fmla="*/ 793116 w 3723582"/>
                <a:gd name="T17" fmla="*/ 787721 h 3376302"/>
                <a:gd name="T18" fmla="*/ 868745 w 3723582"/>
                <a:gd name="T19" fmla="*/ 749621 h 3376302"/>
                <a:gd name="T20" fmla="*/ 779997 w 3723582"/>
                <a:gd name="T21" fmla="*/ 609058 h 3376302"/>
                <a:gd name="T22" fmla="*/ 607379 w 3723582"/>
                <a:gd name="T23" fmla="*/ 473396 h 3376302"/>
                <a:gd name="T24" fmla="*/ 565755 w 3723582"/>
                <a:gd name="T25" fmla="*/ 360958 h 3376302"/>
                <a:gd name="T26" fmla="*/ 491540 w 3723582"/>
                <a:gd name="T27" fmla="*/ 326823 h 3376302"/>
                <a:gd name="T28" fmla="*/ 357248 w 3723582"/>
                <a:gd name="T29" fmla="*/ 175070 h 3376302"/>
                <a:gd name="T30" fmla="*/ 229006 w 3723582"/>
                <a:gd name="T31" fmla="*/ 99391 h 3376302"/>
                <a:gd name="T32" fmla="*/ 124456 w 3723582"/>
                <a:gd name="T33" fmla="*/ 0 h 3376302"/>
                <a:gd name="T34" fmla="*/ 0 w 3723582"/>
                <a:gd name="T35" fmla="*/ 18184 h 33763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23582" h="3376302">
                  <a:moveTo>
                    <a:pt x="0" y="77940"/>
                  </a:moveTo>
                  <a:lnTo>
                    <a:pt x="457946" y="958562"/>
                  </a:lnTo>
                  <a:lnTo>
                    <a:pt x="1006232" y="1303543"/>
                  </a:lnTo>
                  <a:lnTo>
                    <a:pt x="1499218" y="1897117"/>
                  </a:lnTo>
                  <a:lnTo>
                    <a:pt x="1546743" y="1993118"/>
                  </a:lnTo>
                  <a:lnTo>
                    <a:pt x="1994334" y="2406373"/>
                  </a:lnTo>
                  <a:lnTo>
                    <a:pt x="2495408" y="2941471"/>
                  </a:lnTo>
                  <a:lnTo>
                    <a:pt x="2827864" y="3133795"/>
                  </a:lnTo>
                  <a:lnTo>
                    <a:pt x="3399424" y="3376302"/>
                  </a:lnTo>
                  <a:lnTo>
                    <a:pt x="3723582" y="3212999"/>
                  </a:lnTo>
                  <a:lnTo>
                    <a:pt x="3343194" y="2610523"/>
                  </a:lnTo>
                  <a:lnTo>
                    <a:pt x="2603325" y="2029053"/>
                  </a:lnTo>
                  <a:lnTo>
                    <a:pt x="2424918" y="1547125"/>
                  </a:lnTo>
                  <a:lnTo>
                    <a:pt x="2106820" y="1400817"/>
                  </a:lnTo>
                  <a:lnTo>
                    <a:pt x="1531223" y="750379"/>
                  </a:lnTo>
                  <a:lnTo>
                    <a:pt x="981557" y="426006"/>
                  </a:lnTo>
                  <a:lnTo>
                    <a:pt x="533439" y="0"/>
                  </a:lnTo>
                  <a:lnTo>
                    <a:pt x="0" y="77940"/>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58" name="任意多边形 130">
              <a:extLst>
                <a:ext uri="{FF2B5EF4-FFF2-40B4-BE49-F238E27FC236}">
                  <a16:creationId xmlns:a16="http://schemas.microsoft.com/office/drawing/2014/main" id="{F2BB366C-7A27-4A4D-BA85-D74E22F85276}"/>
                </a:ext>
              </a:extLst>
            </p:cNvPr>
            <p:cNvSpPr>
              <a:spLocks/>
            </p:cNvSpPr>
            <p:nvPr/>
          </p:nvSpPr>
          <p:spPr bwMode="auto">
            <a:xfrm>
              <a:off x="1974850" y="4049713"/>
              <a:ext cx="363538" cy="368300"/>
            </a:xfrm>
            <a:custGeom>
              <a:avLst/>
              <a:gdLst>
                <a:gd name="T0" fmla="*/ 0 w 7804244"/>
                <a:gd name="T1" fmla="*/ 174085 h 7884888"/>
                <a:gd name="T2" fmla="*/ 75321 w 7804244"/>
                <a:gd name="T3" fmla="*/ 205234 h 7884888"/>
                <a:gd name="T4" fmla="*/ 181113 w 7804244"/>
                <a:gd name="T5" fmla="*/ 268734 h 7884888"/>
                <a:gd name="T6" fmla="*/ 300569 w 7804244"/>
                <a:gd name="T7" fmla="*/ 339332 h 7884888"/>
                <a:gd name="T8" fmla="*/ 428489 w 7804244"/>
                <a:gd name="T9" fmla="*/ 419819 h 7884888"/>
                <a:gd name="T10" fmla="*/ 481866 w 7804244"/>
                <a:gd name="T11" fmla="*/ 506192 h 7884888"/>
                <a:gd name="T12" fmla="*/ 554595 w 7804244"/>
                <a:gd name="T13" fmla="*/ 580703 h 7884888"/>
                <a:gd name="T14" fmla="*/ 659022 w 7804244"/>
                <a:gd name="T15" fmla="*/ 677119 h 7884888"/>
                <a:gd name="T16" fmla="*/ 775927 w 7804244"/>
                <a:gd name="T17" fmla="*/ 801962 h 7884888"/>
                <a:gd name="T18" fmla="*/ 853492 w 7804244"/>
                <a:gd name="T19" fmla="*/ 846833 h 7884888"/>
                <a:gd name="T20" fmla="*/ 931303 w 7804244"/>
                <a:gd name="T21" fmla="*/ 1046883 h 7884888"/>
                <a:gd name="T22" fmla="*/ 1016784 w 7804244"/>
                <a:gd name="T23" fmla="*/ 1204863 h 7884888"/>
                <a:gd name="T24" fmla="*/ 1118854 w 7804244"/>
                <a:gd name="T25" fmla="*/ 1295375 h 7884888"/>
                <a:gd name="T26" fmla="*/ 1220454 w 7804244"/>
                <a:gd name="T27" fmla="*/ 1488034 h 7884888"/>
                <a:gd name="T28" fmla="*/ 1384958 w 7804244"/>
                <a:gd name="T29" fmla="*/ 1611138 h 7884888"/>
                <a:gd name="T30" fmla="*/ 1521705 w 7804244"/>
                <a:gd name="T31" fmla="*/ 1697085 h 7884888"/>
                <a:gd name="T32" fmla="*/ 1655726 w 7804244"/>
                <a:gd name="T33" fmla="*/ 1839614 h 7884888"/>
                <a:gd name="T34" fmla="*/ 1729768 w 7804244"/>
                <a:gd name="T35" fmla="*/ 1786655 h 7884888"/>
                <a:gd name="T36" fmla="*/ 1797460 w 7804244"/>
                <a:gd name="T37" fmla="*/ 1685054 h 7884888"/>
                <a:gd name="T38" fmla="*/ 1820800 w 7804244"/>
                <a:gd name="T39" fmla="*/ 1583680 h 7884888"/>
                <a:gd name="T40" fmla="*/ 1748694 w 7804244"/>
                <a:gd name="T41" fmla="*/ 1458612 h 7884888"/>
                <a:gd name="T42" fmla="*/ 1694719 w 7804244"/>
                <a:gd name="T43" fmla="*/ 1366538 h 7884888"/>
                <a:gd name="T44" fmla="*/ 1637569 w 7804244"/>
                <a:gd name="T45" fmla="*/ 1424705 h 7884888"/>
                <a:gd name="T46" fmla="*/ 1673634 w 7804244"/>
                <a:gd name="T47" fmla="*/ 1557038 h 7884888"/>
                <a:gd name="T48" fmla="*/ 1494943 w 7804244"/>
                <a:gd name="T49" fmla="*/ 1477788 h 7884888"/>
                <a:gd name="T50" fmla="*/ 1375310 w 7804244"/>
                <a:gd name="T51" fmla="*/ 1320055 h 7884888"/>
                <a:gd name="T52" fmla="*/ 1289585 w 7804244"/>
                <a:gd name="T53" fmla="*/ 1161305 h 7884888"/>
                <a:gd name="T54" fmla="*/ 1152042 w 7804244"/>
                <a:gd name="T55" fmla="*/ 1064021 h 7884888"/>
                <a:gd name="T56" fmla="*/ 1182901 w 7804244"/>
                <a:gd name="T57" fmla="*/ 993279 h 7884888"/>
                <a:gd name="T58" fmla="*/ 1062471 w 7804244"/>
                <a:gd name="T59" fmla="*/ 865312 h 7884888"/>
                <a:gd name="T60" fmla="*/ 944776 w 7804244"/>
                <a:gd name="T61" fmla="*/ 816620 h 7884888"/>
                <a:gd name="T62" fmla="*/ 973723 w 7804244"/>
                <a:gd name="T63" fmla="*/ 724749 h 7884888"/>
                <a:gd name="T64" fmla="*/ 926867 w 7804244"/>
                <a:gd name="T65" fmla="*/ 671711 h 7884888"/>
                <a:gd name="T66" fmla="*/ 845132 w 7804244"/>
                <a:gd name="T67" fmla="*/ 546497 h 7884888"/>
                <a:gd name="T68" fmla="*/ 751691 w 7804244"/>
                <a:gd name="T69" fmla="*/ 525117 h 7884888"/>
                <a:gd name="T70" fmla="*/ 685266 w 7804244"/>
                <a:gd name="T71" fmla="*/ 442514 h 7884888"/>
                <a:gd name="T72" fmla="*/ 540133 w 7804244"/>
                <a:gd name="T73" fmla="*/ 317130 h 7884888"/>
                <a:gd name="T74" fmla="*/ 422732 w 7804244"/>
                <a:gd name="T75" fmla="*/ 215082 h 7884888"/>
                <a:gd name="T76" fmla="*/ 436007 w 7804244"/>
                <a:gd name="T77" fmla="*/ 148084 h 7884888"/>
                <a:gd name="T78" fmla="*/ 619140 w 7804244"/>
                <a:gd name="T79" fmla="*/ 205234 h 7884888"/>
                <a:gd name="T80" fmla="*/ 516523 w 7804244"/>
                <a:gd name="T81" fmla="*/ 77217 h 7884888"/>
                <a:gd name="T82" fmla="*/ 386348 w 7804244"/>
                <a:gd name="T83" fmla="*/ 10542 h 7884888"/>
                <a:gd name="T84" fmla="*/ 297940 w 7804244"/>
                <a:gd name="T85" fmla="*/ 13026 h 7884888"/>
                <a:gd name="T86" fmla="*/ 260489 w 7804244"/>
                <a:gd name="T87" fmla="*/ 0 h 7884888"/>
                <a:gd name="T88" fmla="*/ 144031 w 7804244"/>
                <a:gd name="T89" fmla="*/ 10542 h 7884888"/>
                <a:gd name="T90" fmla="*/ 192797 w 7804244"/>
                <a:gd name="T91" fmla="*/ 184150 h 7884888"/>
                <a:gd name="T92" fmla="*/ 28714 w 7804244"/>
                <a:gd name="T93" fmla="*/ 67692 h 7884888"/>
                <a:gd name="T94" fmla="*/ 0 w 7804244"/>
                <a:gd name="T95" fmla="*/ 174085 h 78848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804244" h="7884888">
                  <a:moveTo>
                    <a:pt x="0" y="746157"/>
                  </a:moveTo>
                  <a:lnTo>
                    <a:pt x="322838" y="879667"/>
                  </a:lnTo>
                  <a:lnTo>
                    <a:pt x="776280" y="1151839"/>
                  </a:lnTo>
                  <a:lnTo>
                    <a:pt x="1288287" y="1454433"/>
                  </a:lnTo>
                  <a:lnTo>
                    <a:pt x="1836573" y="1799414"/>
                  </a:lnTo>
                  <a:lnTo>
                    <a:pt x="2065356" y="2169622"/>
                  </a:lnTo>
                  <a:lnTo>
                    <a:pt x="2377084" y="2488989"/>
                  </a:lnTo>
                  <a:lnTo>
                    <a:pt x="2824675" y="2902244"/>
                  </a:lnTo>
                  <a:lnTo>
                    <a:pt x="3325749" y="3437342"/>
                  </a:lnTo>
                  <a:lnTo>
                    <a:pt x="3658205" y="3629666"/>
                  </a:lnTo>
                  <a:lnTo>
                    <a:pt x="3991716" y="4487113"/>
                  </a:lnTo>
                  <a:lnTo>
                    <a:pt x="4358102" y="5164241"/>
                  </a:lnTo>
                  <a:lnTo>
                    <a:pt x="4795590" y="5552190"/>
                  </a:lnTo>
                  <a:lnTo>
                    <a:pt x="5231064" y="6377958"/>
                  </a:lnTo>
                  <a:lnTo>
                    <a:pt x="5936159" y="6905602"/>
                  </a:lnTo>
                  <a:lnTo>
                    <a:pt x="6522279" y="7273985"/>
                  </a:lnTo>
                  <a:lnTo>
                    <a:pt x="7096710" y="7884888"/>
                  </a:lnTo>
                  <a:lnTo>
                    <a:pt x="7414066" y="7657897"/>
                  </a:lnTo>
                  <a:lnTo>
                    <a:pt x="7704205" y="7222423"/>
                  </a:lnTo>
                  <a:lnTo>
                    <a:pt x="7804244" y="6787913"/>
                  </a:lnTo>
                  <a:lnTo>
                    <a:pt x="7495186" y="6251855"/>
                  </a:lnTo>
                  <a:lnTo>
                    <a:pt x="7263840" y="5857206"/>
                  </a:lnTo>
                  <a:lnTo>
                    <a:pt x="7018886" y="6106520"/>
                  </a:lnTo>
                  <a:lnTo>
                    <a:pt x="7173471" y="6673721"/>
                  </a:lnTo>
                  <a:lnTo>
                    <a:pt x="6407568" y="6334042"/>
                  </a:lnTo>
                  <a:lnTo>
                    <a:pt x="5894802" y="5657972"/>
                  </a:lnTo>
                  <a:lnTo>
                    <a:pt x="5527370" y="4977544"/>
                  </a:lnTo>
                  <a:lnTo>
                    <a:pt x="4937843" y="4560569"/>
                  </a:lnTo>
                  <a:lnTo>
                    <a:pt x="5070106" y="4257357"/>
                  </a:lnTo>
                  <a:lnTo>
                    <a:pt x="4553923" y="3708870"/>
                  </a:lnTo>
                  <a:lnTo>
                    <a:pt x="4049463" y="3500168"/>
                  </a:lnTo>
                  <a:lnTo>
                    <a:pt x="4173535" y="3106394"/>
                  </a:lnTo>
                  <a:lnTo>
                    <a:pt x="3972702" y="2879064"/>
                  </a:lnTo>
                  <a:lnTo>
                    <a:pt x="3622373" y="2342376"/>
                  </a:lnTo>
                  <a:lnTo>
                    <a:pt x="3221870" y="2250738"/>
                  </a:lnTo>
                  <a:lnTo>
                    <a:pt x="2937161" y="1896688"/>
                  </a:lnTo>
                  <a:lnTo>
                    <a:pt x="2315098" y="1359272"/>
                  </a:lnTo>
                  <a:lnTo>
                    <a:pt x="1811898" y="921877"/>
                  </a:lnTo>
                  <a:lnTo>
                    <a:pt x="1868797" y="634712"/>
                  </a:lnTo>
                  <a:lnTo>
                    <a:pt x="2653734" y="879667"/>
                  </a:lnTo>
                  <a:lnTo>
                    <a:pt x="2213901" y="330965"/>
                  </a:lnTo>
                  <a:lnTo>
                    <a:pt x="1655950" y="45185"/>
                  </a:lnTo>
                  <a:lnTo>
                    <a:pt x="1277019" y="55832"/>
                  </a:lnTo>
                  <a:lnTo>
                    <a:pt x="1116498" y="0"/>
                  </a:lnTo>
                  <a:lnTo>
                    <a:pt x="617340" y="45185"/>
                  </a:lnTo>
                  <a:lnTo>
                    <a:pt x="826359" y="789297"/>
                  </a:lnTo>
                  <a:lnTo>
                    <a:pt x="123073" y="290139"/>
                  </a:lnTo>
                  <a:lnTo>
                    <a:pt x="0" y="746157"/>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59" name="任意多边形 131">
              <a:extLst>
                <a:ext uri="{FF2B5EF4-FFF2-40B4-BE49-F238E27FC236}">
                  <a16:creationId xmlns:a16="http://schemas.microsoft.com/office/drawing/2014/main" id="{75612378-DBF3-4443-BB17-69422CE65B5B}"/>
                </a:ext>
              </a:extLst>
            </p:cNvPr>
            <p:cNvSpPr>
              <a:spLocks/>
            </p:cNvSpPr>
            <p:nvPr/>
          </p:nvSpPr>
          <p:spPr bwMode="auto">
            <a:xfrm>
              <a:off x="2376488" y="4394200"/>
              <a:ext cx="88900" cy="85725"/>
            </a:xfrm>
            <a:custGeom>
              <a:avLst/>
              <a:gdLst>
                <a:gd name="T0" fmla="*/ 95276 w 4930966"/>
                <a:gd name="T1" fmla="*/ 15777 h 4766687"/>
                <a:gd name="T2" fmla="*/ 0 w 4930966"/>
                <a:gd name="T3" fmla="*/ 125984 h 4766687"/>
                <a:gd name="T4" fmla="*/ 144107 w 4930966"/>
                <a:gd name="T5" fmla="*/ 303809 h 4766687"/>
                <a:gd name="T6" fmla="*/ 238001 w 4930966"/>
                <a:gd name="T7" fmla="*/ 334393 h 4766687"/>
                <a:gd name="T8" fmla="*/ 318393 w 4930966"/>
                <a:gd name="T9" fmla="*/ 413768 h 4766687"/>
                <a:gd name="T10" fmla="*/ 378718 w 4930966"/>
                <a:gd name="T11" fmla="*/ 427485 h 4766687"/>
                <a:gd name="T12" fmla="*/ 442218 w 4930966"/>
                <a:gd name="T13" fmla="*/ 395734 h 4766687"/>
                <a:gd name="T14" fmla="*/ 330494 w 4930966"/>
                <a:gd name="T15" fmla="*/ 292092 h 4766687"/>
                <a:gd name="T16" fmla="*/ 259209 w 4930966"/>
                <a:gd name="T17" fmla="*/ 137543 h 4766687"/>
                <a:gd name="T18" fmla="*/ 207392 w 4930966"/>
                <a:gd name="T19" fmla="*/ 0 h 4766687"/>
                <a:gd name="T20" fmla="*/ 95276 w 4930966"/>
                <a:gd name="T21" fmla="*/ 15777 h 47666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30966" h="4766687">
                  <a:moveTo>
                    <a:pt x="1062378" y="175922"/>
                  </a:moveTo>
                  <a:lnTo>
                    <a:pt x="0" y="1404789"/>
                  </a:lnTo>
                  <a:lnTo>
                    <a:pt x="1606867" y="3387633"/>
                  </a:lnTo>
                  <a:lnTo>
                    <a:pt x="2653838" y="3728661"/>
                  </a:lnTo>
                  <a:lnTo>
                    <a:pt x="3550252" y="4613735"/>
                  </a:lnTo>
                  <a:lnTo>
                    <a:pt x="4222907" y="4766687"/>
                  </a:lnTo>
                  <a:lnTo>
                    <a:pt x="4930966" y="4412646"/>
                  </a:lnTo>
                  <a:lnTo>
                    <a:pt x="3685184" y="3256982"/>
                  </a:lnTo>
                  <a:lnTo>
                    <a:pt x="2890318" y="1533678"/>
                  </a:lnTo>
                  <a:lnTo>
                    <a:pt x="2312531" y="0"/>
                  </a:lnTo>
                  <a:lnTo>
                    <a:pt x="1062378" y="175922"/>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60" name="任意多边形 132">
              <a:extLst>
                <a:ext uri="{FF2B5EF4-FFF2-40B4-BE49-F238E27FC236}">
                  <a16:creationId xmlns:a16="http://schemas.microsoft.com/office/drawing/2014/main" id="{179CE5E8-A752-E543-BB73-AAB29DF9CDF7}"/>
                </a:ext>
              </a:extLst>
            </p:cNvPr>
            <p:cNvSpPr>
              <a:spLocks/>
            </p:cNvSpPr>
            <p:nvPr/>
          </p:nvSpPr>
          <p:spPr bwMode="auto">
            <a:xfrm>
              <a:off x="2336800" y="4432300"/>
              <a:ext cx="100013" cy="84138"/>
            </a:xfrm>
            <a:custGeom>
              <a:avLst/>
              <a:gdLst>
                <a:gd name="T0" fmla="*/ 91977 w 5650366"/>
                <a:gd name="T1" fmla="*/ 80417 h 4695881"/>
                <a:gd name="T2" fmla="*/ 73025 w 5650366"/>
                <a:gd name="T3" fmla="*/ 147068 h 4695881"/>
                <a:gd name="T4" fmla="*/ 0 w 5650366"/>
                <a:gd name="T5" fmla="*/ 177677 h 4695881"/>
                <a:gd name="T6" fmla="*/ 34925 w 5650366"/>
                <a:gd name="T7" fmla="*/ 282452 h 4695881"/>
                <a:gd name="T8" fmla="*/ 156657 w 5650366"/>
                <a:gd name="T9" fmla="*/ 245494 h 4695881"/>
                <a:gd name="T10" fmla="*/ 241176 w 5650366"/>
                <a:gd name="T11" fmla="*/ 278260 h 4695881"/>
                <a:gd name="T12" fmla="*/ 286643 w 5650366"/>
                <a:gd name="T13" fmla="*/ 348110 h 4695881"/>
                <a:gd name="T14" fmla="*/ 397768 w 5650366"/>
                <a:gd name="T15" fmla="*/ 421135 h 4695881"/>
                <a:gd name="T16" fmla="*/ 506735 w 5650366"/>
                <a:gd name="T17" fmla="*/ 371352 h 4695881"/>
                <a:gd name="T18" fmla="*/ 457494 w 5650366"/>
                <a:gd name="T19" fmla="*/ 275074 h 4695881"/>
                <a:gd name="T20" fmla="*/ 370210 w 5650366"/>
                <a:gd name="T21" fmla="*/ 204218 h 4695881"/>
                <a:gd name="T22" fmla="*/ 267593 w 5650366"/>
                <a:gd name="T23" fmla="*/ 121668 h 4695881"/>
                <a:gd name="T24" fmla="*/ 118492 w 5650366"/>
                <a:gd name="T25" fmla="*/ 0 h 4695881"/>
                <a:gd name="T26" fmla="*/ 91977 w 5650366"/>
                <a:gd name="T27" fmla="*/ 80417 h 46958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650366" h="4695881">
                  <a:moveTo>
                    <a:pt x="1025593" y="896693"/>
                  </a:moveTo>
                  <a:lnTo>
                    <a:pt x="814268" y="1639887"/>
                  </a:lnTo>
                  <a:lnTo>
                    <a:pt x="0" y="1981194"/>
                  </a:lnTo>
                  <a:lnTo>
                    <a:pt x="389432" y="3149491"/>
                  </a:lnTo>
                  <a:lnTo>
                    <a:pt x="1746809" y="2737390"/>
                  </a:lnTo>
                  <a:lnTo>
                    <a:pt x="2689241" y="3102748"/>
                  </a:lnTo>
                  <a:lnTo>
                    <a:pt x="3196223" y="3881613"/>
                  </a:lnTo>
                  <a:lnTo>
                    <a:pt x="4435326" y="4695881"/>
                  </a:lnTo>
                  <a:lnTo>
                    <a:pt x="5650366" y="4140774"/>
                  </a:lnTo>
                  <a:lnTo>
                    <a:pt x="5101303" y="3067223"/>
                  </a:lnTo>
                  <a:lnTo>
                    <a:pt x="4128039" y="2277140"/>
                  </a:lnTo>
                  <a:lnTo>
                    <a:pt x="2983805" y="1356663"/>
                  </a:lnTo>
                  <a:lnTo>
                    <a:pt x="1321249" y="0"/>
                  </a:lnTo>
                  <a:lnTo>
                    <a:pt x="1025593" y="896693"/>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61" name="任意多边形 133">
              <a:extLst>
                <a:ext uri="{FF2B5EF4-FFF2-40B4-BE49-F238E27FC236}">
                  <a16:creationId xmlns:a16="http://schemas.microsoft.com/office/drawing/2014/main" id="{61DF7C6C-C16D-6D48-B5B1-F086564D57DD}"/>
                </a:ext>
              </a:extLst>
            </p:cNvPr>
            <p:cNvSpPr>
              <a:spLocks/>
            </p:cNvSpPr>
            <p:nvPr/>
          </p:nvSpPr>
          <p:spPr bwMode="auto">
            <a:xfrm>
              <a:off x="2332038" y="4384675"/>
              <a:ext cx="61913" cy="53975"/>
            </a:xfrm>
            <a:custGeom>
              <a:avLst/>
              <a:gdLst>
                <a:gd name="T0" fmla="*/ 0 w 3450087"/>
                <a:gd name="T1" fmla="*/ 170433 h 3009529"/>
                <a:gd name="T2" fmla="*/ 32858 w 3450087"/>
                <a:gd name="T3" fmla="*/ 269900 h 3009529"/>
                <a:gd name="T4" fmla="*/ 125982 w 3450087"/>
                <a:gd name="T5" fmla="*/ 201042 h 3009529"/>
                <a:gd name="T6" fmla="*/ 164082 w 3450087"/>
                <a:gd name="T7" fmla="*/ 127000 h 3009529"/>
                <a:gd name="T8" fmla="*/ 257174 w 3450087"/>
                <a:gd name="T9" fmla="*/ 92075 h 3009529"/>
                <a:gd name="T10" fmla="*/ 309410 w 3450087"/>
                <a:gd name="T11" fmla="*/ 34915 h 3009529"/>
                <a:gd name="T12" fmla="*/ 196849 w 3450087"/>
                <a:gd name="T13" fmla="*/ 2158 h 3009529"/>
                <a:gd name="T14" fmla="*/ 122807 w 3450087"/>
                <a:gd name="T15" fmla="*/ 0 h 3009529"/>
                <a:gd name="T16" fmla="*/ 14857 w 3450087"/>
                <a:gd name="T17" fmla="*/ 107950 h 3009529"/>
                <a:gd name="T18" fmla="*/ 0 w 3450087"/>
                <a:gd name="T19" fmla="*/ 170433 h 30095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50087" h="3009529">
                  <a:moveTo>
                    <a:pt x="0" y="1900419"/>
                  </a:moveTo>
                  <a:lnTo>
                    <a:pt x="366382" y="3009529"/>
                  </a:lnTo>
                  <a:lnTo>
                    <a:pt x="1404767" y="2241726"/>
                  </a:lnTo>
                  <a:lnTo>
                    <a:pt x="1829602" y="1416118"/>
                  </a:lnTo>
                  <a:lnTo>
                    <a:pt x="2867628" y="1026685"/>
                  </a:lnTo>
                  <a:lnTo>
                    <a:pt x="3450087" y="389321"/>
                  </a:lnTo>
                  <a:lnTo>
                    <a:pt x="2194972" y="24063"/>
                  </a:lnTo>
                  <a:lnTo>
                    <a:pt x="1369364" y="0"/>
                  </a:lnTo>
                  <a:lnTo>
                    <a:pt x="165663" y="1203700"/>
                  </a:lnTo>
                  <a:lnTo>
                    <a:pt x="0" y="1900419"/>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62" name="任意多边形 134">
              <a:extLst>
                <a:ext uri="{FF2B5EF4-FFF2-40B4-BE49-F238E27FC236}">
                  <a16:creationId xmlns:a16="http://schemas.microsoft.com/office/drawing/2014/main" id="{E9BCD052-74B1-604F-9687-244207AD240F}"/>
                </a:ext>
              </a:extLst>
            </p:cNvPr>
            <p:cNvSpPr>
              <a:spLocks/>
            </p:cNvSpPr>
            <p:nvPr/>
          </p:nvSpPr>
          <p:spPr bwMode="auto">
            <a:xfrm>
              <a:off x="2349500" y="4330700"/>
              <a:ext cx="60325" cy="49213"/>
            </a:xfrm>
            <a:custGeom>
              <a:avLst/>
              <a:gdLst>
                <a:gd name="T0" fmla="*/ 112142 w 3424351"/>
                <a:gd name="T1" fmla="*/ 59309 h 2771666"/>
                <a:gd name="T2" fmla="*/ 0 w 3424351"/>
                <a:gd name="T3" fmla="*/ 92075 h 2771666"/>
                <a:gd name="T4" fmla="*/ 108041 w 3424351"/>
                <a:gd name="T5" fmla="*/ 248568 h 2771666"/>
                <a:gd name="T6" fmla="*/ 140717 w 3424351"/>
                <a:gd name="T7" fmla="*/ 186184 h 2771666"/>
                <a:gd name="T8" fmla="*/ 246509 w 3424351"/>
                <a:gd name="T9" fmla="*/ 159767 h 2771666"/>
                <a:gd name="T10" fmla="*/ 307102 w 3424351"/>
                <a:gd name="T11" fmla="*/ 184365 h 2771666"/>
                <a:gd name="T12" fmla="*/ 272926 w 3424351"/>
                <a:gd name="T13" fmla="*/ 65658 h 2771666"/>
                <a:gd name="T14" fmla="*/ 173484 w 3424351"/>
                <a:gd name="T15" fmla="*/ 0 h 2771666"/>
                <a:gd name="T16" fmla="*/ 112142 w 3424351"/>
                <a:gd name="T17" fmla="*/ 59309 h 27716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24351" h="2771666">
                  <a:moveTo>
                    <a:pt x="1250443" y="661327"/>
                  </a:moveTo>
                  <a:lnTo>
                    <a:pt x="0" y="1026685"/>
                  </a:lnTo>
                  <a:lnTo>
                    <a:pt x="1204712" y="2771666"/>
                  </a:lnTo>
                  <a:lnTo>
                    <a:pt x="1569070" y="2076051"/>
                  </a:lnTo>
                  <a:lnTo>
                    <a:pt x="2748707" y="1781487"/>
                  </a:lnTo>
                  <a:lnTo>
                    <a:pt x="3424351" y="2055768"/>
                  </a:lnTo>
                  <a:lnTo>
                    <a:pt x="3043270" y="732122"/>
                  </a:lnTo>
                  <a:lnTo>
                    <a:pt x="1934439" y="0"/>
                  </a:lnTo>
                  <a:lnTo>
                    <a:pt x="1250443" y="661327"/>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63" name="任意多边形 135">
              <a:extLst>
                <a:ext uri="{FF2B5EF4-FFF2-40B4-BE49-F238E27FC236}">
                  <a16:creationId xmlns:a16="http://schemas.microsoft.com/office/drawing/2014/main" id="{887599CB-16E5-EC42-BDA5-43E6507D9B3A}"/>
                </a:ext>
              </a:extLst>
            </p:cNvPr>
            <p:cNvSpPr>
              <a:spLocks/>
            </p:cNvSpPr>
            <p:nvPr/>
          </p:nvSpPr>
          <p:spPr bwMode="auto">
            <a:xfrm>
              <a:off x="2192338" y="4156075"/>
              <a:ext cx="92075" cy="109538"/>
            </a:xfrm>
            <a:custGeom>
              <a:avLst/>
              <a:gdLst>
                <a:gd name="T0" fmla="*/ 0 w 5120706"/>
                <a:gd name="T1" fmla="*/ 70791 h 6145170"/>
                <a:gd name="T2" fmla="*/ 22744 w 5120706"/>
                <a:gd name="T3" fmla="*/ 192832 h 6145170"/>
                <a:gd name="T4" fmla="*/ 65507 w 5120706"/>
                <a:gd name="T5" fmla="*/ 236860 h 6145170"/>
                <a:gd name="T6" fmla="*/ 119012 w 5120706"/>
                <a:gd name="T7" fmla="*/ 301799 h 6145170"/>
                <a:gd name="T8" fmla="*/ 176848 w 5120706"/>
                <a:gd name="T9" fmla="*/ 381943 h 6145170"/>
                <a:gd name="T10" fmla="*/ 278108 w 5120706"/>
                <a:gd name="T11" fmla="*/ 474862 h 6145170"/>
                <a:gd name="T12" fmla="*/ 316359 w 5120706"/>
                <a:gd name="T13" fmla="*/ 519360 h 6145170"/>
                <a:gd name="T14" fmla="*/ 405259 w 5120706"/>
                <a:gd name="T15" fmla="*/ 551110 h 6145170"/>
                <a:gd name="T16" fmla="*/ 459234 w 5120706"/>
                <a:gd name="T17" fmla="*/ 500310 h 6145170"/>
                <a:gd name="T18" fmla="*/ 386208 w 5120706"/>
                <a:gd name="T19" fmla="*/ 357435 h 6145170"/>
                <a:gd name="T20" fmla="*/ 314050 w 5120706"/>
                <a:gd name="T21" fmla="*/ 310903 h 6145170"/>
                <a:gd name="T22" fmla="*/ 274933 w 5120706"/>
                <a:gd name="T23" fmla="*/ 258069 h 6145170"/>
                <a:gd name="T24" fmla="*/ 189131 w 5120706"/>
                <a:gd name="T25" fmla="*/ 152290 h 6145170"/>
                <a:gd name="T26" fmla="*/ 161925 w 5120706"/>
                <a:gd name="T27" fmla="*/ 64443 h 6145170"/>
                <a:gd name="T28" fmla="*/ 94233 w 5120706"/>
                <a:gd name="T29" fmla="*/ 6276 h 6145170"/>
                <a:gd name="T30" fmla="*/ 866 w 5120706"/>
                <a:gd name="T31" fmla="*/ 0 h 6145170"/>
                <a:gd name="T32" fmla="*/ 0 w 5120706"/>
                <a:gd name="T33" fmla="*/ 70791 h 6145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20706" h="6145170">
                  <a:moveTo>
                    <a:pt x="0" y="789358"/>
                  </a:moveTo>
                  <a:lnTo>
                    <a:pt x="253608" y="2150180"/>
                  </a:lnTo>
                  <a:lnTo>
                    <a:pt x="730438" y="2641116"/>
                  </a:lnTo>
                  <a:lnTo>
                    <a:pt x="1327048" y="3365220"/>
                  </a:lnTo>
                  <a:lnTo>
                    <a:pt x="1971951" y="4258869"/>
                  </a:lnTo>
                  <a:lnTo>
                    <a:pt x="3101054" y="5294965"/>
                  </a:lnTo>
                  <a:lnTo>
                    <a:pt x="3527573" y="5791141"/>
                  </a:lnTo>
                  <a:lnTo>
                    <a:pt x="4518856" y="6145170"/>
                  </a:lnTo>
                  <a:lnTo>
                    <a:pt x="5120706" y="5578723"/>
                  </a:lnTo>
                  <a:lnTo>
                    <a:pt x="4306427" y="3985591"/>
                  </a:lnTo>
                  <a:lnTo>
                    <a:pt x="3501826" y="3466734"/>
                  </a:lnTo>
                  <a:lnTo>
                    <a:pt x="3065651" y="2877607"/>
                  </a:lnTo>
                  <a:lnTo>
                    <a:pt x="2108912" y="1698115"/>
                  </a:lnTo>
                  <a:lnTo>
                    <a:pt x="1805551" y="718574"/>
                  </a:lnTo>
                  <a:lnTo>
                    <a:pt x="1050749" y="69981"/>
                  </a:lnTo>
                  <a:lnTo>
                    <a:pt x="9656" y="0"/>
                  </a:lnTo>
                  <a:lnTo>
                    <a:pt x="0" y="789358"/>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64" name="任意多边形 136">
              <a:extLst>
                <a:ext uri="{FF2B5EF4-FFF2-40B4-BE49-F238E27FC236}">
                  <a16:creationId xmlns:a16="http://schemas.microsoft.com/office/drawing/2014/main" id="{67A3255B-C775-F043-84A2-11CF459D4B46}"/>
                </a:ext>
              </a:extLst>
            </p:cNvPr>
            <p:cNvSpPr>
              <a:spLocks/>
            </p:cNvSpPr>
            <p:nvPr/>
          </p:nvSpPr>
          <p:spPr bwMode="auto">
            <a:xfrm>
              <a:off x="1860550" y="3905250"/>
              <a:ext cx="200025" cy="127000"/>
            </a:xfrm>
            <a:custGeom>
              <a:avLst/>
              <a:gdLst>
                <a:gd name="T0" fmla="*/ 240975 w 11136443"/>
                <a:gd name="T1" fmla="*/ 180380 h 7045765"/>
                <a:gd name="T2" fmla="*/ 365122 w 11136443"/>
                <a:gd name="T3" fmla="*/ 259682 h 7045765"/>
                <a:gd name="T4" fmla="*/ 445041 w 11136443"/>
                <a:gd name="T5" fmla="*/ 259584 h 7045765"/>
                <a:gd name="T6" fmla="*/ 461390 w 11136443"/>
                <a:gd name="T7" fmla="*/ 368649 h 7045765"/>
                <a:gd name="T8" fmla="*/ 519226 w 11136443"/>
                <a:gd name="T9" fmla="*/ 448793 h 7045765"/>
                <a:gd name="T10" fmla="*/ 620486 w 11136443"/>
                <a:gd name="T11" fmla="*/ 541712 h 7045765"/>
                <a:gd name="T12" fmla="*/ 606869 w 11136443"/>
                <a:gd name="T13" fmla="*/ 631877 h 7045765"/>
                <a:gd name="T14" fmla="*/ 725361 w 11136443"/>
                <a:gd name="T15" fmla="*/ 540819 h 7045765"/>
                <a:gd name="T16" fmla="*/ 849511 w 11136443"/>
                <a:gd name="T17" fmla="*/ 629419 h 7045765"/>
                <a:gd name="T18" fmla="*/ 998736 w 11136443"/>
                <a:gd name="T19" fmla="*/ 604019 h 7045765"/>
                <a:gd name="T20" fmla="*/ 960636 w 11136443"/>
                <a:gd name="T21" fmla="*/ 457969 h 7045765"/>
                <a:gd name="T22" fmla="*/ 891478 w 11136443"/>
                <a:gd name="T23" fmla="*/ 415977 h 7045765"/>
                <a:gd name="T24" fmla="*/ 807910 w 11136443"/>
                <a:gd name="T25" fmla="*/ 410769 h 7045765"/>
                <a:gd name="T26" fmla="*/ 722035 w 11136443"/>
                <a:gd name="T27" fmla="*/ 356868 h 7045765"/>
                <a:gd name="T28" fmla="*/ 666026 w 11136443"/>
                <a:gd name="T29" fmla="*/ 272286 h 7045765"/>
                <a:gd name="T30" fmla="*/ 531509 w 11136443"/>
                <a:gd name="T31" fmla="*/ 219140 h 7045765"/>
                <a:gd name="T32" fmla="*/ 504303 w 11136443"/>
                <a:gd name="T33" fmla="*/ 131293 h 7045765"/>
                <a:gd name="T34" fmla="*/ 436611 w 11136443"/>
                <a:gd name="T35" fmla="*/ 73126 h 7045765"/>
                <a:gd name="T36" fmla="*/ 367159 w 11136443"/>
                <a:gd name="T37" fmla="*/ 6350 h 7045765"/>
                <a:gd name="T38" fmla="*/ 277783 w 11136443"/>
                <a:gd name="T39" fmla="*/ 38723 h 7045765"/>
                <a:gd name="T40" fmla="*/ 242317 w 11136443"/>
                <a:gd name="T41" fmla="*/ 88900 h 7045765"/>
                <a:gd name="T42" fmla="*/ 171450 w 11136443"/>
                <a:gd name="T43" fmla="*/ 69850 h 7045765"/>
                <a:gd name="T44" fmla="*/ 81533 w 11136443"/>
                <a:gd name="T45" fmla="*/ 0 h 7045765"/>
                <a:gd name="T46" fmla="*/ 0 w 11136443"/>
                <a:gd name="T47" fmla="*/ 102617 h 7045765"/>
                <a:gd name="T48" fmla="*/ 108967 w 11136443"/>
                <a:gd name="T49" fmla="*/ 159767 h 7045765"/>
                <a:gd name="T50" fmla="*/ 240975 w 11136443"/>
                <a:gd name="T51" fmla="*/ 180380 h 704576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136443" h="7045765">
                  <a:moveTo>
                    <a:pt x="2687001" y="2011333"/>
                  </a:moveTo>
                  <a:lnTo>
                    <a:pt x="4071307" y="2895593"/>
                  </a:lnTo>
                  <a:lnTo>
                    <a:pt x="4962446" y="2894500"/>
                  </a:lnTo>
                  <a:lnTo>
                    <a:pt x="5144747" y="4110633"/>
                  </a:lnTo>
                  <a:lnTo>
                    <a:pt x="5789650" y="5004282"/>
                  </a:lnTo>
                  <a:lnTo>
                    <a:pt x="6918753" y="6040378"/>
                  </a:lnTo>
                  <a:lnTo>
                    <a:pt x="6766915" y="7045765"/>
                  </a:lnTo>
                  <a:lnTo>
                    <a:pt x="8088165" y="6030420"/>
                  </a:lnTo>
                  <a:lnTo>
                    <a:pt x="9472504" y="7018357"/>
                  </a:lnTo>
                  <a:lnTo>
                    <a:pt x="11136443" y="6735133"/>
                  </a:lnTo>
                  <a:lnTo>
                    <a:pt x="10711608" y="5106598"/>
                  </a:lnTo>
                  <a:lnTo>
                    <a:pt x="9940459" y="4638365"/>
                  </a:lnTo>
                  <a:lnTo>
                    <a:pt x="9008631" y="4580293"/>
                  </a:lnTo>
                  <a:lnTo>
                    <a:pt x="8051079" y="3979268"/>
                  </a:lnTo>
                  <a:lnTo>
                    <a:pt x="7426548" y="3036134"/>
                  </a:lnTo>
                  <a:lnTo>
                    <a:pt x="5926611" y="2443528"/>
                  </a:lnTo>
                  <a:lnTo>
                    <a:pt x="5623250" y="1463987"/>
                  </a:lnTo>
                  <a:lnTo>
                    <a:pt x="4868448" y="815394"/>
                  </a:lnTo>
                  <a:lnTo>
                    <a:pt x="4094020" y="70806"/>
                  </a:lnTo>
                  <a:lnTo>
                    <a:pt x="3097430" y="431782"/>
                  </a:lnTo>
                  <a:lnTo>
                    <a:pt x="2701965" y="991282"/>
                  </a:lnTo>
                  <a:lnTo>
                    <a:pt x="1911760" y="778865"/>
                  </a:lnTo>
                  <a:lnTo>
                    <a:pt x="909137" y="0"/>
                  </a:lnTo>
                  <a:lnTo>
                    <a:pt x="0" y="1144234"/>
                  </a:lnTo>
                  <a:lnTo>
                    <a:pt x="1215041" y="1781487"/>
                  </a:lnTo>
                  <a:lnTo>
                    <a:pt x="2687001" y="2011333"/>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65" name="任意多边形 137">
              <a:extLst>
                <a:ext uri="{FF2B5EF4-FFF2-40B4-BE49-F238E27FC236}">
                  <a16:creationId xmlns:a16="http://schemas.microsoft.com/office/drawing/2014/main" id="{B92813F1-D4B8-AD4D-BA64-B8F27CB8DD9A}"/>
                </a:ext>
              </a:extLst>
            </p:cNvPr>
            <p:cNvSpPr>
              <a:spLocks/>
            </p:cNvSpPr>
            <p:nvPr/>
          </p:nvSpPr>
          <p:spPr bwMode="auto">
            <a:xfrm>
              <a:off x="1839913" y="3767138"/>
              <a:ext cx="68263" cy="90488"/>
            </a:xfrm>
            <a:custGeom>
              <a:avLst/>
              <a:gdLst>
                <a:gd name="T0" fmla="*/ 0 w 1465396"/>
                <a:gd name="T1" fmla="*/ 117004 h 1957930"/>
                <a:gd name="T2" fmla="*/ 78838 w 1465396"/>
                <a:gd name="T3" fmla="*/ 208606 h 1957930"/>
                <a:gd name="T4" fmla="*/ 115571 w 1465396"/>
                <a:gd name="T5" fmla="*/ 255141 h 1957930"/>
                <a:gd name="T6" fmla="*/ 155706 w 1465396"/>
                <a:gd name="T7" fmla="*/ 339725 h 1957930"/>
                <a:gd name="T8" fmla="*/ 243442 w 1465396"/>
                <a:gd name="T9" fmla="*/ 446731 h 1957930"/>
                <a:gd name="T10" fmla="*/ 306030 w 1465396"/>
                <a:gd name="T11" fmla="*/ 456803 h 1957930"/>
                <a:gd name="T12" fmla="*/ 341890 w 1465396"/>
                <a:gd name="T13" fmla="*/ 386457 h 1957930"/>
                <a:gd name="T14" fmla="*/ 207772 w 1465396"/>
                <a:gd name="T15" fmla="*/ 200595 h 1957930"/>
                <a:gd name="T16" fmla="*/ 215460 w 1465396"/>
                <a:gd name="T17" fmla="*/ 83938 h 1957930"/>
                <a:gd name="T18" fmla="*/ 165801 w 1465396"/>
                <a:gd name="T19" fmla="*/ 13643 h 1957930"/>
                <a:gd name="T20" fmla="*/ 79185 w 1465396"/>
                <a:gd name="T21" fmla="*/ 0 h 1957930"/>
                <a:gd name="T22" fmla="*/ 4447 w 1465396"/>
                <a:gd name="T23" fmla="*/ 44698 h 1957930"/>
                <a:gd name="T24" fmla="*/ 0 w 1465396"/>
                <a:gd name="T25" fmla="*/ 117004 h 19579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5396" h="1957930">
                  <a:moveTo>
                    <a:pt x="0" y="501498"/>
                  </a:moveTo>
                  <a:lnTo>
                    <a:pt x="337912" y="894118"/>
                  </a:lnTo>
                  <a:lnTo>
                    <a:pt x="495356" y="1093575"/>
                  </a:lnTo>
                  <a:lnTo>
                    <a:pt x="667381" y="1456115"/>
                  </a:lnTo>
                  <a:lnTo>
                    <a:pt x="1043432" y="1914760"/>
                  </a:lnTo>
                  <a:lnTo>
                    <a:pt x="1311694" y="1957930"/>
                  </a:lnTo>
                  <a:lnTo>
                    <a:pt x="1465396" y="1656416"/>
                  </a:lnTo>
                  <a:lnTo>
                    <a:pt x="890545" y="859782"/>
                  </a:lnTo>
                  <a:lnTo>
                    <a:pt x="923497" y="359771"/>
                  </a:lnTo>
                  <a:lnTo>
                    <a:pt x="710650" y="58476"/>
                  </a:lnTo>
                  <a:lnTo>
                    <a:pt x="339400" y="0"/>
                  </a:lnTo>
                  <a:lnTo>
                    <a:pt x="19061" y="191583"/>
                  </a:lnTo>
                  <a:lnTo>
                    <a:pt x="0" y="501498"/>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66" name="任意多边形 138">
              <a:extLst>
                <a:ext uri="{FF2B5EF4-FFF2-40B4-BE49-F238E27FC236}">
                  <a16:creationId xmlns:a16="http://schemas.microsoft.com/office/drawing/2014/main" id="{792A603D-C583-1747-AF45-58DCBB232EC7}"/>
                </a:ext>
              </a:extLst>
            </p:cNvPr>
            <p:cNvSpPr>
              <a:spLocks/>
            </p:cNvSpPr>
            <p:nvPr/>
          </p:nvSpPr>
          <p:spPr bwMode="auto">
            <a:xfrm>
              <a:off x="2033588" y="3708400"/>
              <a:ext cx="77788" cy="76200"/>
            </a:xfrm>
            <a:custGeom>
              <a:avLst/>
              <a:gdLst>
                <a:gd name="T0" fmla="*/ 0 w 1671021"/>
                <a:gd name="T1" fmla="*/ 123998 h 1642580"/>
                <a:gd name="T2" fmla="*/ 13774 w 1671021"/>
                <a:gd name="T3" fmla="*/ 191787 h 1642580"/>
                <a:gd name="T4" fmla="*/ 109640 w 1671021"/>
                <a:gd name="T5" fmla="*/ 265681 h 1642580"/>
                <a:gd name="T6" fmla="*/ 156300 w 1671021"/>
                <a:gd name="T7" fmla="*/ 294330 h 1642580"/>
                <a:gd name="T8" fmla="*/ 231463 w 1671021"/>
                <a:gd name="T9" fmla="*/ 377998 h 1642580"/>
                <a:gd name="T10" fmla="*/ 339064 w 1671021"/>
                <a:gd name="T11" fmla="*/ 383229 h 1642580"/>
                <a:gd name="T12" fmla="*/ 389864 w 1671021"/>
                <a:gd name="T13" fmla="*/ 337762 h 1642580"/>
                <a:gd name="T14" fmla="*/ 328522 w 1671021"/>
                <a:gd name="T15" fmla="*/ 266895 h 1642580"/>
                <a:gd name="T16" fmla="*/ 237410 w 1671021"/>
                <a:gd name="T17" fmla="*/ 186430 h 1642580"/>
                <a:gd name="T18" fmla="*/ 157588 w 1671021"/>
                <a:gd name="T19" fmla="*/ 77586 h 1642580"/>
                <a:gd name="T20" fmla="*/ 125120 w 1671021"/>
                <a:gd name="T21" fmla="*/ 0 h 1642580"/>
                <a:gd name="T22" fmla="*/ 28655 w 1671021"/>
                <a:gd name="T23" fmla="*/ 29392 h 1642580"/>
                <a:gd name="T24" fmla="*/ 0 w 1671021"/>
                <a:gd name="T25" fmla="*/ 123998 h 16425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021" h="1642580">
                  <a:moveTo>
                    <a:pt x="0" y="531475"/>
                  </a:moveTo>
                  <a:lnTo>
                    <a:pt x="59038" y="822030"/>
                  </a:lnTo>
                  <a:lnTo>
                    <a:pt x="469935" y="1138751"/>
                  </a:lnTo>
                  <a:lnTo>
                    <a:pt x="669927" y="1261545"/>
                  </a:lnTo>
                  <a:lnTo>
                    <a:pt x="992088" y="1620159"/>
                  </a:lnTo>
                  <a:lnTo>
                    <a:pt x="1453284" y="1642580"/>
                  </a:lnTo>
                  <a:lnTo>
                    <a:pt x="1671021" y="1447701"/>
                  </a:lnTo>
                  <a:lnTo>
                    <a:pt x="1408099" y="1143954"/>
                  </a:lnTo>
                  <a:cubicBezTo>
                    <a:pt x="1407595" y="1022720"/>
                    <a:pt x="1018082" y="920303"/>
                    <a:pt x="1017578" y="799069"/>
                  </a:cubicBezTo>
                  <a:lnTo>
                    <a:pt x="675448" y="332546"/>
                  </a:lnTo>
                  <a:lnTo>
                    <a:pt x="536285" y="0"/>
                  </a:lnTo>
                  <a:lnTo>
                    <a:pt x="122820" y="125979"/>
                  </a:lnTo>
                  <a:lnTo>
                    <a:pt x="0" y="531475"/>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67" name="任意多边形 139">
              <a:extLst>
                <a:ext uri="{FF2B5EF4-FFF2-40B4-BE49-F238E27FC236}">
                  <a16:creationId xmlns:a16="http://schemas.microsoft.com/office/drawing/2014/main" id="{29472E6A-D2ED-0B49-A85F-A357926611E2}"/>
                </a:ext>
              </a:extLst>
            </p:cNvPr>
            <p:cNvSpPr>
              <a:spLocks/>
            </p:cNvSpPr>
            <p:nvPr/>
          </p:nvSpPr>
          <p:spPr bwMode="auto">
            <a:xfrm>
              <a:off x="1779588" y="3838575"/>
              <a:ext cx="77788" cy="73025"/>
            </a:xfrm>
            <a:custGeom>
              <a:avLst/>
              <a:gdLst>
                <a:gd name="T0" fmla="*/ 24411 w 4300317"/>
                <a:gd name="T1" fmla="*/ 25324 h 4062887"/>
                <a:gd name="T2" fmla="*/ 0 w 4300317"/>
                <a:gd name="T3" fmla="*/ 128017 h 4062887"/>
                <a:gd name="T4" fmla="*/ 114451 w 4300317"/>
                <a:gd name="T5" fmla="*/ 182611 h 4062887"/>
                <a:gd name="T6" fmla="*/ 221426 w 4300317"/>
                <a:gd name="T7" fmla="*/ 262831 h 4062887"/>
                <a:gd name="T8" fmla="*/ 281943 w 4300317"/>
                <a:gd name="T9" fmla="*/ 364367 h 4062887"/>
                <a:gd name="T10" fmla="*/ 385660 w 4300317"/>
                <a:gd name="T11" fmla="*/ 236715 h 4062887"/>
                <a:gd name="T12" fmla="*/ 198489 w 4300317"/>
                <a:gd name="T13" fmla="*/ 126313 h 4062887"/>
                <a:gd name="T14" fmla="*/ 87760 w 4300317"/>
                <a:gd name="T15" fmla="*/ 0 h 4062887"/>
                <a:gd name="T16" fmla="*/ 24411 w 4300317"/>
                <a:gd name="T17" fmla="*/ 25324 h 4062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00317" h="4062887">
                  <a:moveTo>
                    <a:pt x="272196" y="282376"/>
                  </a:moveTo>
                  <a:lnTo>
                    <a:pt x="0" y="1427458"/>
                  </a:lnTo>
                  <a:lnTo>
                    <a:pt x="1276190" y="2036210"/>
                  </a:lnTo>
                  <a:lnTo>
                    <a:pt x="2469019" y="2930706"/>
                  </a:lnTo>
                  <a:lnTo>
                    <a:pt x="3143817" y="4062887"/>
                  </a:lnTo>
                  <a:lnTo>
                    <a:pt x="4300317" y="2639499"/>
                  </a:lnTo>
                  <a:lnTo>
                    <a:pt x="2213259" y="1408457"/>
                  </a:lnTo>
                  <a:lnTo>
                    <a:pt x="978571" y="0"/>
                  </a:lnTo>
                  <a:lnTo>
                    <a:pt x="272196" y="282376"/>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68" name="任意多边形 140">
              <a:extLst>
                <a:ext uri="{FF2B5EF4-FFF2-40B4-BE49-F238E27FC236}">
                  <a16:creationId xmlns:a16="http://schemas.microsoft.com/office/drawing/2014/main" id="{47A37116-2017-B248-B7D5-F2A1775BF521}"/>
                </a:ext>
              </a:extLst>
            </p:cNvPr>
            <p:cNvSpPr>
              <a:spLocks/>
            </p:cNvSpPr>
            <p:nvPr/>
          </p:nvSpPr>
          <p:spPr bwMode="auto">
            <a:xfrm>
              <a:off x="1522413" y="3303588"/>
              <a:ext cx="31750" cy="39688"/>
            </a:xfrm>
            <a:custGeom>
              <a:avLst/>
              <a:gdLst>
                <a:gd name="T0" fmla="*/ 58168 w 1731846"/>
                <a:gd name="T1" fmla="*/ 0 h 2244457"/>
                <a:gd name="T2" fmla="*/ 27645 w 1731846"/>
                <a:gd name="T3" fmla="*/ 88569 h 2244457"/>
                <a:gd name="T4" fmla="*/ 0 w 1731846"/>
                <a:gd name="T5" fmla="*/ 180911 h 2244457"/>
                <a:gd name="T6" fmla="*/ 124487 w 1731846"/>
                <a:gd name="T7" fmla="*/ 201287 h 2244457"/>
                <a:gd name="T8" fmla="*/ 155315 w 1731846"/>
                <a:gd name="T9" fmla="*/ 55924 h 2244457"/>
                <a:gd name="T10" fmla="*/ 58168 w 1731846"/>
                <a:gd name="T11" fmla="*/ 0 h 22444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31846" h="2244457">
                  <a:moveTo>
                    <a:pt x="648605" y="0"/>
                  </a:moveTo>
                  <a:lnTo>
                    <a:pt x="308257" y="987592"/>
                  </a:lnTo>
                  <a:lnTo>
                    <a:pt x="0" y="2017254"/>
                  </a:lnTo>
                  <a:lnTo>
                    <a:pt x="1388097" y="2244457"/>
                  </a:lnTo>
                  <a:lnTo>
                    <a:pt x="1731846" y="623582"/>
                  </a:lnTo>
                  <a:lnTo>
                    <a:pt x="648605" y="0"/>
                  </a:lnTo>
                  <a:close/>
                </a:path>
              </a:pathLst>
            </a:custGeom>
            <a:solidFill>
              <a:schemeClr val="accent3">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69" name="任意多边形 141">
              <a:extLst>
                <a:ext uri="{FF2B5EF4-FFF2-40B4-BE49-F238E27FC236}">
                  <a16:creationId xmlns:a16="http://schemas.microsoft.com/office/drawing/2014/main" id="{D129776A-93FE-2740-89EA-01133BBD7597}"/>
                </a:ext>
              </a:extLst>
            </p:cNvPr>
            <p:cNvSpPr>
              <a:spLocks/>
            </p:cNvSpPr>
            <p:nvPr/>
          </p:nvSpPr>
          <p:spPr bwMode="auto">
            <a:xfrm>
              <a:off x="1998663" y="3678238"/>
              <a:ext cx="30163" cy="26988"/>
            </a:xfrm>
            <a:custGeom>
              <a:avLst/>
              <a:gdLst>
                <a:gd name="T0" fmla="*/ 87716 w 1656759"/>
                <a:gd name="T1" fmla="*/ 0 h 1575214"/>
                <a:gd name="T2" fmla="*/ 0 w 1656759"/>
                <a:gd name="T3" fmla="*/ 37238 h 1575214"/>
                <a:gd name="T4" fmla="*/ 1659 w 1656759"/>
                <a:gd name="T5" fmla="*/ 108599 h 1575214"/>
                <a:gd name="T6" fmla="*/ 148581 w 1656759"/>
                <a:gd name="T7" fmla="*/ 141268 h 1575214"/>
                <a:gd name="T8" fmla="*/ 135290 w 1656759"/>
                <a:gd name="T9" fmla="*/ 50314 h 1575214"/>
                <a:gd name="T10" fmla="*/ 87716 w 1656759"/>
                <a:gd name="T11" fmla="*/ 0 h 15752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56759" h="1575214">
                  <a:moveTo>
                    <a:pt x="978081" y="0"/>
                  </a:moveTo>
                  <a:lnTo>
                    <a:pt x="0" y="415224"/>
                  </a:lnTo>
                  <a:lnTo>
                    <a:pt x="18499" y="1210937"/>
                  </a:lnTo>
                  <a:lnTo>
                    <a:pt x="1656758" y="1575214"/>
                  </a:lnTo>
                  <a:lnTo>
                    <a:pt x="1508557" y="561028"/>
                  </a:lnTo>
                  <a:lnTo>
                    <a:pt x="978081" y="0"/>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70" name="任意多边形 142">
              <a:extLst>
                <a:ext uri="{FF2B5EF4-FFF2-40B4-BE49-F238E27FC236}">
                  <a16:creationId xmlns:a16="http://schemas.microsoft.com/office/drawing/2014/main" id="{4C48027B-7C52-F649-B236-037AD9AC1107}"/>
                </a:ext>
              </a:extLst>
            </p:cNvPr>
            <p:cNvSpPr>
              <a:spLocks/>
            </p:cNvSpPr>
            <p:nvPr/>
          </p:nvSpPr>
          <p:spPr bwMode="auto">
            <a:xfrm>
              <a:off x="2768600" y="4586288"/>
              <a:ext cx="50800" cy="69850"/>
            </a:xfrm>
            <a:custGeom>
              <a:avLst/>
              <a:gdLst>
                <a:gd name="T0" fmla="*/ 0 w 1092367"/>
                <a:gd name="T1" fmla="*/ 92893 h 1495535"/>
                <a:gd name="T2" fmla="*/ 48677 w 1092367"/>
                <a:gd name="T3" fmla="*/ 200070 h 1495535"/>
                <a:gd name="T4" fmla="*/ 55222 w 1092367"/>
                <a:gd name="T5" fmla="*/ 272722 h 1495535"/>
                <a:gd name="T6" fmla="*/ 137772 w 1092367"/>
                <a:gd name="T7" fmla="*/ 348922 h 1495535"/>
                <a:gd name="T8" fmla="*/ 245722 w 1092367"/>
                <a:gd name="T9" fmla="*/ 264214 h 1495535"/>
                <a:gd name="T10" fmla="*/ 147740 w 1092367"/>
                <a:gd name="T11" fmla="*/ 173486 h 1495535"/>
                <a:gd name="T12" fmla="*/ 254859 w 1092367"/>
                <a:gd name="T13" fmla="*/ 81533 h 1495535"/>
                <a:gd name="T14" fmla="*/ 201272 w 1092367"/>
                <a:gd name="T15" fmla="*/ 10338 h 1495535"/>
                <a:gd name="T16" fmla="*/ 63032 w 1092367"/>
                <a:gd name="T17" fmla="*/ 0 h 1495535"/>
                <a:gd name="T18" fmla="*/ 0 w 1092367"/>
                <a:gd name="T19" fmla="*/ 92893 h 14955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2367" h="1495535">
                  <a:moveTo>
                    <a:pt x="0" y="398154"/>
                  </a:moveTo>
                  <a:lnTo>
                    <a:pt x="208637" y="857532"/>
                  </a:lnTo>
                  <a:lnTo>
                    <a:pt x="236690" y="1168930"/>
                  </a:lnTo>
                  <a:lnTo>
                    <a:pt x="590513" y="1495535"/>
                  </a:lnTo>
                  <a:lnTo>
                    <a:pt x="1053204" y="1132463"/>
                  </a:lnTo>
                  <a:lnTo>
                    <a:pt x="633238" y="743588"/>
                  </a:lnTo>
                  <a:lnTo>
                    <a:pt x="1092367" y="349463"/>
                  </a:lnTo>
                  <a:lnTo>
                    <a:pt x="862684" y="44310"/>
                  </a:lnTo>
                  <a:lnTo>
                    <a:pt x="270165" y="0"/>
                  </a:lnTo>
                  <a:lnTo>
                    <a:pt x="0" y="398154"/>
                  </a:lnTo>
                  <a:close/>
                </a:path>
              </a:pathLst>
            </a:custGeom>
            <a:solidFill>
              <a:schemeClr val="accent3">
                <a:lumMod val="50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grpSp>
          <p:nvGrpSpPr>
            <p:cNvPr id="71" name="组合 135">
              <a:extLst>
                <a:ext uri="{FF2B5EF4-FFF2-40B4-BE49-F238E27FC236}">
                  <a16:creationId xmlns:a16="http://schemas.microsoft.com/office/drawing/2014/main" id="{E0ABD653-3012-2A47-9D7B-DAC18D49D5CA}"/>
                </a:ext>
              </a:extLst>
            </p:cNvPr>
            <p:cNvGrpSpPr/>
            <p:nvPr/>
          </p:nvGrpSpPr>
          <p:grpSpPr>
            <a:xfrm>
              <a:off x="1384300" y="2246313"/>
              <a:ext cx="946150" cy="1501775"/>
              <a:chOff x="1384300" y="2246313"/>
              <a:chExt cx="946150" cy="1501775"/>
            </a:xfrm>
            <a:solidFill>
              <a:srgbClr val="C3B996"/>
            </a:solidFill>
          </p:grpSpPr>
          <p:sp>
            <p:nvSpPr>
              <p:cNvPr id="72" name="任意多边形 144">
                <a:extLst>
                  <a:ext uri="{FF2B5EF4-FFF2-40B4-BE49-F238E27FC236}">
                    <a16:creationId xmlns:a16="http://schemas.microsoft.com/office/drawing/2014/main" id="{0002C526-DAAA-6C49-81B8-38B0823C5CD7}"/>
                  </a:ext>
                </a:extLst>
              </p:cNvPr>
              <p:cNvSpPr>
                <a:spLocks/>
              </p:cNvSpPr>
              <p:nvPr/>
            </p:nvSpPr>
            <p:spPr bwMode="auto">
              <a:xfrm>
                <a:off x="1839913" y="3195638"/>
                <a:ext cx="184150" cy="233363"/>
              </a:xfrm>
              <a:custGeom>
                <a:avLst/>
                <a:gdLst>
                  <a:gd name="T0" fmla="*/ 245363 w 3967217"/>
                  <a:gd name="T1" fmla="*/ 255614 h 5011245"/>
                  <a:gd name="T2" fmla="*/ 79375 w 3967217"/>
                  <a:gd name="T3" fmla="*/ 244475 h 5011245"/>
                  <a:gd name="T4" fmla="*/ 212725 w 3967217"/>
                  <a:gd name="T5" fmla="*/ 375667 h 5011245"/>
                  <a:gd name="T6" fmla="*/ 243458 w 3967217"/>
                  <a:gd name="T7" fmla="*/ 497334 h 5011245"/>
                  <a:gd name="T8" fmla="*/ 75183 w 3967217"/>
                  <a:gd name="T9" fmla="*/ 529084 h 5011245"/>
                  <a:gd name="T10" fmla="*/ 0 w 3967217"/>
                  <a:gd name="T11" fmla="*/ 622052 h 5011245"/>
                  <a:gd name="T12" fmla="*/ 73502 w 3967217"/>
                  <a:gd name="T13" fmla="*/ 766413 h 5011245"/>
                  <a:gd name="T14" fmla="*/ 276994 w 3967217"/>
                  <a:gd name="T15" fmla="*/ 779785 h 5011245"/>
                  <a:gd name="T16" fmla="*/ 362719 w 3967217"/>
                  <a:gd name="T17" fmla="*/ 736352 h 5011245"/>
                  <a:gd name="T18" fmla="*/ 477019 w 3967217"/>
                  <a:gd name="T19" fmla="*/ 825252 h 5011245"/>
                  <a:gd name="T20" fmla="*/ 609228 w 3967217"/>
                  <a:gd name="T21" fmla="*/ 993526 h 5011245"/>
                  <a:gd name="T22" fmla="*/ 749945 w 3967217"/>
                  <a:gd name="T23" fmla="*/ 1169168 h 5011245"/>
                  <a:gd name="T24" fmla="*/ 925587 w 3967217"/>
                  <a:gd name="T25" fmla="*/ 1017785 h 5011245"/>
                  <a:gd name="T26" fmla="*/ 732243 w 3967217"/>
                  <a:gd name="T27" fmla="*/ 717328 h 5011245"/>
                  <a:gd name="T28" fmla="*/ 559569 w 3967217"/>
                  <a:gd name="T29" fmla="*/ 566042 h 5011245"/>
                  <a:gd name="T30" fmla="*/ 469652 w 3967217"/>
                  <a:gd name="T31" fmla="*/ 518417 h 5011245"/>
                  <a:gd name="T32" fmla="*/ 399802 w 3967217"/>
                  <a:gd name="T33" fmla="*/ 374525 h 5011245"/>
                  <a:gd name="T34" fmla="*/ 450478 w 3967217"/>
                  <a:gd name="T35" fmla="*/ 256034 h 5011245"/>
                  <a:gd name="T36" fmla="*/ 451495 w 3967217"/>
                  <a:gd name="T37" fmla="*/ 178817 h 5011245"/>
                  <a:gd name="T38" fmla="*/ 593353 w 3967217"/>
                  <a:gd name="T39" fmla="*/ 133350 h 5011245"/>
                  <a:gd name="T40" fmla="*/ 480194 w 3967217"/>
                  <a:gd name="T41" fmla="*/ 0 h 5011245"/>
                  <a:gd name="T42" fmla="*/ 346844 w 3967217"/>
                  <a:gd name="T43" fmla="*/ 51816 h 5011245"/>
                  <a:gd name="T44" fmla="*/ 350019 w 3967217"/>
                  <a:gd name="T45" fmla="*/ 141733 h 5011245"/>
                  <a:gd name="T46" fmla="*/ 245363 w 3967217"/>
                  <a:gd name="T47" fmla="*/ 255614 h 50112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67217" h="5011245">
                    <a:moveTo>
                      <a:pt x="1051666" y="1095604"/>
                    </a:moveTo>
                    <a:lnTo>
                      <a:pt x="340214" y="1047860"/>
                    </a:lnTo>
                    <a:lnTo>
                      <a:pt x="911774" y="1610170"/>
                    </a:lnTo>
                    <a:lnTo>
                      <a:pt x="1043501" y="2131655"/>
                    </a:lnTo>
                    <a:lnTo>
                      <a:pt x="322246" y="2267741"/>
                    </a:lnTo>
                    <a:lnTo>
                      <a:pt x="0" y="2666216"/>
                    </a:lnTo>
                    <a:lnTo>
                      <a:pt x="315042" y="3284971"/>
                    </a:lnTo>
                    <a:lnTo>
                      <a:pt x="1187241" y="3342286"/>
                    </a:lnTo>
                    <a:lnTo>
                      <a:pt x="1554673" y="3156125"/>
                    </a:lnTo>
                    <a:lnTo>
                      <a:pt x="2044581" y="3537165"/>
                    </a:lnTo>
                    <a:lnTo>
                      <a:pt x="2611250" y="4258415"/>
                    </a:lnTo>
                    <a:lnTo>
                      <a:pt x="3214386" y="5011245"/>
                    </a:lnTo>
                    <a:lnTo>
                      <a:pt x="3967217" y="4362393"/>
                    </a:lnTo>
                    <a:lnTo>
                      <a:pt x="3138513" y="3074585"/>
                    </a:lnTo>
                    <a:lnTo>
                      <a:pt x="2398404" y="2426148"/>
                    </a:lnTo>
                    <a:lnTo>
                      <a:pt x="2013005" y="2222020"/>
                    </a:lnTo>
                    <a:lnTo>
                      <a:pt x="1713617" y="1605275"/>
                    </a:lnTo>
                    <a:lnTo>
                      <a:pt x="1930822" y="1097403"/>
                    </a:lnTo>
                    <a:lnTo>
                      <a:pt x="1935181" y="766439"/>
                    </a:lnTo>
                    <a:lnTo>
                      <a:pt x="2543208" y="571560"/>
                    </a:lnTo>
                    <a:lnTo>
                      <a:pt x="2058190" y="0"/>
                    </a:lnTo>
                    <a:lnTo>
                      <a:pt x="1486630" y="222092"/>
                    </a:lnTo>
                    <a:lnTo>
                      <a:pt x="1500238" y="607491"/>
                    </a:lnTo>
                    <a:lnTo>
                      <a:pt x="1051666" y="1095604"/>
                    </a:lnTo>
                    <a:close/>
                  </a:path>
                </a:pathLst>
              </a:custGeom>
              <a:solidFill>
                <a:schemeClr val="accent3">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73" name="任意多边形 145">
                <a:extLst>
                  <a:ext uri="{FF2B5EF4-FFF2-40B4-BE49-F238E27FC236}">
                    <a16:creationId xmlns:a16="http://schemas.microsoft.com/office/drawing/2014/main" id="{4A494E7D-0A1D-9347-9928-EA314B4E1D5B}"/>
                  </a:ext>
                </a:extLst>
              </p:cNvPr>
              <p:cNvSpPr>
                <a:spLocks/>
              </p:cNvSpPr>
              <p:nvPr/>
            </p:nvSpPr>
            <p:spPr bwMode="auto">
              <a:xfrm>
                <a:off x="1928813" y="3128963"/>
                <a:ext cx="73025" cy="68263"/>
              </a:xfrm>
              <a:custGeom>
                <a:avLst/>
                <a:gdLst>
                  <a:gd name="T0" fmla="*/ 0 w 1561963"/>
                  <a:gd name="T1" fmla="*/ 100310 h 1461845"/>
                  <a:gd name="T2" fmla="*/ 67130 w 1561963"/>
                  <a:gd name="T3" fmla="*/ 208705 h 1461845"/>
                  <a:gd name="T4" fmla="*/ 142607 w 1561963"/>
                  <a:gd name="T5" fmla="*/ 294309 h 1461845"/>
                  <a:gd name="T6" fmla="*/ 183115 w 1561963"/>
                  <a:gd name="T7" fmla="*/ 306932 h 1461845"/>
                  <a:gd name="T8" fmla="*/ 252321 w 1561963"/>
                  <a:gd name="T9" fmla="*/ 325437 h 1461845"/>
                  <a:gd name="T10" fmla="*/ 340110 w 1561963"/>
                  <a:gd name="T11" fmla="*/ 341062 h 1461845"/>
                  <a:gd name="T12" fmla="*/ 364420 w 1561963"/>
                  <a:gd name="T13" fmla="*/ 281356 h 1461845"/>
                  <a:gd name="T14" fmla="*/ 318748 w 1561963"/>
                  <a:gd name="T15" fmla="*/ 181643 h 1461845"/>
                  <a:gd name="T16" fmla="*/ 261374 w 1561963"/>
                  <a:gd name="T17" fmla="*/ 124965 h 1461845"/>
                  <a:gd name="T18" fmla="*/ 221810 w 1561963"/>
                  <a:gd name="T19" fmla="*/ 69528 h 1461845"/>
                  <a:gd name="T20" fmla="*/ 150052 w 1561963"/>
                  <a:gd name="T21" fmla="*/ 8260 h 1461845"/>
                  <a:gd name="T22" fmla="*/ 37785 w 1561963"/>
                  <a:gd name="T23" fmla="*/ 0 h 1461845"/>
                  <a:gd name="T24" fmla="*/ 0 w 1561963"/>
                  <a:gd name="T25" fmla="*/ 100310 h 14618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1963" h="1461845">
                    <a:moveTo>
                      <a:pt x="0" y="429944"/>
                    </a:moveTo>
                    <a:lnTo>
                      <a:pt x="287730" y="894542"/>
                    </a:lnTo>
                    <a:lnTo>
                      <a:pt x="611236" y="1261455"/>
                    </a:lnTo>
                    <a:lnTo>
                      <a:pt x="784861" y="1315559"/>
                    </a:lnTo>
                    <a:lnTo>
                      <a:pt x="1081488" y="1394874"/>
                    </a:lnTo>
                    <a:lnTo>
                      <a:pt x="1457766" y="1461845"/>
                    </a:lnTo>
                    <a:lnTo>
                      <a:pt x="1561963" y="1205936"/>
                    </a:lnTo>
                    <a:lnTo>
                      <a:pt x="1366205" y="778550"/>
                    </a:lnTo>
                    <a:lnTo>
                      <a:pt x="1120291" y="535620"/>
                    </a:lnTo>
                    <a:lnTo>
                      <a:pt x="950713" y="298008"/>
                    </a:lnTo>
                    <a:lnTo>
                      <a:pt x="643147" y="35403"/>
                    </a:lnTo>
                    <a:lnTo>
                      <a:pt x="161953" y="0"/>
                    </a:lnTo>
                    <a:lnTo>
                      <a:pt x="0" y="429944"/>
                    </a:lnTo>
                    <a:close/>
                  </a:path>
                </a:pathLst>
              </a:custGeom>
              <a:solidFill>
                <a:schemeClr val="accent3">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74" name="任意多边形 146">
                <a:extLst>
                  <a:ext uri="{FF2B5EF4-FFF2-40B4-BE49-F238E27FC236}">
                    <a16:creationId xmlns:a16="http://schemas.microsoft.com/office/drawing/2014/main" id="{A81D244F-7C21-BB4C-AE69-EA4153817C7F}"/>
                  </a:ext>
                </a:extLst>
              </p:cNvPr>
              <p:cNvSpPr>
                <a:spLocks/>
              </p:cNvSpPr>
              <p:nvPr/>
            </p:nvSpPr>
            <p:spPr bwMode="auto">
              <a:xfrm>
                <a:off x="1957388" y="3225800"/>
                <a:ext cx="41275" cy="39688"/>
              </a:xfrm>
              <a:custGeom>
                <a:avLst/>
                <a:gdLst>
                  <a:gd name="T0" fmla="*/ 87218 w 2316614"/>
                  <a:gd name="T1" fmla="*/ 0 h 2244457"/>
                  <a:gd name="T2" fmla="*/ 0 w 2316614"/>
                  <a:gd name="T3" fmla="*/ 92652 h 2244457"/>
                  <a:gd name="T4" fmla="*/ 29050 w 2316614"/>
                  <a:gd name="T5" fmla="*/ 180911 h 2244457"/>
                  <a:gd name="T6" fmla="*/ 153537 w 2316614"/>
                  <a:gd name="T7" fmla="*/ 201287 h 2244457"/>
                  <a:gd name="T8" fmla="*/ 207758 w 2316614"/>
                  <a:gd name="T9" fmla="*/ 104773 h 2244457"/>
                  <a:gd name="T10" fmla="*/ 184365 w 2316614"/>
                  <a:gd name="T11" fmla="*/ 55924 h 2244457"/>
                  <a:gd name="T12" fmla="*/ 87218 w 2316614"/>
                  <a:gd name="T13" fmla="*/ 0 h 22444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6614" h="2244457">
                    <a:moveTo>
                      <a:pt x="972528" y="0"/>
                    </a:moveTo>
                    <a:lnTo>
                      <a:pt x="0" y="1033119"/>
                    </a:lnTo>
                    <a:lnTo>
                      <a:pt x="323923" y="2017254"/>
                    </a:lnTo>
                    <a:lnTo>
                      <a:pt x="1712020" y="2244457"/>
                    </a:lnTo>
                    <a:lnTo>
                      <a:pt x="2316614" y="1168275"/>
                    </a:lnTo>
                    <a:lnTo>
                      <a:pt x="2055769" y="623582"/>
                    </a:lnTo>
                    <a:lnTo>
                      <a:pt x="972528" y="0"/>
                    </a:lnTo>
                    <a:close/>
                  </a:path>
                </a:pathLst>
              </a:custGeom>
              <a:solidFill>
                <a:schemeClr val="accent3">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75" name="任意多边形 147">
                <a:extLst>
                  <a:ext uri="{FF2B5EF4-FFF2-40B4-BE49-F238E27FC236}">
                    <a16:creationId xmlns:a16="http://schemas.microsoft.com/office/drawing/2014/main" id="{22CF24FE-BE70-3943-9B44-10DA1C07EC24}"/>
                  </a:ext>
                </a:extLst>
              </p:cNvPr>
              <p:cNvSpPr>
                <a:spLocks/>
              </p:cNvSpPr>
              <p:nvPr/>
            </p:nvSpPr>
            <p:spPr bwMode="auto">
              <a:xfrm>
                <a:off x="1384300" y="2246313"/>
                <a:ext cx="946150" cy="752475"/>
              </a:xfrm>
              <a:custGeom>
                <a:avLst/>
                <a:gdLst/>
                <a:ahLst/>
                <a:cxnLst/>
                <a:rect l="0" t="0" r="r" b="b"/>
                <a:pathLst>
                  <a:path w="12338080" h="9822836">
                    <a:moveTo>
                      <a:pt x="8483339" y="9822836"/>
                    </a:moveTo>
                    <a:lnTo>
                      <a:pt x="8153524" y="9453420"/>
                    </a:lnTo>
                    <a:lnTo>
                      <a:pt x="8197898" y="8901339"/>
                    </a:lnTo>
                    <a:lnTo>
                      <a:pt x="7668004" y="8702629"/>
                    </a:lnTo>
                    <a:lnTo>
                      <a:pt x="7105315" y="8482055"/>
                    </a:lnTo>
                    <a:lnTo>
                      <a:pt x="6321729" y="7797824"/>
                    </a:lnTo>
                    <a:lnTo>
                      <a:pt x="5648430" y="7190762"/>
                    </a:lnTo>
                    <a:lnTo>
                      <a:pt x="5151977" y="6727428"/>
                    </a:lnTo>
                    <a:lnTo>
                      <a:pt x="4765812" y="6374381"/>
                    </a:lnTo>
                    <a:lnTo>
                      <a:pt x="4147818" y="5932911"/>
                    </a:lnTo>
                    <a:lnTo>
                      <a:pt x="3496706" y="5535490"/>
                    </a:lnTo>
                    <a:lnTo>
                      <a:pt x="2845593" y="5259612"/>
                    </a:lnTo>
                    <a:lnTo>
                      <a:pt x="2337886" y="5127138"/>
                    </a:lnTo>
                    <a:lnTo>
                      <a:pt x="1995447" y="5259288"/>
                    </a:lnTo>
                    <a:lnTo>
                      <a:pt x="1763942" y="5756064"/>
                    </a:lnTo>
                    <a:lnTo>
                      <a:pt x="1664587" y="6252516"/>
                    </a:lnTo>
                    <a:lnTo>
                      <a:pt x="1367815" y="6882088"/>
                    </a:lnTo>
                    <a:lnTo>
                      <a:pt x="1363582" y="7392409"/>
                    </a:lnTo>
                    <a:lnTo>
                      <a:pt x="1172867" y="8073703"/>
                    </a:lnTo>
                    <a:lnTo>
                      <a:pt x="843976" y="7910552"/>
                    </a:lnTo>
                    <a:lnTo>
                      <a:pt x="794518" y="7268577"/>
                    </a:lnTo>
                    <a:lnTo>
                      <a:pt x="761399" y="6749938"/>
                    </a:lnTo>
                    <a:lnTo>
                      <a:pt x="761399" y="6087571"/>
                    </a:lnTo>
                    <a:lnTo>
                      <a:pt x="772331" y="5568932"/>
                    </a:lnTo>
                    <a:lnTo>
                      <a:pt x="1092583" y="5359290"/>
                    </a:lnTo>
                    <a:lnTo>
                      <a:pt x="993228" y="5039685"/>
                    </a:lnTo>
                    <a:lnTo>
                      <a:pt x="849823" y="4553841"/>
                    </a:lnTo>
                    <a:lnTo>
                      <a:pt x="1130095" y="4178865"/>
                    </a:lnTo>
                    <a:lnTo>
                      <a:pt x="242760" y="3891797"/>
                    </a:lnTo>
                    <a:lnTo>
                      <a:pt x="0" y="3351618"/>
                    </a:lnTo>
                    <a:lnTo>
                      <a:pt x="172841" y="3002517"/>
                    </a:lnTo>
                    <a:lnTo>
                      <a:pt x="515142" y="3150191"/>
                    </a:lnTo>
                    <a:lnTo>
                      <a:pt x="835592" y="3225096"/>
                    </a:lnTo>
                    <a:lnTo>
                      <a:pt x="910108" y="2951869"/>
                    </a:lnTo>
                    <a:lnTo>
                      <a:pt x="1332367" y="2618033"/>
                    </a:lnTo>
                    <a:lnTo>
                      <a:pt x="1525127" y="2855489"/>
                    </a:lnTo>
                    <a:lnTo>
                      <a:pt x="2104375" y="2965776"/>
                    </a:lnTo>
                    <a:lnTo>
                      <a:pt x="2352763" y="3139648"/>
                    </a:lnTo>
                    <a:lnTo>
                      <a:pt x="2785954" y="2927030"/>
                    </a:lnTo>
                    <a:lnTo>
                      <a:pt x="3116814" y="2568356"/>
                    </a:lnTo>
                    <a:lnTo>
                      <a:pt x="3596707" y="2571331"/>
                    </a:lnTo>
                    <a:lnTo>
                      <a:pt x="3908680" y="2273266"/>
                    </a:lnTo>
                    <a:lnTo>
                      <a:pt x="4264379" y="1840075"/>
                    </a:lnTo>
                    <a:lnTo>
                      <a:pt x="4410436" y="1420791"/>
                    </a:lnTo>
                    <a:lnTo>
                      <a:pt x="4172980" y="1065092"/>
                    </a:lnTo>
                    <a:lnTo>
                      <a:pt x="4733340" y="855450"/>
                    </a:lnTo>
                    <a:lnTo>
                      <a:pt x="5078108" y="0"/>
                    </a:lnTo>
                    <a:lnTo>
                      <a:pt x="5533162" y="130145"/>
                    </a:lnTo>
                    <a:lnTo>
                      <a:pt x="5395061" y="775953"/>
                    </a:lnTo>
                    <a:lnTo>
                      <a:pt x="5839183" y="1117745"/>
                    </a:lnTo>
                    <a:lnTo>
                      <a:pt x="6322052" y="1526097"/>
                    </a:lnTo>
                    <a:lnTo>
                      <a:pt x="6393593" y="1970220"/>
                    </a:lnTo>
                    <a:lnTo>
                      <a:pt x="6170044" y="2240471"/>
                    </a:lnTo>
                    <a:lnTo>
                      <a:pt x="6492948" y="2361689"/>
                    </a:lnTo>
                    <a:lnTo>
                      <a:pt x="6727429" y="2237495"/>
                    </a:lnTo>
                    <a:lnTo>
                      <a:pt x="7246068" y="2461044"/>
                    </a:lnTo>
                    <a:lnTo>
                      <a:pt x="7687215" y="2919074"/>
                    </a:lnTo>
                    <a:lnTo>
                      <a:pt x="7861086" y="3363197"/>
                    </a:lnTo>
                    <a:lnTo>
                      <a:pt x="8291302" y="3285705"/>
                    </a:lnTo>
                    <a:lnTo>
                      <a:pt x="8740405" y="3186350"/>
                    </a:lnTo>
                    <a:lnTo>
                      <a:pt x="8750557" y="2820300"/>
                    </a:lnTo>
                    <a:lnTo>
                      <a:pt x="8897394" y="2292154"/>
                    </a:lnTo>
                    <a:lnTo>
                      <a:pt x="9240156" y="2397460"/>
                    </a:lnTo>
                    <a:lnTo>
                      <a:pt x="9592880" y="2866421"/>
                    </a:lnTo>
                    <a:lnTo>
                      <a:pt x="10072773" y="2937962"/>
                    </a:lnTo>
                    <a:lnTo>
                      <a:pt x="10608294" y="2976708"/>
                    </a:lnTo>
                    <a:lnTo>
                      <a:pt x="10889477" y="3335382"/>
                    </a:lnTo>
                    <a:lnTo>
                      <a:pt x="11347507" y="3718896"/>
                    </a:lnTo>
                    <a:lnTo>
                      <a:pt x="11581987" y="4102409"/>
                    </a:lnTo>
                    <a:lnTo>
                      <a:pt x="11915823" y="3740759"/>
                    </a:lnTo>
                    <a:lnTo>
                      <a:pt x="12287628" y="3820955"/>
                    </a:lnTo>
                    <a:lnTo>
                      <a:pt x="12317708" y="4110368"/>
                    </a:lnTo>
                    <a:lnTo>
                      <a:pt x="12338080" y="4489159"/>
                    </a:lnTo>
                    <a:lnTo>
                      <a:pt x="12221584" y="4889813"/>
                    </a:lnTo>
                    <a:lnTo>
                      <a:pt x="12041501" y="5074616"/>
                    </a:lnTo>
                    <a:lnTo>
                      <a:pt x="11875330" y="5470550"/>
                    </a:lnTo>
                    <a:lnTo>
                      <a:pt x="11671895" y="5877410"/>
                    </a:lnTo>
                    <a:lnTo>
                      <a:pt x="11275963" y="5860530"/>
                    </a:lnTo>
                    <a:lnTo>
                      <a:pt x="11010435" y="6184921"/>
                    </a:lnTo>
                    <a:lnTo>
                      <a:pt x="10671876" y="5984724"/>
                    </a:lnTo>
                    <a:lnTo>
                      <a:pt x="10446841" y="5962858"/>
                    </a:lnTo>
                    <a:lnTo>
                      <a:pt x="10039978" y="5520483"/>
                    </a:lnTo>
                    <a:lnTo>
                      <a:pt x="9817915" y="5736337"/>
                    </a:lnTo>
                    <a:lnTo>
                      <a:pt x="9679554" y="6124573"/>
                    </a:lnTo>
                    <a:lnTo>
                      <a:pt x="9443367" y="6491738"/>
                    </a:lnTo>
                    <a:lnTo>
                      <a:pt x="9637577" y="6742564"/>
                    </a:lnTo>
                    <a:lnTo>
                      <a:pt x="9606526" y="7217734"/>
                    </a:lnTo>
                    <a:lnTo>
                      <a:pt x="9787053" y="7487276"/>
                    </a:lnTo>
                    <a:lnTo>
                      <a:pt x="9612738" y="7691418"/>
                    </a:lnTo>
                    <a:lnTo>
                      <a:pt x="9592619" y="8019045"/>
                    </a:lnTo>
                    <a:lnTo>
                      <a:pt x="9727745" y="8290785"/>
                    </a:lnTo>
                    <a:lnTo>
                      <a:pt x="10019601" y="8523780"/>
                    </a:lnTo>
                    <a:lnTo>
                      <a:pt x="10181576" y="8748168"/>
                    </a:lnTo>
                    <a:lnTo>
                      <a:pt x="9993273" y="9109237"/>
                    </a:lnTo>
                    <a:lnTo>
                      <a:pt x="10135836" y="9492750"/>
                    </a:lnTo>
                    <a:lnTo>
                      <a:pt x="9712090" y="9477354"/>
                    </a:lnTo>
                    <a:lnTo>
                      <a:pt x="9254061" y="9553359"/>
                    </a:lnTo>
                    <a:lnTo>
                      <a:pt x="9030512" y="9446306"/>
                    </a:lnTo>
                    <a:lnTo>
                      <a:pt x="8822359" y="9575223"/>
                    </a:lnTo>
                    <a:lnTo>
                      <a:pt x="8483339" y="9822836"/>
                    </a:lnTo>
                    <a:close/>
                  </a:path>
                </a:pathLst>
              </a:custGeom>
              <a:solidFill>
                <a:schemeClr val="accent3">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76" name="任意多边形 148">
                <a:extLst>
                  <a:ext uri="{FF2B5EF4-FFF2-40B4-BE49-F238E27FC236}">
                    <a16:creationId xmlns:a16="http://schemas.microsoft.com/office/drawing/2014/main" id="{9B70F188-3E88-504C-92A5-796EA36E8E39}"/>
                  </a:ext>
                </a:extLst>
              </p:cNvPr>
              <p:cNvSpPr>
                <a:spLocks/>
              </p:cNvSpPr>
              <p:nvPr/>
            </p:nvSpPr>
            <p:spPr bwMode="auto">
              <a:xfrm>
                <a:off x="1644650" y="2768600"/>
                <a:ext cx="338138" cy="369888"/>
              </a:xfrm>
              <a:custGeom>
                <a:avLst/>
                <a:gdLst>
                  <a:gd name="T0" fmla="*/ 494232 w 2780187"/>
                  <a:gd name="T1" fmla="*/ 307108 h 3032401"/>
                  <a:gd name="T2" fmla="*/ 427608 w 2780187"/>
                  <a:gd name="T3" fmla="*/ 503684 h 3032401"/>
                  <a:gd name="T4" fmla="*/ 359916 w 2780187"/>
                  <a:gd name="T5" fmla="*/ 719584 h 3032401"/>
                  <a:gd name="T6" fmla="*/ 203324 w 2780187"/>
                  <a:gd name="T7" fmla="*/ 698376 h 3032401"/>
                  <a:gd name="T8" fmla="*/ 127124 w 2780187"/>
                  <a:gd name="T9" fmla="*/ 812676 h 3032401"/>
                  <a:gd name="T10" fmla="*/ 0 w 2780187"/>
                  <a:gd name="T11" fmla="*/ 956320 h 3032401"/>
                  <a:gd name="T12" fmla="*/ 152401 w 2780187"/>
                  <a:gd name="T13" fmla="*/ 1155081 h 3032401"/>
                  <a:gd name="T14" fmla="*/ 444377 w 2780187"/>
                  <a:gd name="T15" fmla="*/ 1332757 h 3032401"/>
                  <a:gd name="T16" fmla="*/ 672853 w 2780187"/>
                  <a:gd name="T17" fmla="*/ 1315741 h 3032401"/>
                  <a:gd name="T18" fmla="*/ 871737 w 2780187"/>
                  <a:gd name="T19" fmla="*/ 1341141 h 3032401"/>
                  <a:gd name="T20" fmla="*/ 837829 w 2780187"/>
                  <a:gd name="T21" fmla="*/ 1480842 h 3032401"/>
                  <a:gd name="T22" fmla="*/ 939429 w 2780187"/>
                  <a:gd name="T23" fmla="*/ 1586633 h 3032401"/>
                  <a:gd name="T24" fmla="*/ 1108721 w 2780187"/>
                  <a:gd name="T25" fmla="*/ 1726333 h 3032401"/>
                  <a:gd name="T26" fmla="*/ 1277724 w 2780187"/>
                  <a:gd name="T27" fmla="*/ 1841927 h 3032401"/>
                  <a:gd name="T28" fmla="*/ 1434730 w 2780187"/>
                  <a:gd name="T29" fmla="*/ 1683916 h 3032401"/>
                  <a:gd name="T30" fmla="*/ 1485529 w 2780187"/>
                  <a:gd name="T31" fmla="*/ 1569617 h 3032401"/>
                  <a:gd name="T32" fmla="*/ 1688729 w 2780187"/>
                  <a:gd name="T33" fmla="*/ 1527323 h 3032401"/>
                  <a:gd name="T34" fmla="*/ 1573733 w 2780187"/>
                  <a:gd name="T35" fmla="*/ 1409927 h 3032401"/>
                  <a:gd name="T36" fmla="*/ 1417217 w 2780187"/>
                  <a:gd name="T37" fmla="*/ 1231404 h 3032401"/>
                  <a:gd name="T38" fmla="*/ 1379116 w 2780187"/>
                  <a:gd name="T39" fmla="*/ 1062112 h 3032401"/>
                  <a:gd name="T40" fmla="*/ 1256432 w 2780187"/>
                  <a:gd name="T41" fmla="*/ 1024012 h 3032401"/>
                  <a:gd name="T42" fmla="*/ 1116732 w 2780187"/>
                  <a:gd name="T43" fmla="*/ 943620 h 3032401"/>
                  <a:gd name="T44" fmla="*/ 1074440 w 2780187"/>
                  <a:gd name="T45" fmla="*/ 770136 h 3032401"/>
                  <a:gd name="T46" fmla="*/ 1108349 w 2780187"/>
                  <a:gd name="T47" fmla="*/ 575444 h 3032401"/>
                  <a:gd name="T48" fmla="*/ 981348 w 2780187"/>
                  <a:gd name="T49" fmla="*/ 452636 h 3032401"/>
                  <a:gd name="T50" fmla="*/ 778272 w 2780187"/>
                  <a:gd name="T51" fmla="*/ 452760 h 3032401"/>
                  <a:gd name="T52" fmla="*/ 837580 w 2780187"/>
                  <a:gd name="T53" fmla="*/ 283468 h 3032401"/>
                  <a:gd name="T54" fmla="*/ 740296 w 2780187"/>
                  <a:gd name="T55" fmla="*/ 148084 h 3032401"/>
                  <a:gd name="T56" fmla="*/ 596652 w 2780187"/>
                  <a:gd name="T57" fmla="*/ 0 h 3032401"/>
                  <a:gd name="T58" fmla="*/ 473472 w 2780187"/>
                  <a:gd name="T59" fmla="*/ 75951 h 3032401"/>
                  <a:gd name="T60" fmla="*/ 494232 w 2780187"/>
                  <a:gd name="T61" fmla="*/ 307108 h 303240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780187" h="3032401">
                    <a:moveTo>
                      <a:pt x="813664" y="505598"/>
                    </a:moveTo>
                    <a:lnTo>
                      <a:pt x="703979" y="829225"/>
                    </a:lnTo>
                    <a:cubicBezTo>
                      <a:pt x="704427" y="1026315"/>
                      <a:pt x="592089" y="987575"/>
                      <a:pt x="592537" y="1184665"/>
                    </a:cubicBezTo>
                    <a:lnTo>
                      <a:pt x="334736" y="1149750"/>
                    </a:lnTo>
                    <a:lnTo>
                      <a:pt x="209287" y="1337924"/>
                    </a:lnTo>
                    <a:lnTo>
                      <a:pt x="0" y="1574408"/>
                    </a:lnTo>
                    <a:lnTo>
                      <a:pt x="250901" y="1901633"/>
                    </a:lnTo>
                    <a:lnTo>
                      <a:pt x="731586" y="2194144"/>
                    </a:lnTo>
                    <a:lnTo>
                      <a:pt x="1107731" y="2166131"/>
                    </a:lnTo>
                    <a:lnTo>
                      <a:pt x="1435157" y="2207947"/>
                    </a:lnTo>
                    <a:lnTo>
                      <a:pt x="1379334" y="2437938"/>
                    </a:lnTo>
                    <a:lnTo>
                      <a:pt x="1546600" y="2612105"/>
                    </a:lnTo>
                    <a:lnTo>
                      <a:pt x="1825309" y="2842096"/>
                    </a:lnTo>
                    <a:lnTo>
                      <a:pt x="2103540" y="3032401"/>
                    </a:lnTo>
                    <a:lnTo>
                      <a:pt x="2362022" y="2772264"/>
                    </a:lnTo>
                    <a:lnTo>
                      <a:pt x="2445655" y="2584090"/>
                    </a:lnTo>
                    <a:lnTo>
                      <a:pt x="2780187" y="2514463"/>
                    </a:lnTo>
                    <a:lnTo>
                      <a:pt x="2590867" y="2321190"/>
                    </a:lnTo>
                    <a:lnTo>
                      <a:pt x="2333190" y="2027285"/>
                    </a:lnTo>
                    <a:lnTo>
                      <a:pt x="2270465" y="1748576"/>
                    </a:lnTo>
                    <a:lnTo>
                      <a:pt x="2068488" y="1685851"/>
                    </a:lnTo>
                    <a:lnTo>
                      <a:pt x="1838497" y="1553500"/>
                    </a:lnTo>
                    <a:lnTo>
                      <a:pt x="1768871" y="1267890"/>
                    </a:lnTo>
                    <a:lnTo>
                      <a:pt x="1824695" y="947365"/>
                    </a:lnTo>
                    <a:lnTo>
                      <a:pt x="1615612" y="745184"/>
                    </a:lnTo>
                    <a:lnTo>
                      <a:pt x="1281284" y="745388"/>
                    </a:lnTo>
                    <a:lnTo>
                      <a:pt x="1378924" y="466679"/>
                    </a:lnTo>
                    <a:lnTo>
                      <a:pt x="1218763" y="243794"/>
                    </a:lnTo>
                    <a:lnTo>
                      <a:pt x="982280" y="0"/>
                    </a:lnTo>
                    <a:lnTo>
                      <a:pt x="779486" y="125040"/>
                    </a:lnTo>
                    <a:lnTo>
                      <a:pt x="813664" y="505598"/>
                    </a:lnTo>
                    <a:close/>
                  </a:path>
                </a:pathLst>
              </a:custGeom>
              <a:solidFill>
                <a:schemeClr val="accent3">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77" name="任意多边形 149">
                <a:extLst>
                  <a:ext uri="{FF2B5EF4-FFF2-40B4-BE49-F238E27FC236}">
                    <a16:creationId xmlns:a16="http://schemas.microsoft.com/office/drawing/2014/main" id="{D3B13836-78C5-894D-8EE8-D578A7A3256D}"/>
                  </a:ext>
                </a:extLst>
              </p:cNvPr>
              <p:cNvSpPr>
                <a:spLocks/>
              </p:cNvSpPr>
              <p:nvPr/>
            </p:nvSpPr>
            <p:spPr bwMode="auto">
              <a:xfrm>
                <a:off x="1512888" y="2852738"/>
                <a:ext cx="220663" cy="682625"/>
              </a:xfrm>
              <a:custGeom>
                <a:avLst/>
                <a:gdLst>
                  <a:gd name="T0" fmla="*/ 331961 w 1822942"/>
                  <a:gd name="T1" fmla="*/ 996356 h 5622280"/>
                  <a:gd name="T2" fmla="*/ 468214 w 1822942"/>
                  <a:gd name="T3" fmla="*/ 1134244 h 5622280"/>
                  <a:gd name="T4" fmla="*/ 493614 w 1822942"/>
                  <a:gd name="T5" fmla="*/ 1307728 h 5622280"/>
                  <a:gd name="T6" fmla="*/ 489422 w 1822942"/>
                  <a:gd name="T7" fmla="*/ 1587128 h 5622280"/>
                  <a:gd name="T8" fmla="*/ 307430 w 1822942"/>
                  <a:gd name="T9" fmla="*/ 1532135 h 5622280"/>
                  <a:gd name="T10" fmla="*/ 155030 w 1822942"/>
                  <a:gd name="T11" fmla="*/ 1405136 h 5622280"/>
                  <a:gd name="T12" fmla="*/ 91530 w 1822942"/>
                  <a:gd name="T13" fmla="*/ 1587128 h 5622280"/>
                  <a:gd name="T14" fmla="*/ 205830 w 1822942"/>
                  <a:gd name="T15" fmla="*/ 1781819 h 5622280"/>
                  <a:gd name="T16" fmla="*/ 226914 w 1822942"/>
                  <a:gd name="T17" fmla="*/ 2010047 h 5622280"/>
                  <a:gd name="T18" fmla="*/ 349722 w 1822942"/>
                  <a:gd name="T19" fmla="*/ 2191792 h 5622280"/>
                  <a:gd name="T20" fmla="*/ 455514 w 1822942"/>
                  <a:gd name="T21" fmla="*/ 2509168 h 5622280"/>
                  <a:gd name="T22" fmla="*/ 494093 w 1822942"/>
                  <a:gd name="T23" fmla="*/ 2810922 h 5622280"/>
                  <a:gd name="T24" fmla="*/ 624310 w 1822942"/>
                  <a:gd name="T25" fmla="*/ 3029990 h 5622280"/>
                  <a:gd name="T26" fmla="*/ 751186 w 1822942"/>
                  <a:gd name="T27" fmla="*/ 3309392 h 5622280"/>
                  <a:gd name="T28" fmla="*/ 941686 w 1822942"/>
                  <a:gd name="T29" fmla="*/ 3415060 h 5622280"/>
                  <a:gd name="T30" fmla="*/ 1106661 w 1822942"/>
                  <a:gd name="T31" fmla="*/ 3267575 h 5622280"/>
                  <a:gd name="T32" fmla="*/ 988667 w 1822942"/>
                  <a:gd name="T33" fmla="*/ 3068464 h 5622280"/>
                  <a:gd name="T34" fmla="*/ 882875 w 1822942"/>
                  <a:gd name="T35" fmla="*/ 2890664 h 5622280"/>
                  <a:gd name="T36" fmla="*/ 777083 w 1822942"/>
                  <a:gd name="T37" fmla="*/ 2670571 h 5622280"/>
                  <a:gd name="T38" fmla="*/ 798291 w 1822942"/>
                  <a:gd name="T39" fmla="*/ 2514103 h 5622280"/>
                  <a:gd name="T40" fmla="*/ 760191 w 1822942"/>
                  <a:gd name="T41" fmla="*/ 2294135 h 5622280"/>
                  <a:gd name="T42" fmla="*/ 810991 w 1822942"/>
                  <a:gd name="T43" fmla="*/ 2175519 h 5622280"/>
                  <a:gd name="T44" fmla="*/ 751683 w 1822942"/>
                  <a:gd name="T45" fmla="*/ 1917328 h 5622280"/>
                  <a:gd name="T46" fmla="*/ 709391 w 1822942"/>
                  <a:gd name="T47" fmla="*/ 1591443 h 5622280"/>
                  <a:gd name="T48" fmla="*/ 810991 w 1822942"/>
                  <a:gd name="T49" fmla="*/ 1337568 h 5622280"/>
                  <a:gd name="T50" fmla="*/ 912591 w 1822942"/>
                  <a:gd name="T51" fmla="*/ 1164084 h 5622280"/>
                  <a:gd name="T52" fmla="*/ 1107283 w 1822942"/>
                  <a:gd name="T53" fmla="*/ 1248792 h 5622280"/>
                  <a:gd name="T54" fmla="*/ 1102967 w 1822942"/>
                  <a:gd name="T55" fmla="*/ 1138684 h 5622280"/>
                  <a:gd name="T56" fmla="*/ 950567 w 1822942"/>
                  <a:gd name="T57" fmla="*/ 1032892 h 5622280"/>
                  <a:gd name="T58" fmla="*/ 789783 w 1822942"/>
                  <a:gd name="T59" fmla="*/ 1104900 h 5622280"/>
                  <a:gd name="T60" fmla="*/ 658591 w 1822942"/>
                  <a:gd name="T61" fmla="*/ 1168400 h 5622280"/>
                  <a:gd name="T62" fmla="*/ 552799 w 1822942"/>
                  <a:gd name="T63" fmla="*/ 901700 h 5622280"/>
                  <a:gd name="T64" fmla="*/ 459707 w 1822942"/>
                  <a:gd name="T65" fmla="*/ 740916 h 5622280"/>
                  <a:gd name="T66" fmla="*/ 332707 w 1822942"/>
                  <a:gd name="T67" fmla="*/ 364232 h 5622280"/>
                  <a:gd name="T68" fmla="*/ 408659 w 1822942"/>
                  <a:gd name="T69" fmla="*/ 67320 h 5622280"/>
                  <a:gd name="T70" fmla="*/ 193131 w 1822942"/>
                  <a:gd name="T71" fmla="*/ 0 h 5622280"/>
                  <a:gd name="T72" fmla="*/ 83147 w 1822942"/>
                  <a:gd name="T73" fmla="*/ 127000 h 5622280"/>
                  <a:gd name="T74" fmla="*/ 0 w 1822942"/>
                  <a:gd name="T75" fmla="*/ 329307 h 5622280"/>
                  <a:gd name="T76" fmla="*/ 133946 w 1822942"/>
                  <a:gd name="T77" fmla="*/ 469776 h 5622280"/>
                  <a:gd name="T78" fmla="*/ 176238 w 1822942"/>
                  <a:gd name="T79" fmla="*/ 685676 h 5622280"/>
                  <a:gd name="T80" fmla="*/ 328638 w 1822942"/>
                  <a:gd name="T81" fmla="*/ 766068 h 5622280"/>
                  <a:gd name="T82" fmla="*/ 331961 w 1822942"/>
                  <a:gd name="T83" fmla="*/ 996356 h 56222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22942" h="5622280">
                    <a:moveTo>
                      <a:pt x="546514" y="1640320"/>
                    </a:moveTo>
                    <a:lnTo>
                      <a:pt x="770830" y="1867328"/>
                    </a:lnTo>
                    <a:lnTo>
                      <a:pt x="812646" y="2152938"/>
                    </a:lnTo>
                    <a:lnTo>
                      <a:pt x="805745" y="2612920"/>
                    </a:lnTo>
                    <a:lnTo>
                      <a:pt x="506128" y="2522385"/>
                    </a:lnTo>
                    <a:lnTo>
                      <a:pt x="255229" y="2313303"/>
                    </a:lnTo>
                    <a:lnTo>
                      <a:pt x="150688" y="2612920"/>
                    </a:lnTo>
                    <a:lnTo>
                      <a:pt x="338862" y="2933445"/>
                    </a:lnTo>
                    <a:lnTo>
                      <a:pt x="373573" y="3309181"/>
                    </a:lnTo>
                    <a:lnTo>
                      <a:pt x="575754" y="3608390"/>
                    </a:lnTo>
                    <a:lnTo>
                      <a:pt x="749922" y="4130892"/>
                    </a:lnTo>
                    <a:lnTo>
                      <a:pt x="813435" y="4627676"/>
                    </a:lnTo>
                    <a:lnTo>
                      <a:pt x="1027814" y="4988335"/>
                    </a:lnTo>
                    <a:lnTo>
                      <a:pt x="1236692" y="5448317"/>
                    </a:lnTo>
                    <a:lnTo>
                      <a:pt x="1550316" y="5622280"/>
                    </a:lnTo>
                    <a:lnTo>
                      <a:pt x="1821918" y="5379473"/>
                    </a:lnTo>
                    <a:lnTo>
                      <a:pt x="1627662" y="5051672"/>
                    </a:lnTo>
                    <a:lnTo>
                      <a:pt x="1453495" y="4758957"/>
                    </a:lnTo>
                    <a:lnTo>
                      <a:pt x="1279327" y="4396615"/>
                    </a:lnTo>
                    <a:lnTo>
                      <a:pt x="1314242" y="4139019"/>
                    </a:lnTo>
                    <a:lnTo>
                      <a:pt x="1251518" y="3776881"/>
                    </a:lnTo>
                    <a:lnTo>
                      <a:pt x="1335151" y="3581601"/>
                    </a:lnTo>
                    <a:lnTo>
                      <a:pt x="1237511" y="3156535"/>
                    </a:lnTo>
                    <a:lnTo>
                      <a:pt x="1167885" y="2620025"/>
                    </a:lnTo>
                    <a:lnTo>
                      <a:pt x="1335151" y="2202064"/>
                    </a:lnTo>
                    <a:lnTo>
                      <a:pt x="1502417" y="1916454"/>
                    </a:lnTo>
                    <a:lnTo>
                      <a:pt x="1822942" y="2055911"/>
                    </a:lnTo>
                    <a:lnTo>
                      <a:pt x="1815836" y="1874638"/>
                    </a:lnTo>
                    <a:lnTo>
                      <a:pt x="1564937" y="1700470"/>
                    </a:lnTo>
                    <a:lnTo>
                      <a:pt x="1300235" y="1819018"/>
                    </a:lnTo>
                    <a:lnTo>
                      <a:pt x="1084251" y="1923560"/>
                    </a:lnTo>
                    <a:lnTo>
                      <a:pt x="910084" y="1484486"/>
                    </a:lnTo>
                    <a:lnTo>
                      <a:pt x="756825" y="1219784"/>
                    </a:lnTo>
                    <a:lnTo>
                      <a:pt x="547742" y="599642"/>
                    </a:lnTo>
                    <a:lnTo>
                      <a:pt x="672784" y="110830"/>
                    </a:lnTo>
                    <a:lnTo>
                      <a:pt x="317956" y="0"/>
                    </a:lnTo>
                    <a:lnTo>
                      <a:pt x="136887" y="209083"/>
                    </a:lnTo>
                    <a:lnTo>
                      <a:pt x="0" y="542145"/>
                    </a:lnTo>
                    <a:lnTo>
                      <a:pt x="220518" y="773401"/>
                    </a:lnTo>
                    <a:cubicBezTo>
                      <a:pt x="260395" y="901709"/>
                      <a:pt x="289593" y="978189"/>
                      <a:pt x="290144" y="1128842"/>
                    </a:cubicBezTo>
                    <a:lnTo>
                      <a:pt x="541043" y="1261193"/>
                    </a:lnTo>
                    <a:cubicBezTo>
                      <a:pt x="542867" y="1387569"/>
                      <a:pt x="544690" y="1513944"/>
                      <a:pt x="546514" y="1640320"/>
                    </a:cubicBezTo>
                    <a:close/>
                  </a:path>
                </a:pathLst>
              </a:custGeom>
              <a:solidFill>
                <a:schemeClr val="accent3">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78" name="任意多边形 150">
                <a:extLst>
                  <a:ext uri="{FF2B5EF4-FFF2-40B4-BE49-F238E27FC236}">
                    <a16:creationId xmlns:a16="http://schemas.microsoft.com/office/drawing/2014/main" id="{CC209B6D-A0BF-024F-B8DF-992EA3291AC4}"/>
                  </a:ext>
                </a:extLst>
              </p:cNvPr>
              <p:cNvSpPr>
                <a:spLocks/>
              </p:cNvSpPr>
              <p:nvPr/>
            </p:nvSpPr>
            <p:spPr bwMode="auto">
              <a:xfrm>
                <a:off x="1643063" y="3589338"/>
                <a:ext cx="103188" cy="109538"/>
              </a:xfrm>
              <a:custGeom>
                <a:avLst/>
                <a:gdLst>
                  <a:gd name="T0" fmla="*/ 86114 w 2218321"/>
                  <a:gd name="T1" fmla="*/ 225203 h 2328964"/>
                  <a:gd name="T2" fmla="*/ 342182 w 2218321"/>
                  <a:gd name="T3" fmla="*/ 543368 h 2328964"/>
                  <a:gd name="T4" fmla="*/ 443359 w 2218321"/>
                  <a:gd name="T5" fmla="*/ 442342 h 2328964"/>
                  <a:gd name="T6" fmla="*/ 517554 w 2218321"/>
                  <a:gd name="T7" fmla="*/ 345210 h 2328964"/>
                  <a:gd name="T8" fmla="*/ 369317 w 2218321"/>
                  <a:gd name="T9" fmla="*/ 260350 h 2328964"/>
                  <a:gd name="T10" fmla="*/ 222250 w 2218321"/>
                  <a:gd name="T11" fmla="*/ 132333 h 2328964"/>
                  <a:gd name="T12" fmla="*/ 141858 w 2218321"/>
                  <a:gd name="T13" fmla="*/ 14858 h 2328964"/>
                  <a:gd name="T14" fmla="*/ 30733 w 2218321"/>
                  <a:gd name="T15" fmla="*/ 0 h 2328964"/>
                  <a:gd name="T16" fmla="*/ 0 w 2218321"/>
                  <a:gd name="T17" fmla="*/ 118492 h 2328964"/>
                  <a:gd name="T18" fmla="*/ 86114 w 2218321"/>
                  <a:gd name="T19" fmla="*/ 225203 h 23289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18321" h="2328964">
                    <a:moveTo>
                      <a:pt x="369099" y="965257"/>
                    </a:moveTo>
                    <a:lnTo>
                      <a:pt x="1466649" y="2328964"/>
                    </a:lnTo>
                    <a:lnTo>
                      <a:pt x="1900310" y="1895950"/>
                    </a:lnTo>
                    <a:lnTo>
                      <a:pt x="2218321" y="1479626"/>
                    </a:lnTo>
                    <a:lnTo>
                      <a:pt x="1582953" y="1115903"/>
                    </a:lnTo>
                    <a:lnTo>
                      <a:pt x="952600" y="567201"/>
                    </a:lnTo>
                    <a:lnTo>
                      <a:pt x="608027" y="63684"/>
                    </a:lnTo>
                    <a:lnTo>
                      <a:pt x="131727" y="0"/>
                    </a:lnTo>
                    <a:lnTo>
                      <a:pt x="0" y="507876"/>
                    </a:lnTo>
                    <a:lnTo>
                      <a:pt x="369099" y="965257"/>
                    </a:lnTo>
                    <a:close/>
                  </a:path>
                </a:pathLst>
              </a:custGeom>
              <a:solidFill>
                <a:schemeClr val="accent3">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79" name="任意多边形 151">
                <a:extLst>
                  <a:ext uri="{FF2B5EF4-FFF2-40B4-BE49-F238E27FC236}">
                    <a16:creationId xmlns:a16="http://schemas.microsoft.com/office/drawing/2014/main" id="{62431BC8-C772-6D46-8E25-3381744E63E2}"/>
                  </a:ext>
                </a:extLst>
              </p:cNvPr>
              <p:cNvSpPr>
                <a:spLocks/>
              </p:cNvSpPr>
              <p:nvPr/>
            </p:nvSpPr>
            <p:spPr bwMode="auto">
              <a:xfrm>
                <a:off x="1558925" y="3406775"/>
                <a:ext cx="68263" cy="109538"/>
              </a:xfrm>
              <a:custGeom>
                <a:avLst/>
                <a:gdLst>
                  <a:gd name="T0" fmla="*/ 0 w 1465396"/>
                  <a:gd name="T1" fmla="*/ 117004 h 2334611"/>
                  <a:gd name="T2" fmla="*/ 41927 w 1465396"/>
                  <a:gd name="T3" fmla="*/ 273917 h 2334611"/>
                  <a:gd name="T4" fmla="*/ 81835 w 1465396"/>
                  <a:gd name="T5" fmla="*/ 397670 h 2334611"/>
                  <a:gd name="T6" fmla="*/ 180137 w 1465396"/>
                  <a:gd name="T7" fmla="*/ 508669 h 2334611"/>
                  <a:gd name="T8" fmla="*/ 278415 w 1465396"/>
                  <a:gd name="T9" fmla="*/ 544686 h 2334611"/>
                  <a:gd name="T10" fmla="*/ 306030 w 1465396"/>
                  <a:gd name="T11" fmla="*/ 456803 h 2334611"/>
                  <a:gd name="T12" fmla="*/ 341890 w 1465396"/>
                  <a:gd name="T13" fmla="*/ 386457 h 2334611"/>
                  <a:gd name="T14" fmla="*/ 303070 w 1465396"/>
                  <a:gd name="T15" fmla="*/ 291304 h 2334611"/>
                  <a:gd name="T16" fmla="*/ 280948 w 1465396"/>
                  <a:gd name="T17" fmla="*/ 142227 h 2334611"/>
                  <a:gd name="T18" fmla="*/ 215460 w 1465396"/>
                  <a:gd name="T19" fmla="*/ 83938 h 2334611"/>
                  <a:gd name="T20" fmla="*/ 165801 w 1465396"/>
                  <a:gd name="T21" fmla="*/ 13643 h 2334611"/>
                  <a:gd name="T22" fmla="*/ 79185 w 1465396"/>
                  <a:gd name="T23" fmla="*/ 0 h 2334611"/>
                  <a:gd name="T24" fmla="*/ 4447 w 1465396"/>
                  <a:gd name="T25" fmla="*/ 44698 h 2334611"/>
                  <a:gd name="T26" fmla="*/ 0 w 1465396"/>
                  <a:gd name="T27" fmla="*/ 117004 h 23346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65396" h="2334611">
                    <a:moveTo>
                      <a:pt x="0" y="501498"/>
                    </a:moveTo>
                    <a:lnTo>
                      <a:pt x="179706" y="1174052"/>
                    </a:lnTo>
                    <a:lnTo>
                      <a:pt x="350758" y="1704477"/>
                    </a:lnTo>
                    <a:lnTo>
                      <a:pt x="772096" y="2180236"/>
                    </a:lnTo>
                    <a:lnTo>
                      <a:pt x="1193332" y="2334611"/>
                    </a:lnTo>
                    <a:lnTo>
                      <a:pt x="1311694" y="1957930"/>
                    </a:lnTo>
                    <a:lnTo>
                      <a:pt x="1465396" y="1656416"/>
                    </a:lnTo>
                    <a:lnTo>
                      <a:pt x="1299007" y="1248575"/>
                    </a:lnTo>
                    <a:lnTo>
                      <a:pt x="1204189" y="609608"/>
                    </a:lnTo>
                    <a:lnTo>
                      <a:pt x="923497" y="359771"/>
                    </a:lnTo>
                    <a:lnTo>
                      <a:pt x="710650" y="58476"/>
                    </a:lnTo>
                    <a:lnTo>
                      <a:pt x="339400" y="0"/>
                    </a:lnTo>
                    <a:lnTo>
                      <a:pt x="19061" y="191583"/>
                    </a:lnTo>
                    <a:lnTo>
                      <a:pt x="0" y="501498"/>
                    </a:lnTo>
                    <a:close/>
                  </a:path>
                </a:pathLst>
              </a:custGeom>
              <a:solidFill>
                <a:schemeClr val="accent3">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80" name="任意多边形 152">
                <a:extLst>
                  <a:ext uri="{FF2B5EF4-FFF2-40B4-BE49-F238E27FC236}">
                    <a16:creationId xmlns:a16="http://schemas.microsoft.com/office/drawing/2014/main" id="{270C843B-8347-DB49-9797-22090FCCB409}"/>
                  </a:ext>
                </a:extLst>
              </p:cNvPr>
              <p:cNvSpPr>
                <a:spLocks/>
              </p:cNvSpPr>
              <p:nvPr/>
            </p:nvSpPr>
            <p:spPr bwMode="auto">
              <a:xfrm>
                <a:off x="1584325" y="3527425"/>
                <a:ext cx="49213" cy="65088"/>
              </a:xfrm>
              <a:custGeom>
                <a:avLst/>
                <a:gdLst>
                  <a:gd name="T0" fmla="*/ 22714 w 1078475"/>
                  <a:gd name="T1" fmla="*/ 117004 h 1402954"/>
                  <a:gd name="T2" fmla="*/ 0 w 1078475"/>
                  <a:gd name="T3" fmla="*/ 229095 h 1402954"/>
                  <a:gd name="T4" fmla="*/ 46258 w 1078475"/>
                  <a:gd name="T5" fmla="*/ 326431 h 1402954"/>
                  <a:gd name="T6" fmla="*/ 115985 w 1078475"/>
                  <a:gd name="T7" fmla="*/ 327322 h 1402954"/>
                  <a:gd name="T8" fmla="*/ 176163 w 1078475"/>
                  <a:gd name="T9" fmla="*/ 286122 h 1402954"/>
                  <a:gd name="T10" fmla="*/ 251618 w 1078475"/>
                  <a:gd name="T11" fmla="*/ 202033 h 1402954"/>
                  <a:gd name="T12" fmla="*/ 238174 w 1078475"/>
                  <a:gd name="T13" fmla="*/ 83938 h 1402954"/>
                  <a:gd name="T14" fmla="*/ 188515 w 1078475"/>
                  <a:gd name="T15" fmla="*/ 13643 h 1402954"/>
                  <a:gd name="T16" fmla="*/ 101899 w 1078475"/>
                  <a:gd name="T17" fmla="*/ 0 h 1402954"/>
                  <a:gd name="T18" fmla="*/ 27161 w 1078475"/>
                  <a:gd name="T19" fmla="*/ 44698 h 1402954"/>
                  <a:gd name="T20" fmla="*/ 22714 w 1078475"/>
                  <a:gd name="T21" fmla="*/ 117004 h 14029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8475" h="1402954">
                    <a:moveTo>
                      <a:pt x="97356" y="501498"/>
                    </a:moveTo>
                    <a:lnTo>
                      <a:pt x="0" y="981937"/>
                    </a:lnTo>
                    <a:lnTo>
                      <a:pt x="198269" y="1399135"/>
                    </a:lnTo>
                    <a:lnTo>
                      <a:pt x="497131" y="1402954"/>
                    </a:lnTo>
                    <a:lnTo>
                      <a:pt x="755063" y="1226364"/>
                    </a:lnTo>
                    <a:lnTo>
                      <a:pt x="1078475" y="865945"/>
                    </a:lnTo>
                    <a:lnTo>
                      <a:pt x="1020853" y="359771"/>
                    </a:lnTo>
                    <a:lnTo>
                      <a:pt x="808006" y="58476"/>
                    </a:lnTo>
                    <a:lnTo>
                      <a:pt x="436756" y="0"/>
                    </a:lnTo>
                    <a:lnTo>
                      <a:pt x="116417" y="191583"/>
                    </a:lnTo>
                    <a:lnTo>
                      <a:pt x="97356" y="501498"/>
                    </a:lnTo>
                    <a:close/>
                  </a:path>
                </a:pathLst>
              </a:custGeom>
              <a:solidFill>
                <a:schemeClr val="accent3">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81" name="任意多边形 153">
                <a:extLst>
                  <a:ext uri="{FF2B5EF4-FFF2-40B4-BE49-F238E27FC236}">
                    <a16:creationId xmlns:a16="http://schemas.microsoft.com/office/drawing/2014/main" id="{6C05BDCB-0586-D146-93BA-59C0FBDA0BFB}"/>
                  </a:ext>
                </a:extLst>
              </p:cNvPr>
              <p:cNvSpPr>
                <a:spLocks/>
              </p:cNvSpPr>
              <p:nvPr/>
            </p:nvSpPr>
            <p:spPr bwMode="auto">
              <a:xfrm>
                <a:off x="1470025" y="3427413"/>
                <a:ext cx="52388" cy="104775"/>
              </a:xfrm>
              <a:custGeom>
                <a:avLst/>
                <a:gdLst>
                  <a:gd name="T0" fmla="*/ 22714 w 1139630"/>
                  <a:gd name="T1" fmla="*/ 249389 h 2262851"/>
                  <a:gd name="T2" fmla="*/ 0 w 1139630"/>
                  <a:gd name="T3" fmla="*/ 361480 h 2262851"/>
                  <a:gd name="T4" fmla="*/ 46258 w 1139630"/>
                  <a:gd name="T5" fmla="*/ 458816 h 2262851"/>
                  <a:gd name="T6" fmla="*/ 115985 w 1139630"/>
                  <a:gd name="T7" fmla="*/ 459707 h 2262851"/>
                  <a:gd name="T8" fmla="*/ 137342 w 1139630"/>
                  <a:gd name="T9" fmla="*/ 507951 h 2262851"/>
                  <a:gd name="T10" fmla="*/ 210894 w 1139630"/>
                  <a:gd name="T11" fmla="*/ 527944 h 2262851"/>
                  <a:gd name="T12" fmla="*/ 265886 w 1139630"/>
                  <a:gd name="T13" fmla="*/ 499368 h 2262851"/>
                  <a:gd name="T14" fmla="*/ 214069 w 1139630"/>
                  <a:gd name="T15" fmla="*/ 380877 h 2262851"/>
                  <a:gd name="T16" fmla="*/ 160094 w 1139630"/>
                  <a:gd name="T17" fmla="*/ 319535 h 2262851"/>
                  <a:gd name="T18" fmla="*/ 166189 w 1139630"/>
                  <a:gd name="T19" fmla="*/ 232346 h 2262851"/>
                  <a:gd name="T20" fmla="*/ 221436 w 1139630"/>
                  <a:gd name="T21" fmla="*/ 202060 h 2262851"/>
                  <a:gd name="T22" fmla="*/ 254346 w 1139630"/>
                  <a:gd name="T23" fmla="*/ 102691 h 2262851"/>
                  <a:gd name="T24" fmla="*/ 248994 w 1139630"/>
                  <a:gd name="T25" fmla="*/ 0 h 2262851"/>
                  <a:gd name="T26" fmla="*/ 140169 w 1139630"/>
                  <a:gd name="T27" fmla="*/ 12331 h 2262851"/>
                  <a:gd name="T28" fmla="*/ 101899 w 1139630"/>
                  <a:gd name="T29" fmla="*/ 132385 h 2262851"/>
                  <a:gd name="T30" fmla="*/ 27161 w 1139630"/>
                  <a:gd name="T31" fmla="*/ 177083 h 2262851"/>
                  <a:gd name="T32" fmla="*/ 22714 w 1139630"/>
                  <a:gd name="T33" fmla="*/ 249389 h 22628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39630" h="2262851">
                    <a:moveTo>
                      <a:pt x="97356" y="1068921"/>
                    </a:moveTo>
                    <a:lnTo>
                      <a:pt x="0" y="1549360"/>
                    </a:lnTo>
                    <a:lnTo>
                      <a:pt x="198269" y="1966558"/>
                    </a:lnTo>
                    <a:lnTo>
                      <a:pt x="497131" y="1970377"/>
                    </a:lnTo>
                    <a:lnTo>
                      <a:pt x="588670" y="2177158"/>
                    </a:lnTo>
                    <a:lnTo>
                      <a:pt x="903926" y="2262851"/>
                    </a:lnTo>
                    <a:lnTo>
                      <a:pt x="1139630" y="2140370"/>
                    </a:lnTo>
                    <a:cubicBezTo>
                      <a:pt x="1138600" y="2067120"/>
                      <a:pt x="918564" y="1705749"/>
                      <a:pt x="917534" y="1632499"/>
                    </a:cubicBezTo>
                    <a:lnTo>
                      <a:pt x="686189" y="1369578"/>
                    </a:lnTo>
                    <a:lnTo>
                      <a:pt x="712313" y="995872"/>
                    </a:lnTo>
                    <a:lnTo>
                      <a:pt x="949110" y="866061"/>
                    </a:lnTo>
                    <a:lnTo>
                      <a:pt x="1090168" y="440150"/>
                    </a:lnTo>
                    <a:lnTo>
                      <a:pt x="1067228" y="0"/>
                    </a:lnTo>
                    <a:lnTo>
                      <a:pt x="600787" y="52853"/>
                    </a:lnTo>
                    <a:lnTo>
                      <a:pt x="436756" y="567423"/>
                    </a:lnTo>
                    <a:lnTo>
                      <a:pt x="116417" y="759006"/>
                    </a:lnTo>
                    <a:lnTo>
                      <a:pt x="97356" y="1068921"/>
                    </a:lnTo>
                    <a:close/>
                  </a:path>
                </a:pathLst>
              </a:custGeom>
              <a:solidFill>
                <a:schemeClr val="accent3">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82" name="任意多边形 154">
                <a:extLst>
                  <a:ext uri="{FF2B5EF4-FFF2-40B4-BE49-F238E27FC236}">
                    <a16:creationId xmlns:a16="http://schemas.microsoft.com/office/drawing/2014/main" id="{811242EB-C1CE-B749-982A-190521FADA0A}"/>
                  </a:ext>
                </a:extLst>
              </p:cNvPr>
              <p:cNvSpPr>
                <a:spLocks/>
              </p:cNvSpPr>
              <p:nvPr/>
            </p:nvSpPr>
            <p:spPr bwMode="auto">
              <a:xfrm>
                <a:off x="1497013" y="3619500"/>
                <a:ext cx="53975" cy="52388"/>
              </a:xfrm>
              <a:custGeom>
                <a:avLst/>
                <a:gdLst>
                  <a:gd name="T0" fmla="*/ 24411 w 3020927"/>
                  <a:gd name="T1" fmla="*/ 25324 h 2930706"/>
                  <a:gd name="T2" fmla="*/ 0 w 3020927"/>
                  <a:gd name="T3" fmla="*/ 128017 h 2930706"/>
                  <a:gd name="T4" fmla="*/ 114451 w 3020927"/>
                  <a:gd name="T5" fmla="*/ 182611 h 2930706"/>
                  <a:gd name="T6" fmla="*/ 221426 w 3020927"/>
                  <a:gd name="T7" fmla="*/ 262831 h 2930706"/>
                  <a:gd name="T8" fmla="*/ 270922 w 3020927"/>
                  <a:gd name="T9" fmla="*/ 125852 h 2930706"/>
                  <a:gd name="T10" fmla="*/ 87760 w 3020927"/>
                  <a:gd name="T11" fmla="*/ 0 h 2930706"/>
                  <a:gd name="T12" fmla="*/ 24411 w 3020927"/>
                  <a:gd name="T13" fmla="*/ 25324 h 29307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0927" h="2930706">
                    <a:moveTo>
                      <a:pt x="272196" y="282376"/>
                    </a:moveTo>
                    <a:lnTo>
                      <a:pt x="0" y="1427458"/>
                    </a:lnTo>
                    <a:lnTo>
                      <a:pt x="1276190" y="2036210"/>
                    </a:lnTo>
                    <a:lnTo>
                      <a:pt x="2469019" y="2930706"/>
                    </a:lnTo>
                    <a:lnTo>
                      <a:pt x="3020927" y="1403317"/>
                    </a:lnTo>
                    <a:lnTo>
                      <a:pt x="978571" y="0"/>
                    </a:lnTo>
                    <a:lnTo>
                      <a:pt x="272196" y="282376"/>
                    </a:lnTo>
                    <a:close/>
                  </a:path>
                </a:pathLst>
              </a:custGeom>
              <a:solidFill>
                <a:schemeClr val="accent3">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83" name="任意多边形 155">
                <a:extLst>
                  <a:ext uri="{FF2B5EF4-FFF2-40B4-BE49-F238E27FC236}">
                    <a16:creationId xmlns:a16="http://schemas.microsoft.com/office/drawing/2014/main" id="{9D18F0A7-561D-2742-B330-EAC05CCC1CA3}"/>
                  </a:ext>
                </a:extLst>
              </p:cNvPr>
              <p:cNvSpPr>
                <a:spLocks/>
              </p:cNvSpPr>
              <p:nvPr/>
            </p:nvSpPr>
            <p:spPr bwMode="auto">
              <a:xfrm>
                <a:off x="1724025" y="3705225"/>
                <a:ext cx="55563" cy="42863"/>
              </a:xfrm>
              <a:custGeom>
                <a:avLst/>
                <a:gdLst>
                  <a:gd name="T0" fmla="*/ 132672 w 3020927"/>
                  <a:gd name="T1" fmla="*/ 0 h 2381531"/>
                  <a:gd name="T2" fmla="*/ 0 w 3020927"/>
                  <a:gd name="T3" fmla="*/ 78766 h 2381531"/>
                  <a:gd name="T4" fmla="*/ 74504 w 3020927"/>
                  <a:gd name="T5" fmla="*/ 180911 h 2381531"/>
                  <a:gd name="T6" fmla="*/ 221426 w 3020927"/>
                  <a:gd name="T7" fmla="*/ 213580 h 2381531"/>
                  <a:gd name="T8" fmla="*/ 270922 w 3020927"/>
                  <a:gd name="T9" fmla="*/ 76601 h 2381531"/>
                  <a:gd name="T10" fmla="*/ 132672 w 3020927"/>
                  <a:gd name="T11" fmla="*/ 0 h 23815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20927" h="2381531">
                    <a:moveTo>
                      <a:pt x="1479365" y="0"/>
                    </a:moveTo>
                    <a:lnTo>
                      <a:pt x="0" y="878283"/>
                    </a:lnTo>
                    <a:lnTo>
                      <a:pt x="830760" y="2017254"/>
                    </a:lnTo>
                    <a:lnTo>
                      <a:pt x="2469019" y="2381531"/>
                    </a:lnTo>
                    <a:lnTo>
                      <a:pt x="3020927" y="854142"/>
                    </a:lnTo>
                    <a:lnTo>
                      <a:pt x="1479365" y="0"/>
                    </a:lnTo>
                    <a:close/>
                  </a:path>
                </a:pathLst>
              </a:custGeom>
              <a:solidFill>
                <a:schemeClr val="accent3">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84" name="任意多边形 156">
                <a:extLst>
                  <a:ext uri="{FF2B5EF4-FFF2-40B4-BE49-F238E27FC236}">
                    <a16:creationId xmlns:a16="http://schemas.microsoft.com/office/drawing/2014/main" id="{160F43B9-7BB4-EE4E-8BB8-A7903F8433CA}"/>
                  </a:ext>
                </a:extLst>
              </p:cNvPr>
              <p:cNvSpPr>
                <a:spLocks/>
              </p:cNvSpPr>
              <p:nvPr/>
            </p:nvSpPr>
            <p:spPr bwMode="auto">
              <a:xfrm>
                <a:off x="1514475" y="3546475"/>
                <a:ext cx="53975" cy="42863"/>
              </a:xfrm>
              <a:custGeom>
                <a:avLst/>
                <a:gdLst>
                  <a:gd name="T0" fmla="*/ 132672 w 3020927"/>
                  <a:gd name="T1" fmla="*/ 0 h 2381531"/>
                  <a:gd name="T2" fmla="*/ 0 w 3020927"/>
                  <a:gd name="T3" fmla="*/ 78766 h 2381531"/>
                  <a:gd name="T4" fmla="*/ 74504 w 3020927"/>
                  <a:gd name="T5" fmla="*/ 180911 h 2381531"/>
                  <a:gd name="T6" fmla="*/ 221426 w 3020927"/>
                  <a:gd name="T7" fmla="*/ 213580 h 2381531"/>
                  <a:gd name="T8" fmla="*/ 270922 w 3020927"/>
                  <a:gd name="T9" fmla="*/ 76601 h 2381531"/>
                  <a:gd name="T10" fmla="*/ 132672 w 3020927"/>
                  <a:gd name="T11" fmla="*/ 0 h 23815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20927" h="2381531">
                    <a:moveTo>
                      <a:pt x="1479365" y="0"/>
                    </a:moveTo>
                    <a:lnTo>
                      <a:pt x="0" y="878283"/>
                    </a:lnTo>
                    <a:lnTo>
                      <a:pt x="830760" y="2017254"/>
                    </a:lnTo>
                    <a:lnTo>
                      <a:pt x="2469019" y="2381531"/>
                    </a:lnTo>
                    <a:lnTo>
                      <a:pt x="3020927" y="854142"/>
                    </a:lnTo>
                    <a:lnTo>
                      <a:pt x="1479365" y="0"/>
                    </a:lnTo>
                    <a:close/>
                  </a:path>
                </a:pathLst>
              </a:custGeom>
              <a:solidFill>
                <a:schemeClr val="accent3">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85" name="任意多边形 157">
                <a:extLst>
                  <a:ext uri="{FF2B5EF4-FFF2-40B4-BE49-F238E27FC236}">
                    <a16:creationId xmlns:a16="http://schemas.microsoft.com/office/drawing/2014/main" id="{DA150463-E90C-A246-AB9F-B4CC1AB794F3}"/>
                  </a:ext>
                </a:extLst>
              </p:cNvPr>
              <p:cNvSpPr>
                <a:spLocks/>
              </p:cNvSpPr>
              <p:nvPr/>
            </p:nvSpPr>
            <p:spPr bwMode="auto">
              <a:xfrm>
                <a:off x="1758950" y="3446463"/>
                <a:ext cx="25400" cy="22225"/>
              </a:xfrm>
              <a:custGeom>
                <a:avLst/>
                <a:gdLst>
                  <a:gd name="T0" fmla="*/ 60895 w 1454967"/>
                  <a:gd name="T1" fmla="*/ 3506 h 1256866"/>
                  <a:gd name="T2" fmla="*/ 27645 w 1454967"/>
                  <a:gd name="T3" fmla="*/ 0 h 1256866"/>
                  <a:gd name="T4" fmla="*/ 0 w 1454967"/>
                  <a:gd name="T5" fmla="*/ 92342 h 1256866"/>
                  <a:gd name="T6" fmla="*/ 124487 w 1454967"/>
                  <a:gd name="T7" fmla="*/ 112718 h 1256866"/>
                  <a:gd name="T8" fmla="*/ 130484 w 1454967"/>
                  <a:gd name="T9" fmla="*/ 84830 h 1256866"/>
                  <a:gd name="T10" fmla="*/ 60895 w 1454967"/>
                  <a:gd name="T11" fmla="*/ 3506 h 12568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54967" h="1256866">
                    <a:moveTo>
                      <a:pt x="679012" y="39094"/>
                    </a:moveTo>
                    <a:lnTo>
                      <a:pt x="308257" y="1"/>
                    </a:lnTo>
                    <a:lnTo>
                      <a:pt x="0" y="1029663"/>
                    </a:lnTo>
                    <a:lnTo>
                      <a:pt x="1388097" y="1256866"/>
                    </a:lnTo>
                    <a:lnTo>
                      <a:pt x="1454967" y="945900"/>
                    </a:lnTo>
                    <a:lnTo>
                      <a:pt x="679012" y="39094"/>
                    </a:lnTo>
                    <a:close/>
                  </a:path>
                </a:pathLst>
              </a:custGeom>
              <a:solidFill>
                <a:schemeClr val="accent3">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grpSp>
      </p:grpSp>
      <p:pic>
        <p:nvPicPr>
          <p:cNvPr id="106" name="Graphic 105" descr="Group of people">
            <a:extLst>
              <a:ext uri="{FF2B5EF4-FFF2-40B4-BE49-F238E27FC236}">
                <a16:creationId xmlns:a16="http://schemas.microsoft.com/office/drawing/2014/main" id="{A795FAF2-FE1A-964A-BA3D-B2B9D07BA5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49137" y="1051049"/>
            <a:ext cx="2962323" cy="2511297"/>
          </a:xfrm>
          <a:prstGeom prst="rect">
            <a:avLst/>
          </a:prstGeom>
          <a:effectLst>
            <a:outerShdw blurRad="50800" dist="38100" dir="2700000" algn="tl" rotWithShape="0">
              <a:prstClr val="black">
                <a:alpha val="40000"/>
              </a:prstClr>
            </a:outerShdw>
          </a:effectLst>
        </p:spPr>
      </p:pic>
      <p:sp>
        <p:nvSpPr>
          <p:cNvPr id="107" name="Rounded Rectangle 106">
            <a:extLst>
              <a:ext uri="{FF2B5EF4-FFF2-40B4-BE49-F238E27FC236}">
                <a16:creationId xmlns:a16="http://schemas.microsoft.com/office/drawing/2014/main" id="{083C7067-491B-BC4B-A79E-B9F07C3DB920}"/>
              </a:ext>
            </a:extLst>
          </p:cNvPr>
          <p:cNvSpPr/>
          <p:nvPr/>
        </p:nvSpPr>
        <p:spPr>
          <a:xfrm>
            <a:off x="5471920" y="3562346"/>
            <a:ext cx="2915548" cy="355010"/>
          </a:xfrm>
          <a:prstGeom prst="roundRect">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dirty="0">
                <a:solidFill>
                  <a:schemeClr val="bg1"/>
                </a:solidFill>
                <a:latin typeface="Calibri Light" panose="020F0302020204030204" pitchFamily="34" charset="0"/>
                <a:cs typeface="Calibri Light" panose="020F0302020204030204" pitchFamily="34" charset="0"/>
              </a:rPr>
              <a:t>N = </a:t>
            </a:r>
            <a:r>
              <a:rPr lang="hr-HR" sz="2000" dirty="0">
                <a:solidFill>
                  <a:srgbClr val="FFC000"/>
                </a:solidFill>
                <a:latin typeface="Calibri Light" panose="020F0302020204030204" pitchFamily="34" charset="0"/>
                <a:cs typeface="Calibri Light" panose="020F0302020204030204" pitchFamily="34" charset="0"/>
              </a:rPr>
              <a:t>639</a:t>
            </a:r>
            <a:r>
              <a:rPr lang="hr-HR" sz="2000" dirty="0">
                <a:solidFill>
                  <a:schemeClr val="bg1"/>
                </a:solidFill>
                <a:latin typeface="Calibri Light" panose="020F0302020204030204" pitchFamily="34" charset="0"/>
                <a:cs typeface="Calibri Light" panose="020F0302020204030204" pitchFamily="34" charset="0"/>
              </a:rPr>
              <a:t> ispitanika</a:t>
            </a:r>
          </a:p>
        </p:txBody>
      </p:sp>
      <p:sp>
        <p:nvSpPr>
          <p:cNvPr id="108" name="Rounded Rectangle 107">
            <a:extLst>
              <a:ext uri="{FF2B5EF4-FFF2-40B4-BE49-F238E27FC236}">
                <a16:creationId xmlns:a16="http://schemas.microsoft.com/office/drawing/2014/main" id="{0E7B2F90-2CBC-3343-AD4E-46F12AE7AA04}"/>
              </a:ext>
            </a:extLst>
          </p:cNvPr>
          <p:cNvSpPr/>
          <p:nvPr/>
        </p:nvSpPr>
        <p:spPr>
          <a:xfrm>
            <a:off x="5382956" y="4075559"/>
            <a:ext cx="3136985" cy="355010"/>
          </a:xfrm>
          <a:prstGeom prst="roundRect">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dirty="0">
                <a:solidFill>
                  <a:schemeClr val="bg1"/>
                </a:solidFill>
                <a:latin typeface="Calibri Light" panose="020F0302020204030204" pitchFamily="34" charset="0"/>
                <a:cs typeface="Calibri Light" panose="020F0302020204030204" pitchFamily="34" charset="0"/>
              </a:rPr>
              <a:t>Prosječna dob 43 godine.</a:t>
            </a:r>
          </a:p>
        </p:txBody>
      </p:sp>
      <p:sp>
        <p:nvSpPr>
          <p:cNvPr id="109" name="Rounded Rectangle 108">
            <a:extLst>
              <a:ext uri="{FF2B5EF4-FFF2-40B4-BE49-F238E27FC236}">
                <a16:creationId xmlns:a16="http://schemas.microsoft.com/office/drawing/2014/main" id="{F3E36DE7-E695-7646-A2FD-6F5F313127DC}"/>
              </a:ext>
            </a:extLst>
          </p:cNvPr>
          <p:cNvSpPr/>
          <p:nvPr/>
        </p:nvSpPr>
        <p:spPr>
          <a:xfrm>
            <a:off x="5160317" y="4588772"/>
            <a:ext cx="3653343" cy="355010"/>
          </a:xfrm>
          <a:prstGeom prst="roundRect">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dirty="0">
                <a:solidFill>
                  <a:schemeClr val="bg1"/>
                </a:solidFill>
                <a:latin typeface="Calibri Light" panose="020F0302020204030204" pitchFamily="34" charset="0"/>
                <a:cs typeface="Calibri Light" panose="020F0302020204030204" pitchFamily="34" charset="0"/>
              </a:rPr>
              <a:t>Prosječno imaju 17 godina staža.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down)">
                                      <p:cBhvr>
                                        <p:cTn id="7" dur="3000"/>
                                        <p:tgtEl>
                                          <p:spTgt spid="10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dissolve">
                                      <p:cBhvr>
                                        <p:cTn id="10" dur="1000"/>
                                        <p:tgtEl>
                                          <p:spTgt spid="10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dissolve">
                                      <p:cBhvr>
                                        <p:cTn id="13" dur="1000"/>
                                        <p:tgtEl>
                                          <p:spTgt spid="10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dissolve">
                                      <p:cBhvr>
                                        <p:cTn id="16" dur="1000"/>
                                        <p:tgtEl>
                                          <p:spTgt spid="109"/>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24" name="Google Shape;237;p38">
            <a:extLst>
              <a:ext uri="{FF2B5EF4-FFF2-40B4-BE49-F238E27FC236}">
                <a16:creationId xmlns:a16="http://schemas.microsoft.com/office/drawing/2014/main" id="{326C89A6-01EC-6E46-AA9E-FB90BA8C7528}"/>
              </a:ext>
            </a:extLst>
          </p:cNvPr>
          <p:cNvSpPr txBox="1">
            <a:spLocks/>
          </p:cNvSpPr>
          <p:nvPr/>
        </p:nvSpPr>
        <p:spPr>
          <a:xfrm>
            <a:off x="713224" y="539525"/>
            <a:ext cx="4923592"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Unna"/>
              <a:buNone/>
              <a:defRPr sz="4300" b="0" i="0" u="none" strike="noStrike" cap="none">
                <a:solidFill>
                  <a:schemeClr val="dk1"/>
                </a:solidFill>
                <a:latin typeface="Unna"/>
                <a:ea typeface="Unna"/>
                <a:cs typeface="Unna"/>
                <a:sym typeface="Unna"/>
              </a:defRPr>
            </a:lvl1pPr>
            <a:lvl2pPr marR="0" lvl="1"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2pPr>
            <a:lvl3pPr marR="0" lvl="2"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3pPr>
            <a:lvl4pPr marR="0" lvl="3"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4pPr>
            <a:lvl5pPr marR="0" lvl="4"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5pPr>
            <a:lvl6pPr marR="0" lvl="5"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6pPr>
            <a:lvl7pPr marR="0" lvl="6"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7pPr>
            <a:lvl8pPr marR="0" lvl="7"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8pPr>
            <a:lvl9pPr marR="0" lvl="8"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9pPr>
          </a:lstStyle>
          <a:p>
            <a:pPr algn="l"/>
            <a:r>
              <a:rPr lang="hr-HR" b="1" dirty="0">
                <a:latin typeface="Calibri Light" panose="020F0302020204030204" pitchFamily="34" charset="0"/>
                <a:cs typeface="Calibri Light" panose="020F0302020204030204" pitchFamily="34" charset="0"/>
              </a:rPr>
              <a:t>Sudionici istraživanja</a:t>
            </a:r>
          </a:p>
        </p:txBody>
      </p:sp>
      <p:graphicFrame>
        <p:nvGraphicFramePr>
          <p:cNvPr id="110" name="Chart 109">
            <a:extLst>
              <a:ext uri="{FF2B5EF4-FFF2-40B4-BE49-F238E27FC236}">
                <a16:creationId xmlns:a16="http://schemas.microsoft.com/office/drawing/2014/main" id="{4624C6E7-8F27-C743-A3AF-039E2A6E44EF}"/>
              </a:ext>
            </a:extLst>
          </p:cNvPr>
          <p:cNvGraphicFramePr>
            <a:graphicFrameLocks/>
          </p:cNvGraphicFramePr>
          <p:nvPr>
            <p:extLst>
              <p:ext uri="{D42A27DB-BD31-4B8C-83A1-F6EECF244321}">
                <p14:modId xmlns:p14="http://schemas.microsoft.com/office/powerpoint/2010/main" val="978718340"/>
              </p:ext>
            </p:extLst>
          </p:nvPr>
        </p:nvGraphicFramePr>
        <p:xfrm>
          <a:off x="253445" y="1673413"/>
          <a:ext cx="2917537" cy="20779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1" name="Chart 110">
            <a:extLst>
              <a:ext uri="{FF2B5EF4-FFF2-40B4-BE49-F238E27FC236}">
                <a16:creationId xmlns:a16="http://schemas.microsoft.com/office/drawing/2014/main" id="{04FD6BAC-FC82-2947-BC2C-476110A03CE3}"/>
              </a:ext>
            </a:extLst>
          </p:cNvPr>
          <p:cNvGraphicFramePr>
            <a:graphicFrameLocks/>
          </p:cNvGraphicFramePr>
          <p:nvPr>
            <p:extLst>
              <p:ext uri="{D42A27DB-BD31-4B8C-83A1-F6EECF244321}">
                <p14:modId xmlns:p14="http://schemas.microsoft.com/office/powerpoint/2010/main" val="1465699365"/>
              </p:ext>
            </p:extLst>
          </p:nvPr>
        </p:nvGraphicFramePr>
        <p:xfrm>
          <a:off x="2863465" y="1673411"/>
          <a:ext cx="3337560" cy="20779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2" name="Chart 111">
            <a:extLst>
              <a:ext uri="{FF2B5EF4-FFF2-40B4-BE49-F238E27FC236}">
                <a16:creationId xmlns:a16="http://schemas.microsoft.com/office/drawing/2014/main" id="{CD507C15-4287-874E-BE2B-FBD047F915E2}"/>
              </a:ext>
            </a:extLst>
          </p:cNvPr>
          <p:cNvGraphicFramePr>
            <a:graphicFrameLocks/>
          </p:cNvGraphicFramePr>
          <p:nvPr>
            <p:extLst>
              <p:ext uri="{D42A27DB-BD31-4B8C-83A1-F6EECF244321}">
                <p14:modId xmlns:p14="http://schemas.microsoft.com/office/powerpoint/2010/main" val="2563701447"/>
              </p:ext>
            </p:extLst>
          </p:nvPr>
        </p:nvGraphicFramePr>
        <p:xfrm>
          <a:off x="5893508" y="1673411"/>
          <a:ext cx="2917535" cy="20779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391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dissolv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dissolve">
                                      <p:cBhvr>
                                        <p:cTn id="12" dur="500"/>
                                        <p:tgtEl>
                                          <p:spTgt spid="1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dissolve">
                                      <p:cBhvr>
                                        <p:cTn id="1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0" grpId="0">
        <p:bldAsOne/>
      </p:bldGraphic>
      <p:bldGraphic spid="111" grpId="0">
        <p:bldAsOne/>
      </p:bldGraphic>
      <p:bldGraphic spid="11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24" name="Google Shape;237;p38">
            <a:extLst>
              <a:ext uri="{FF2B5EF4-FFF2-40B4-BE49-F238E27FC236}">
                <a16:creationId xmlns:a16="http://schemas.microsoft.com/office/drawing/2014/main" id="{326C89A6-01EC-6E46-AA9E-FB90BA8C7528}"/>
              </a:ext>
            </a:extLst>
          </p:cNvPr>
          <p:cNvSpPr txBox="1">
            <a:spLocks/>
          </p:cNvSpPr>
          <p:nvPr/>
        </p:nvSpPr>
        <p:spPr>
          <a:xfrm>
            <a:off x="713224" y="539525"/>
            <a:ext cx="4923592"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Unna"/>
              <a:buNone/>
              <a:defRPr sz="4300" b="0" i="0" u="none" strike="noStrike" cap="none">
                <a:solidFill>
                  <a:schemeClr val="dk1"/>
                </a:solidFill>
                <a:latin typeface="Unna"/>
                <a:ea typeface="Unna"/>
                <a:cs typeface="Unna"/>
                <a:sym typeface="Unna"/>
              </a:defRPr>
            </a:lvl1pPr>
            <a:lvl2pPr marR="0" lvl="1"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2pPr>
            <a:lvl3pPr marR="0" lvl="2"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3pPr>
            <a:lvl4pPr marR="0" lvl="3"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4pPr>
            <a:lvl5pPr marR="0" lvl="4"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5pPr>
            <a:lvl6pPr marR="0" lvl="5"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6pPr>
            <a:lvl7pPr marR="0" lvl="6"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7pPr>
            <a:lvl8pPr marR="0" lvl="7"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8pPr>
            <a:lvl9pPr marR="0" lvl="8"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9pPr>
          </a:lstStyle>
          <a:p>
            <a:pPr algn="l"/>
            <a:r>
              <a:rPr lang="hr-HR" b="1" dirty="0">
                <a:latin typeface="Calibri Light" panose="020F0302020204030204" pitchFamily="34" charset="0"/>
                <a:cs typeface="Calibri Light" panose="020F0302020204030204" pitchFamily="34" charset="0"/>
              </a:rPr>
              <a:t>Postupak</a:t>
            </a:r>
          </a:p>
        </p:txBody>
      </p:sp>
      <p:sp>
        <p:nvSpPr>
          <p:cNvPr id="6" name="Google Shape;340;p46">
            <a:extLst>
              <a:ext uri="{FF2B5EF4-FFF2-40B4-BE49-F238E27FC236}">
                <a16:creationId xmlns:a16="http://schemas.microsoft.com/office/drawing/2014/main" id="{F2A7A3D7-3864-E84E-A0D2-88343500B0DB}"/>
              </a:ext>
            </a:extLst>
          </p:cNvPr>
          <p:cNvSpPr txBox="1">
            <a:spLocks noGrp="1"/>
          </p:cNvSpPr>
          <p:nvPr>
            <p:ph type="subTitle" idx="1"/>
          </p:nvPr>
        </p:nvSpPr>
        <p:spPr>
          <a:xfrm flipH="1">
            <a:off x="713223" y="1247860"/>
            <a:ext cx="4812933" cy="2647780"/>
          </a:xfrm>
          <a:prstGeom prst="rect">
            <a:avLst/>
          </a:prstGeom>
        </p:spPr>
        <p:txBody>
          <a:bodyPr spcFirstLastPara="1" wrap="square" lIns="91425" tIns="91425" rIns="91425" bIns="91425" anchor="ctr" anchorCtr="0">
            <a:noAutofit/>
          </a:bodyPr>
          <a:lstStyle/>
          <a:p>
            <a:pPr marL="285750" lvl="0" indent="-285750" algn="l">
              <a:buClr>
                <a:schemeClr val="bg2"/>
              </a:buClr>
              <a:buFont typeface="Courier New" panose="02070309020205020404" pitchFamily="49" charset="0"/>
              <a:buChar char="o"/>
            </a:pPr>
            <a:r>
              <a:rPr lang="en-HR" sz="1600" dirty="0">
                <a:latin typeface="Calibri Light" panose="020F0302020204030204" pitchFamily="34" charset="0"/>
                <a:cs typeface="Calibri Light" panose="020F0302020204030204" pitchFamily="34" charset="0"/>
              </a:rPr>
              <a:t>Istraživanje je provedeno </a:t>
            </a:r>
            <a:r>
              <a:rPr lang="en-HR" sz="1600" dirty="0">
                <a:solidFill>
                  <a:schemeClr val="tx2"/>
                </a:solidFill>
                <a:latin typeface="Calibri Light" panose="020F0302020204030204" pitchFamily="34" charset="0"/>
                <a:cs typeface="Calibri Light" panose="020F0302020204030204" pitchFamily="34" charset="0"/>
              </a:rPr>
              <a:t>tijekom 2020. godine</a:t>
            </a:r>
            <a:r>
              <a:rPr lang="en-HR" sz="1600" dirty="0">
                <a:latin typeface="Calibri Light" panose="020F0302020204030204" pitchFamily="34" charset="0"/>
                <a:cs typeface="Calibri Light" panose="020F0302020204030204" pitchFamily="34" charset="0"/>
              </a:rPr>
              <a:t> u slučajno odabranim školama.</a:t>
            </a:r>
          </a:p>
          <a:p>
            <a:pPr marL="0" lvl="0" indent="0" algn="l">
              <a:buClr>
                <a:schemeClr val="bg2"/>
              </a:buClr>
            </a:pPr>
            <a:endParaRPr lang="en-HR" sz="1600" dirty="0">
              <a:latin typeface="Calibri Light" panose="020F0302020204030204" pitchFamily="34" charset="0"/>
              <a:cs typeface="Calibri Light" panose="020F0302020204030204" pitchFamily="34" charset="0"/>
            </a:endParaRPr>
          </a:p>
          <a:p>
            <a:pPr marL="285750" lvl="0" indent="-285750" algn="l">
              <a:buClr>
                <a:schemeClr val="bg2"/>
              </a:buClr>
              <a:buFont typeface="Courier New" panose="02070309020205020404" pitchFamily="49" charset="0"/>
              <a:buChar char="o"/>
            </a:pPr>
            <a:r>
              <a:rPr lang="en-HR" sz="1600" dirty="0">
                <a:latin typeface="Calibri Light" panose="020F0302020204030204" pitchFamily="34" charset="0"/>
                <a:cs typeface="Calibri Light" panose="020F0302020204030204" pitchFamily="34" charset="0"/>
              </a:rPr>
              <a:t>Dobiveni </a:t>
            </a:r>
            <a:r>
              <a:rPr lang="en-HR" sz="1600" dirty="0">
                <a:solidFill>
                  <a:schemeClr val="tx2"/>
                </a:solidFill>
                <a:latin typeface="Calibri Light" panose="020F0302020204030204" pitchFamily="34" charset="0"/>
                <a:cs typeface="Calibri Light" panose="020F0302020204030204" pitchFamily="34" charset="0"/>
              </a:rPr>
              <a:t>pristanak</a:t>
            </a:r>
            <a:r>
              <a:rPr lang="en-HR" sz="1600" dirty="0">
                <a:latin typeface="Calibri Light" panose="020F0302020204030204" pitchFamily="34" charset="0"/>
                <a:cs typeface="Calibri Light" panose="020F0302020204030204" pitchFamily="34" charset="0"/>
              </a:rPr>
              <a:t> ravnatelja škola i ispitanika.</a:t>
            </a:r>
          </a:p>
          <a:p>
            <a:pPr marL="0" lvl="0" indent="0" algn="l">
              <a:buClr>
                <a:schemeClr val="bg2"/>
              </a:buClr>
            </a:pPr>
            <a:endParaRPr lang="en-HR" sz="1600" dirty="0">
              <a:latin typeface="Calibri Light" panose="020F0302020204030204" pitchFamily="34" charset="0"/>
              <a:cs typeface="Calibri Light" panose="020F0302020204030204" pitchFamily="34" charset="0"/>
            </a:endParaRPr>
          </a:p>
          <a:p>
            <a:pPr marL="285750" lvl="0" indent="-285750" algn="l">
              <a:buClr>
                <a:schemeClr val="bg2"/>
              </a:buClr>
              <a:buFont typeface="Courier New" panose="02070309020205020404" pitchFamily="49" charset="0"/>
              <a:buChar char="o"/>
            </a:pPr>
            <a:r>
              <a:rPr lang="en-HR" sz="1600" dirty="0">
                <a:latin typeface="Calibri Light" panose="020F0302020204030204" pitchFamily="34" charset="0"/>
                <a:cs typeface="Calibri Light" panose="020F0302020204030204" pitchFamily="34" charset="0"/>
              </a:rPr>
              <a:t>Poštovane su i sve odredbe Etičkog kodeksa o istraživanju s ljudima.</a:t>
            </a:r>
          </a:p>
          <a:p>
            <a:pPr marL="0" lvl="0" indent="0" algn="l">
              <a:buClr>
                <a:schemeClr val="bg2"/>
              </a:buClr>
            </a:pPr>
            <a:endParaRPr lang="en-HR" sz="1600" dirty="0">
              <a:latin typeface="Calibri Light" panose="020F0302020204030204" pitchFamily="34" charset="0"/>
              <a:cs typeface="Calibri Light" panose="020F0302020204030204" pitchFamily="34" charset="0"/>
            </a:endParaRPr>
          </a:p>
          <a:p>
            <a:pPr marL="285750" lvl="0" indent="-285750" algn="l">
              <a:buClr>
                <a:schemeClr val="bg2"/>
              </a:buClr>
              <a:buFont typeface="Courier New" panose="02070309020205020404" pitchFamily="49" charset="0"/>
              <a:buChar char="o"/>
            </a:pPr>
            <a:r>
              <a:rPr lang="en-HR" sz="1600" dirty="0">
                <a:latin typeface="Calibri Light" panose="020F0302020204030204" pitchFamily="34" charset="0"/>
                <a:cs typeface="Calibri Light" panose="020F0302020204030204" pitchFamily="34" charset="0"/>
              </a:rPr>
              <a:t>Istraživanje je provedeno u </a:t>
            </a:r>
            <a:r>
              <a:rPr lang="en-HR" sz="1600" dirty="0">
                <a:solidFill>
                  <a:schemeClr val="tx2"/>
                </a:solidFill>
                <a:latin typeface="Calibri Light" panose="020F0302020204030204" pitchFamily="34" charset="0"/>
                <a:cs typeface="Calibri Light" panose="020F0302020204030204" pitchFamily="34" charset="0"/>
              </a:rPr>
              <a:t>dva dijela</a:t>
            </a:r>
            <a:r>
              <a:rPr lang="en-HR" sz="1600" dirty="0">
                <a:latin typeface="Calibri Light" panose="020F0302020204030204" pitchFamily="34" charset="0"/>
                <a:cs typeface="Calibri Light" panose="020F0302020204030204" pitchFamily="34" charset="0"/>
              </a:rPr>
              <a:t>, olovka – papir i online.</a:t>
            </a:r>
          </a:p>
          <a:p>
            <a:pPr marL="285750" lvl="0" indent="-285750" algn="l">
              <a:buClr>
                <a:schemeClr val="bg2"/>
              </a:buClr>
              <a:buFont typeface="Courier New" panose="02070309020205020404" pitchFamily="49" charset="0"/>
              <a:buChar char="o"/>
            </a:pPr>
            <a:endParaRPr sz="1000" dirty="0">
              <a:latin typeface="Calibri Light" panose="020F0302020204030204" pitchFamily="34" charset="0"/>
              <a:cs typeface="Calibri Light" panose="020F0302020204030204" pitchFamily="34" charset="0"/>
            </a:endParaRPr>
          </a:p>
        </p:txBody>
      </p:sp>
      <p:grpSp>
        <p:nvGrpSpPr>
          <p:cNvPr id="7" name="Google Shape;5869;p79">
            <a:extLst>
              <a:ext uri="{FF2B5EF4-FFF2-40B4-BE49-F238E27FC236}">
                <a16:creationId xmlns:a16="http://schemas.microsoft.com/office/drawing/2014/main" id="{917D0E70-2C75-BC42-8741-59CC8E9143E6}"/>
              </a:ext>
            </a:extLst>
          </p:cNvPr>
          <p:cNvGrpSpPr/>
          <p:nvPr/>
        </p:nvGrpSpPr>
        <p:grpSpPr>
          <a:xfrm>
            <a:off x="6797185" y="2647223"/>
            <a:ext cx="648040" cy="540834"/>
            <a:chOff x="4456875" y="2635825"/>
            <a:chExt cx="481825" cy="451700"/>
          </a:xfrm>
          <a:solidFill>
            <a:schemeClr val="bg2">
              <a:lumMod val="75000"/>
            </a:schemeClr>
          </a:solidFill>
        </p:grpSpPr>
        <p:sp>
          <p:nvSpPr>
            <p:cNvPr id="8" name="Google Shape;5870;p79">
              <a:extLst>
                <a:ext uri="{FF2B5EF4-FFF2-40B4-BE49-F238E27FC236}">
                  <a16:creationId xmlns:a16="http://schemas.microsoft.com/office/drawing/2014/main" id="{CDC8FE9E-E3BD-3C43-A0D0-87C5A2CFF49A}"/>
                </a:ext>
              </a:extLst>
            </p:cNvPr>
            <p:cNvSpPr/>
            <p:nvPr/>
          </p:nvSpPr>
          <p:spPr>
            <a:xfrm>
              <a:off x="4542475" y="3031050"/>
              <a:ext cx="189725" cy="56475"/>
            </a:xfrm>
            <a:custGeom>
              <a:avLst/>
              <a:gdLst/>
              <a:ahLst/>
              <a:cxnLst/>
              <a:rect l="l" t="t" r="r" b="b"/>
              <a:pathLst>
                <a:path w="7589" h="2259" extrusionOk="0">
                  <a:moveTo>
                    <a:pt x="2792" y="0"/>
                  </a:moveTo>
                  <a:lnTo>
                    <a:pt x="2415" y="1130"/>
                  </a:lnTo>
                  <a:lnTo>
                    <a:pt x="567" y="1130"/>
                  </a:lnTo>
                  <a:cubicBezTo>
                    <a:pt x="253" y="1130"/>
                    <a:pt x="0" y="1383"/>
                    <a:pt x="0" y="1696"/>
                  </a:cubicBezTo>
                  <a:cubicBezTo>
                    <a:pt x="0" y="2006"/>
                    <a:pt x="253" y="2259"/>
                    <a:pt x="567" y="2259"/>
                  </a:cubicBezTo>
                  <a:lnTo>
                    <a:pt x="7589" y="2259"/>
                  </a:lnTo>
                  <a:cubicBezTo>
                    <a:pt x="7101" y="1831"/>
                    <a:pt x="6821" y="1214"/>
                    <a:pt x="6821" y="567"/>
                  </a:cubicBezTo>
                  <a:lnTo>
                    <a:pt x="68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Calibri Light" panose="020F0302020204030204" pitchFamily="34" charset="0"/>
                <a:cs typeface="Calibri Light" panose="020F0302020204030204" pitchFamily="34" charset="0"/>
              </a:endParaRPr>
            </a:p>
          </p:txBody>
        </p:sp>
        <p:sp>
          <p:nvSpPr>
            <p:cNvPr id="9" name="Google Shape;5871;p79">
              <a:extLst>
                <a:ext uri="{FF2B5EF4-FFF2-40B4-BE49-F238E27FC236}">
                  <a16:creationId xmlns:a16="http://schemas.microsoft.com/office/drawing/2014/main" id="{AC6B55B1-C815-6A4E-B3B0-EA80541456F6}"/>
                </a:ext>
              </a:extLst>
            </p:cNvPr>
            <p:cNvSpPr/>
            <p:nvPr/>
          </p:nvSpPr>
          <p:spPr>
            <a:xfrm>
              <a:off x="4456875" y="2946350"/>
              <a:ext cx="256125" cy="56500"/>
            </a:xfrm>
            <a:custGeom>
              <a:avLst/>
              <a:gdLst/>
              <a:ahLst/>
              <a:cxnLst/>
              <a:rect l="l" t="t" r="r" b="b"/>
              <a:pathLst>
                <a:path w="10245" h="2260" extrusionOk="0">
                  <a:moveTo>
                    <a:pt x="1" y="1"/>
                  </a:moveTo>
                  <a:lnTo>
                    <a:pt x="1" y="567"/>
                  </a:lnTo>
                  <a:cubicBezTo>
                    <a:pt x="1" y="1500"/>
                    <a:pt x="756" y="2259"/>
                    <a:pt x="1693" y="2259"/>
                  </a:cubicBezTo>
                  <a:lnTo>
                    <a:pt x="10245" y="2259"/>
                  </a:lnTo>
                  <a:lnTo>
                    <a:pt x="1024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Calibri Light" panose="020F0302020204030204" pitchFamily="34" charset="0"/>
                <a:cs typeface="Calibri Light" panose="020F0302020204030204" pitchFamily="34" charset="0"/>
              </a:endParaRPr>
            </a:p>
          </p:txBody>
        </p:sp>
        <p:sp>
          <p:nvSpPr>
            <p:cNvPr id="10" name="Google Shape;5872;p79">
              <a:extLst>
                <a:ext uri="{FF2B5EF4-FFF2-40B4-BE49-F238E27FC236}">
                  <a16:creationId xmlns:a16="http://schemas.microsoft.com/office/drawing/2014/main" id="{7C465DA4-AB43-0B4F-8EF1-C2266CD4A65D}"/>
                </a:ext>
              </a:extLst>
            </p:cNvPr>
            <p:cNvSpPr/>
            <p:nvPr/>
          </p:nvSpPr>
          <p:spPr>
            <a:xfrm>
              <a:off x="4741225" y="2861675"/>
              <a:ext cx="169400" cy="141175"/>
            </a:xfrm>
            <a:custGeom>
              <a:avLst/>
              <a:gdLst/>
              <a:ahLst/>
              <a:cxnLst/>
              <a:rect l="l" t="t" r="r" b="b"/>
              <a:pathLst>
                <a:path w="6776" h="5647" extrusionOk="0">
                  <a:moveTo>
                    <a:pt x="0" y="0"/>
                  </a:moveTo>
                  <a:lnTo>
                    <a:pt x="0" y="5646"/>
                  </a:lnTo>
                  <a:lnTo>
                    <a:pt x="6775" y="5646"/>
                  </a:lnTo>
                  <a:lnTo>
                    <a:pt x="67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Calibri Light" panose="020F0302020204030204" pitchFamily="34" charset="0"/>
                <a:cs typeface="Calibri Light" panose="020F0302020204030204" pitchFamily="34" charset="0"/>
              </a:endParaRPr>
            </a:p>
          </p:txBody>
        </p:sp>
        <p:sp>
          <p:nvSpPr>
            <p:cNvPr id="11" name="Google Shape;5873;p79">
              <a:extLst>
                <a:ext uri="{FF2B5EF4-FFF2-40B4-BE49-F238E27FC236}">
                  <a16:creationId xmlns:a16="http://schemas.microsoft.com/office/drawing/2014/main" id="{CDC702FD-5696-3D48-8158-EF23636D5B6E}"/>
                </a:ext>
              </a:extLst>
            </p:cNvPr>
            <p:cNvSpPr/>
            <p:nvPr/>
          </p:nvSpPr>
          <p:spPr>
            <a:xfrm>
              <a:off x="4741225" y="3031050"/>
              <a:ext cx="169400" cy="42400"/>
            </a:xfrm>
            <a:custGeom>
              <a:avLst/>
              <a:gdLst/>
              <a:ahLst/>
              <a:cxnLst/>
              <a:rect l="l" t="t" r="r" b="b"/>
              <a:pathLst>
                <a:path w="6776" h="1696" extrusionOk="0">
                  <a:moveTo>
                    <a:pt x="0" y="0"/>
                  </a:moveTo>
                  <a:lnTo>
                    <a:pt x="0" y="567"/>
                  </a:lnTo>
                  <a:cubicBezTo>
                    <a:pt x="0" y="1190"/>
                    <a:pt x="506" y="1696"/>
                    <a:pt x="1129" y="1696"/>
                  </a:cubicBezTo>
                  <a:lnTo>
                    <a:pt x="5646" y="1696"/>
                  </a:lnTo>
                  <a:cubicBezTo>
                    <a:pt x="6270" y="1696"/>
                    <a:pt x="6775" y="1190"/>
                    <a:pt x="6775" y="567"/>
                  </a:cubicBezTo>
                  <a:lnTo>
                    <a:pt x="67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Calibri Light" panose="020F0302020204030204" pitchFamily="34" charset="0"/>
                <a:cs typeface="Calibri Light" panose="020F0302020204030204" pitchFamily="34" charset="0"/>
              </a:endParaRPr>
            </a:p>
          </p:txBody>
        </p:sp>
        <p:sp>
          <p:nvSpPr>
            <p:cNvPr id="12" name="Google Shape;5874;p79">
              <a:extLst>
                <a:ext uri="{FF2B5EF4-FFF2-40B4-BE49-F238E27FC236}">
                  <a16:creationId xmlns:a16="http://schemas.microsoft.com/office/drawing/2014/main" id="{21F67524-658C-8246-8ACE-6B94F721B582}"/>
                </a:ext>
              </a:extLst>
            </p:cNvPr>
            <p:cNvSpPr/>
            <p:nvPr/>
          </p:nvSpPr>
          <p:spPr>
            <a:xfrm>
              <a:off x="4456875" y="2635825"/>
              <a:ext cx="481825" cy="282325"/>
            </a:xfrm>
            <a:custGeom>
              <a:avLst/>
              <a:gdLst/>
              <a:ahLst/>
              <a:cxnLst/>
              <a:rect l="l" t="t" r="r" b="b"/>
              <a:pathLst>
                <a:path w="19273" h="11293" extrusionOk="0">
                  <a:moveTo>
                    <a:pt x="1693" y="0"/>
                  </a:moveTo>
                  <a:cubicBezTo>
                    <a:pt x="756" y="0"/>
                    <a:pt x="1" y="759"/>
                    <a:pt x="1" y="1696"/>
                  </a:cubicBezTo>
                  <a:lnTo>
                    <a:pt x="1" y="11293"/>
                  </a:lnTo>
                  <a:lnTo>
                    <a:pt x="10245" y="11293"/>
                  </a:lnTo>
                  <a:lnTo>
                    <a:pt x="10245" y="7342"/>
                  </a:lnTo>
                  <a:cubicBezTo>
                    <a:pt x="10245" y="6092"/>
                    <a:pt x="11257" y="5083"/>
                    <a:pt x="12503" y="5083"/>
                  </a:cubicBezTo>
                  <a:lnTo>
                    <a:pt x="17020" y="5083"/>
                  </a:lnTo>
                  <a:cubicBezTo>
                    <a:pt x="18201" y="5083"/>
                    <a:pt x="19179" y="5993"/>
                    <a:pt x="19273" y="7167"/>
                  </a:cubicBezTo>
                  <a:lnTo>
                    <a:pt x="19273" y="1696"/>
                  </a:lnTo>
                  <a:cubicBezTo>
                    <a:pt x="19270" y="759"/>
                    <a:pt x="18514" y="0"/>
                    <a:pt x="175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Calibri Light" panose="020F0302020204030204" pitchFamily="34" charset="0"/>
                <a:cs typeface="Calibri Light" panose="020F0302020204030204" pitchFamily="34" charset="0"/>
              </a:endParaRPr>
            </a:p>
          </p:txBody>
        </p:sp>
        <p:sp>
          <p:nvSpPr>
            <p:cNvPr id="13" name="Google Shape;5875;p79">
              <a:extLst>
                <a:ext uri="{FF2B5EF4-FFF2-40B4-BE49-F238E27FC236}">
                  <a16:creationId xmlns:a16="http://schemas.microsoft.com/office/drawing/2014/main" id="{8DE466BB-4484-4A49-951E-86924E2DF234}"/>
                </a:ext>
              </a:extLst>
            </p:cNvPr>
            <p:cNvSpPr/>
            <p:nvPr/>
          </p:nvSpPr>
          <p:spPr>
            <a:xfrm>
              <a:off x="4741225" y="2791125"/>
              <a:ext cx="169400" cy="42325"/>
            </a:xfrm>
            <a:custGeom>
              <a:avLst/>
              <a:gdLst/>
              <a:ahLst/>
              <a:cxnLst/>
              <a:rect l="l" t="t" r="r" b="b"/>
              <a:pathLst>
                <a:path w="6776" h="1693" extrusionOk="0">
                  <a:moveTo>
                    <a:pt x="1129" y="1"/>
                  </a:moveTo>
                  <a:cubicBezTo>
                    <a:pt x="506" y="1"/>
                    <a:pt x="0" y="503"/>
                    <a:pt x="0" y="1130"/>
                  </a:cubicBezTo>
                  <a:lnTo>
                    <a:pt x="0" y="1693"/>
                  </a:lnTo>
                  <a:lnTo>
                    <a:pt x="6775" y="1693"/>
                  </a:lnTo>
                  <a:lnTo>
                    <a:pt x="6775" y="1130"/>
                  </a:lnTo>
                  <a:cubicBezTo>
                    <a:pt x="6775" y="503"/>
                    <a:pt x="6270" y="1"/>
                    <a:pt x="56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Calibri Light" panose="020F0302020204030204" pitchFamily="34" charset="0"/>
                <a:cs typeface="Calibri Light" panose="020F0302020204030204" pitchFamily="34" charset="0"/>
              </a:endParaRPr>
            </a:p>
          </p:txBody>
        </p:sp>
      </p:grpSp>
      <p:grpSp>
        <p:nvGrpSpPr>
          <p:cNvPr id="14" name="Google Shape;8475;p85">
            <a:extLst>
              <a:ext uri="{FF2B5EF4-FFF2-40B4-BE49-F238E27FC236}">
                <a16:creationId xmlns:a16="http://schemas.microsoft.com/office/drawing/2014/main" id="{1B6C4328-1B2C-C84E-9752-F81AFE8AC690}"/>
              </a:ext>
            </a:extLst>
          </p:cNvPr>
          <p:cNvGrpSpPr/>
          <p:nvPr/>
        </p:nvGrpSpPr>
        <p:grpSpPr>
          <a:xfrm>
            <a:off x="6815458" y="1306350"/>
            <a:ext cx="648040" cy="545948"/>
            <a:chOff x="-6690625" y="3631325"/>
            <a:chExt cx="307225" cy="292225"/>
          </a:xfrm>
          <a:solidFill>
            <a:schemeClr val="bg2">
              <a:lumMod val="75000"/>
            </a:schemeClr>
          </a:solidFill>
        </p:grpSpPr>
        <p:sp>
          <p:nvSpPr>
            <p:cNvPr id="15" name="Google Shape;8476;p85">
              <a:extLst>
                <a:ext uri="{FF2B5EF4-FFF2-40B4-BE49-F238E27FC236}">
                  <a16:creationId xmlns:a16="http://schemas.microsoft.com/office/drawing/2014/main" id="{FBAE2DBD-D067-2144-B9CC-4D10024A8B1A}"/>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16" name="Google Shape;8477;p85">
              <a:extLst>
                <a:ext uri="{FF2B5EF4-FFF2-40B4-BE49-F238E27FC236}">
                  <a16:creationId xmlns:a16="http://schemas.microsoft.com/office/drawing/2014/main" id="{B087D062-66A7-5E4D-87FB-82D881FEAE7D}"/>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17" name="Google Shape;8478;p85">
              <a:extLst>
                <a:ext uri="{FF2B5EF4-FFF2-40B4-BE49-F238E27FC236}">
                  <a16:creationId xmlns:a16="http://schemas.microsoft.com/office/drawing/2014/main" id="{B2A75932-2273-9541-9854-C27B3F2ECA31}"/>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18" name="Google Shape;8479;p85">
              <a:extLst>
                <a:ext uri="{FF2B5EF4-FFF2-40B4-BE49-F238E27FC236}">
                  <a16:creationId xmlns:a16="http://schemas.microsoft.com/office/drawing/2014/main" id="{F58A055D-8BDE-2B4C-A211-2D9B5C50F8DE}"/>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19" name="Google Shape;8480;p85">
              <a:extLst>
                <a:ext uri="{FF2B5EF4-FFF2-40B4-BE49-F238E27FC236}">
                  <a16:creationId xmlns:a16="http://schemas.microsoft.com/office/drawing/2014/main" id="{908D005F-2069-7A49-A420-C46EB546AE29}"/>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grpSp>
      <p:sp>
        <p:nvSpPr>
          <p:cNvPr id="20" name="Rounded Rectangle 19">
            <a:extLst>
              <a:ext uri="{FF2B5EF4-FFF2-40B4-BE49-F238E27FC236}">
                <a16:creationId xmlns:a16="http://schemas.microsoft.com/office/drawing/2014/main" id="{7AB03247-C25A-E740-9D3B-284778577868}"/>
              </a:ext>
            </a:extLst>
          </p:cNvPr>
          <p:cNvSpPr/>
          <p:nvPr/>
        </p:nvSpPr>
        <p:spPr>
          <a:xfrm>
            <a:off x="6541581" y="1922415"/>
            <a:ext cx="1159249" cy="338036"/>
          </a:xfrm>
          <a:prstGeom prst="roundRect">
            <a:avLst/>
          </a:prstGeom>
          <a:solidFill>
            <a:schemeClr val="tx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dirty="0">
                <a:solidFill>
                  <a:schemeClr val="tx1"/>
                </a:solidFill>
                <a:latin typeface="Calibri Light" panose="020F0302020204030204" pitchFamily="34" charset="0"/>
                <a:cs typeface="Calibri Light" panose="020F0302020204030204" pitchFamily="34" charset="0"/>
              </a:rPr>
              <a:t>N = 328</a:t>
            </a:r>
          </a:p>
        </p:txBody>
      </p:sp>
      <p:sp>
        <p:nvSpPr>
          <p:cNvPr id="21" name="Rounded Rectangle 20">
            <a:extLst>
              <a:ext uri="{FF2B5EF4-FFF2-40B4-BE49-F238E27FC236}">
                <a16:creationId xmlns:a16="http://schemas.microsoft.com/office/drawing/2014/main" id="{2B1B0DCB-E688-FF48-8D06-CFD1DE7FF418}"/>
              </a:ext>
            </a:extLst>
          </p:cNvPr>
          <p:cNvSpPr/>
          <p:nvPr/>
        </p:nvSpPr>
        <p:spPr>
          <a:xfrm>
            <a:off x="6562040" y="3238894"/>
            <a:ext cx="1159249" cy="338036"/>
          </a:xfrm>
          <a:prstGeom prst="roundRect">
            <a:avLst/>
          </a:prstGeom>
          <a:solidFill>
            <a:schemeClr val="tx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dirty="0">
                <a:solidFill>
                  <a:schemeClr val="tx1"/>
                </a:solidFill>
                <a:latin typeface="Calibri Light" panose="020F0302020204030204" pitchFamily="34" charset="0"/>
                <a:cs typeface="Calibri Light" panose="020F0302020204030204" pitchFamily="34" charset="0"/>
              </a:rPr>
              <a:t>N = 311</a:t>
            </a:r>
          </a:p>
        </p:txBody>
      </p:sp>
      <p:sp>
        <p:nvSpPr>
          <p:cNvPr id="22" name="Rectangle 21">
            <a:extLst>
              <a:ext uri="{FF2B5EF4-FFF2-40B4-BE49-F238E27FC236}">
                <a16:creationId xmlns:a16="http://schemas.microsoft.com/office/drawing/2014/main" id="{764E8CA3-DD1A-9640-9CAD-A82BA1939464}"/>
              </a:ext>
            </a:extLst>
          </p:cNvPr>
          <p:cNvSpPr/>
          <p:nvPr/>
        </p:nvSpPr>
        <p:spPr>
          <a:xfrm>
            <a:off x="5441238" y="3895640"/>
            <a:ext cx="3452500" cy="954107"/>
          </a:xfrm>
          <a:prstGeom prst="rect">
            <a:avLst/>
          </a:prstGeom>
        </p:spPr>
        <p:txBody>
          <a:bodyPr wrap="square">
            <a:spAutoFit/>
          </a:bodyPr>
          <a:lstStyle/>
          <a:p>
            <a:pPr algn="ctr"/>
            <a:r>
              <a:rPr lang="en-HR"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Naknadnim testiranjem nisu utvrđene razlike među ovim skupinama </a:t>
            </a:r>
            <a:r>
              <a:rPr lang="en-HR" dirty="0">
                <a:solidFill>
                  <a:schemeClr val="tx1"/>
                </a:solidFill>
                <a:latin typeface="Calibri Light" panose="020F0302020204030204" pitchFamily="34" charset="0"/>
                <a:cs typeface="Calibri Light" panose="020F0302020204030204" pitchFamily="34" charset="0"/>
              </a:rPr>
              <a:t>pa je sukladno tome zaključeno da se mogu razmatrati kao jedan uzorak. </a:t>
            </a:r>
          </a:p>
        </p:txBody>
      </p:sp>
    </p:spTree>
    <p:extLst>
      <p:ext uri="{BB962C8B-B14F-4D97-AF65-F5344CB8AC3E}">
        <p14:creationId xmlns:p14="http://schemas.microsoft.com/office/powerpoint/2010/main" val="15077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10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2"/>
          <p:cNvSpPr txBox="1">
            <a:spLocks noGrp="1"/>
          </p:cNvSpPr>
          <p:nvPr>
            <p:ph type="title"/>
          </p:nvPr>
        </p:nvSpPr>
        <p:spPr>
          <a:xfrm>
            <a:off x="2727000" y="363275"/>
            <a:ext cx="369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r-HR" dirty="0">
                <a:latin typeface="Calibri" panose="020F0502020204030204" pitchFamily="34" charset="0"/>
                <a:cs typeface="Calibri" panose="020F0502020204030204" pitchFamily="34" charset="0"/>
              </a:rPr>
              <a:t>Plan izlaganja</a:t>
            </a:r>
          </a:p>
        </p:txBody>
      </p:sp>
      <p:sp>
        <p:nvSpPr>
          <p:cNvPr id="39" name="Google Shape;331;p34">
            <a:extLst>
              <a:ext uri="{FF2B5EF4-FFF2-40B4-BE49-F238E27FC236}">
                <a16:creationId xmlns:a16="http://schemas.microsoft.com/office/drawing/2014/main" id="{5D26EE2B-43FC-1941-AA7B-518DC96D701D}"/>
              </a:ext>
            </a:extLst>
          </p:cNvPr>
          <p:cNvSpPr txBox="1">
            <a:spLocks noGrp="1"/>
          </p:cNvSpPr>
          <p:nvPr>
            <p:ph type="subTitle" idx="1"/>
          </p:nvPr>
        </p:nvSpPr>
        <p:spPr>
          <a:xfrm flipH="1">
            <a:off x="2132372" y="1193157"/>
            <a:ext cx="6451500" cy="561600"/>
          </a:xfrm>
          <a:prstGeom prst="rect">
            <a:avLst/>
          </a:prstGeom>
        </p:spPr>
        <p:txBody>
          <a:bodyPr spcFirstLastPara="1" wrap="square" lIns="68575" tIns="34275" rIns="68575" bIns="34275" anchor="b" anchorCtr="0">
            <a:noAutofit/>
          </a:bodyPr>
          <a:lstStyle/>
          <a:p>
            <a:pPr marL="0" lvl="0" indent="0" algn="l" rtl="0">
              <a:spcBef>
                <a:spcPts val="800"/>
              </a:spcBef>
              <a:spcAft>
                <a:spcPts val="0"/>
              </a:spcAft>
              <a:buNone/>
            </a:pPr>
            <a:r>
              <a:rPr lang="es-ES" b="0" dirty="0">
                <a:solidFill>
                  <a:schemeClr val="tx1"/>
                </a:solidFill>
                <a:latin typeface="Calibri" panose="020F0502020204030204" pitchFamily="34" charset="0"/>
                <a:cs typeface="Calibri" panose="020F0502020204030204" pitchFamily="34" charset="0"/>
              </a:rPr>
              <a:t>UVOD</a:t>
            </a:r>
            <a:endParaRPr b="0" dirty="0">
              <a:solidFill>
                <a:schemeClr val="tx1"/>
              </a:solidFill>
              <a:latin typeface="Calibri" panose="020F0502020204030204" pitchFamily="34" charset="0"/>
              <a:cs typeface="Calibri" panose="020F0502020204030204" pitchFamily="34" charset="0"/>
            </a:endParaRPr>
          </a:p>
        </p:txBody>
      </p:sp>
      <p:sp>
        <p:nvSpPr>
          <p:cNvPr id="40" name="Google Shape;332;p34">
            <a:extLst>
              <a:ext uri="{FF2B5EF4-FFF2-40B4-BE49-F238E27FC236}">
                <a16:creationId xmlns:a16="http://schemas.microsoft.com/office/drawing/2014/main" id="{A52ECCA9-8689-C34F-811D-FDE139C26CDB}"/>
              </a:ext>
            </a:extLst>
          </p:cNvPr>
          <p:cNvSpPr txBox="1">
            <a:spLocks noGrp="1"/>
          </p:cNvSpPr>
          <p:nvPr>
            <p:ph type="subTitle" idx="2"/>
          </p:nvPr>
        </p:nvSpPr>
        <p:spPr>
          <a:xfrm flipH="1">
            <a:off x="2132372" y="1912619"/>
            <a:ext cx="6451500" cy="561600"/>
          </a:xfrm>
          <a:prstGeom prst="rect">
            <a:avLst/>
          </a:prstGeom>
        </p:spPr>
        <p:txBody>
          <a:bodyPr spcFirstLastPara="1" wrap="square" lIns="68575" tIns="34275" rIns="68575" bIns="34275" anchor="b" anchorCtr="0">
            <a:noAutofit/>
          </a:bodyPr>
          <a:lstStyle/>
          <a:p>
            <a:pPr marL="290513" indent="-290513" algn="l"/>
            <a:r>
              <a:rPr lang="hr-HR" sz="2700" dirty="0">
                <a:solidFill>
                  <a:schemeClr val="tx1"/>
                </a:solidFill>
                <a:latin typeface="Calibri" panose="020F0502020204030204" pitchFamily="34" charset="0"/>
                <a:cs typeface="Calibri" panose="020F0502020204030204" pitchFamily="34" charset="0"/>
              </a:rPr>
              <a:t>VRŠNJAČKO NASILJE U ŠKOLAMA</a:t>
            </a:r>
            <a:endParaRPr lang="en-HR" sz="2700" dirty="0">
              <a:solidFill>
                <a:schemeClr val="tx1"/>
              </a:solidFill>
              <a:latin typeface="Calibri" panose="020F0502020204030204" pitchFamily="34" charset="0"/>
              <a:cs typeface="Calibri" panose="020F0502020204030204" pitchFamily="34" charset="0"/>
            </a:endParaRPr>
          </a:p>
        </p:txBody>
      </p:sp>
      <p:sp>
        <p:nvSpPr>
          <p:cNvPr id="41" name="Google Shape;333;p34">
            <a:extLst>
              <a:ext uri="{FF2B5EF4-FFF2-40B4-BE49-F238E27FC236}">
                <a16:creationId xmlns:a16="http://schemas.microsoft.com/office/drawing/2014/main" id="{3243111B-0956-1843-8DB5-4758F4B63FC8}"/>
              </a:ext>
            </a:extLst>
          </p:cNvPr>
          <p:cNvSpPr txBox="1">
            <a:spLocks noGrp="1"/>
          </p:cNvSpPr>
          <p:nvPr>
            <p:ph type="subTitle" idx="3"/>
          </p:nvPr>
        </p:nvSpPr>
        <p:spPr>
          <a:xfrm flipH="1">
            <a:off x="2132372" y="2770473"/>
            <a:ext cx="6451500" cy="561600"/>
          </a:xfrm>
          <a:prstGeom prst="rect">
            <a:avLst/>
          </a:prstGeom>
        </p:spPr>
        <p:txBody>
          <a:bodyPr spcFirstLastPara="1" wrap="square" lIns="68575" tIns="34275" rIns="68575" bIns="34275" anchor="b" anchorCtr="0">
            <a:noAutofit/>
          </a:bodyPr>
          <a:lstStyle/>
          <a:p>
            <a:pPr marL="290513" indent="-290513" algn="l"/>
            <a:r>
              <a:rPr lang="hr-HR" b="0" dirty="0">
                <a:solidFill>
                  <a:schemeClr val="tx1"/>
                </a:solidFill>
                <a:latin typeface="Calibri" panose="020F0502020204030204" pitchFamily="34" charset="0"/>
                <a:cs typeface="Calibri" panose="020F0502020204030204" pitchFamily="34" charset="0"/>
              </a:rPr>
              <a:t>ISTRAŽIVANJE</a:t>
            </a:r>
            <a:endParaRPr lang="en-HR" b="0" dirty="0">
              <a:solidFill>
                <a:schemeClr val="tx1"/>
              </a:solidFill>
              <a:latin typeface="Calibri" panose="020F0502020204030204" pitchFamily="34" charset="0"/>
              <a:cs typeface="Calibri" panose="020F0502020204030204" pitchFamily="34" charset="0"/>
            </a:endParaRPr>
          </a:p>
        </p:txBody>
      </p:sp>
      <p:sp>
        <p:nvSpPr>
          <p:cNvPr id="43" name="Google Shape;338;p34">
            <a:extLst>
              <a:ext uri="{FF2B5EF4-FFF2-40B4-BE49-F238E27FC236}">
                <a16:creationId xmlns:a16="http://schemas.microsoft.com/office/drawing/2014/main" id="{50591D84-B1D7-9549-AC18-0A3913B7C74A}"/>
              </a:ext>
            </a:extLst>
          </p:cNvPr>
          <p:cNvSpPr txBox="1">
            <a:spLocks/>
          </p:cNvSpPr>
          <p:nvPr/>
        </p:nvSpPr>
        <p:spPr>
          <a:xfrm>
            <a:off x="901771" y="1273075"/>
            <a:ext cx="1230600" cy="4545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100"/>
              <a:buFont typeface="Josefin Sans"/>
              <a:buNone/>
              <a:defRPr sz="2700" b="1" i="0" u="none" strike="noStrike" cap="none">
                <a:solidFill>
                  <a:schemeClr val="dk1"/>
                </a:solidFill>
                <a:latin typeface="Josefin Sans"/>
                <a:ea typeface="Josefin Sans"/>
                <a:cs typeface="Josefin Sans"/>
                <a:sym typeface="Josefin Sans"/>
              </a:defRPr>
            </a:lvl1pPr>
            <a:lvl2pPr marL="914400" marR="0" lvl="1" indent="-317500" algn="ctr" rtl="0">
              <a:lnSpc>
                <a:spcPct val="115000"/>
              </a:lnSpc>
              <a:spcBef>
                <a:spcPts val="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2pPr>
            <a:lvl3pPr marL="1371600" marR="0" lvl="2"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3pPr>
            <a:lvl4pPr marL="1828800" marR="0" lvl="3"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4pPr>
            <a:lvl5pPr marL="2286000" marR="0" lvl="4"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5pPr>
            <a:lvl6pPr marL="2743200" marR="0" lvl="5"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6pPr>
            <a:lvl7pPr marL="3200400" marR="0" lvl="6"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7pPr>
            <a:lvl8pPr marL="3657600" marR="0" lvl="7"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8pPr>
            <a:lvl9pPr marL="4114800" marR="0" lvl="8" indent="-317500" algn="ctr" rtl="0">
              <a:lnSpc>
                <a:spcPct val="115000"/>
              </a:lnSpc>
              <a:spcBef>
                <a:spcPts val="1600"/>
              </a:spcBef>
              <a:spcAft>
                <a:spcPts val="160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9pPr>
          </a:lstStyle>
          <a:p>
            <a:pPr marL="0" indent="0" algn="r"/>
            <a:r>
              <a:rPr lang="es-ES" b="0" dirty="0">
                <a:solidFill>
                  <a:schemeClr val="tx1"/>
                </a:solidFill>
                <a:latin typeface="Calibri" panose="020F0502020204030204" pitchFamily="34" charset="0"/>
                <a:cs typeface="Calibri" panose="020F0502020204030204" pitchFamily="34" charset="0"/>
              </a:rPr>
              <a:t>1</a:t>
            </a:r>
          </a:p>
        </p:txBody>
      </p:sp>
      <p:sp>
        <p:nvSpPr>
          <p:cNvPr id="44" name="Google Shape;339;p34">
            <a:extLst>
              <a:ext uri="{FF2B5EF4-FFF2-40B4-BE49-F238E27FC236}">
                <a16:creationId xmlns:a16="http://schemas.microsoft.com/office/drawing/2014/main" id="{7BEABD5E-8755-3B41-8A29-08F1B8FFAD12}"/>
              </a:ext>
            </a:extLst>
          </p:cNvPr>
          <p:cNvSpPr txBox="1">
            <a:spLocks/>
          </p:cNvSpPr>
          <p:nvPr/>
        </p:nvSpPr>
        <p:spPr>
          <a:xfrm>
            <a:off x="901771" y="1989847"/>
            <a:ext cx="1230600" cy="4545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lgn="r"/>
            <a:r>
              <a:rPr lang="es-ES" sz="2700" dirty="0">
                <a:solidFill>
                  <a:schemeClr val="tx1"/>
                </a:solidFill>
                <a:latin typeface="Calibri" panose="020F0502020204030204" pitchFamily="34" charset="0"/>
                <a:cs typeface="Calibri" panose="020F0502020204030204" pitchFamily="34" charset="0"/>
              </a:rPr>
              <a:t>2</a:t>
            </a:r>
          </a:p>
        </p:txBody>
      </p:sp>
      <p:sp>
        <p:nvSpPr>
          <p:cNvPr id="45" name="Google Shape;340;p34">
            <a:extLst>
              <a:ext uri="{FF2B5EF4-FFF2-40B4-BE49-F238E27FC236}">
                <a16:creationId xmlns:a16="http://schemas.microsoft.com/office/drawing/2014/main" id="{EA92BFC0-8814-B345-98D0-8928023FAE78}"/>
              </a:ext>
            </a:extLst>
          </p:cNvPr>
          <p:cNvSpPr txBox="1">
            <a:spLocks noGrp="1"/>
          </p:cNvSpPr>
          <p:nvPr>
            <p:ph type="title" idx="9"/>
          </p:nvPr>
        </p:nvSpPr>
        <p:spPr>
          <a:xfrm>
            <a:off x="901771" y="2866684"/>
            <a:ext cx="1230600" cy="4545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r>
              <a:rPr lang="es-ES" sz="2700" b="0" dirty="0">
                <a:solidFill>
                  <a:schemeClr val="tx1"/>
                </a:solidFill>
                <a:latin typeface="Calibri" panose="020F0502020204030204" pitchFamily="34" charset="0"/>
                <a:cs typeface="Calibri" panose="020F0502020204030204" pitchFamily="34" charset="0"/>
              </a:rPr>
              <a:t>3</a:t>
            </a:r>
            <a:endParaRPr sz="2700" b="0" dirty="0">
              <a:solidFill>
                <a:schemeClr val="tx1"/>
              </a:solidFill>
              <a:latin typeface="Calibri" panose="020F0502020204030204" pitchFamily="34" charset="0"/>
              <a:cs typeface="Calibri" panose="020F0502020204030204" pitchFamily="34" charset="0"/>
            </a:endParaRPr>
          </a:p>
        </p:txBody>
      </p:sp>
      <p:sp>
        <p:nvSpPr>
          <p:cNvPr id="46" name="Google Shape;342;p34">
            <a:extLst>
              <a:ext uri="{FF2B5EF4-FFF2-40B4-BE49-F238E27FC236}">
                <a16:creationId xmlns:a16="http://schemas.microsoft.com/office/drawing/2014/main" id="{9A57FD03-A4DA-C544-BF2F-E182D0AA1326}"/>
              </a:ext>
            </a:extLst>
          </p:cNvPr>
          <p:cNvSpPr txBox="1">
            <a:spLocks/>
          </p:cNvSpPr>
          <p:nvPr/>
        </p:nvSpPr>
        <p:spPr>
          <a:xfrm>
            <a:off x="901771" y="3725898"/>
            <a:ext cx="1230600" cy="4545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4000"/>
              <a:buFont typeface="Josefin Sans"/>
              <a:buNone/>
              <a:defRPr sz="5000" b="1" i="0" u="none" strike="noStrike" cap="none">
                <a:solidFill>
                  <a:schemeClr val="accent2"/>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4000"/>
              <a:buFont typeface="Josefin Sans"/>
              <a:buNone/>
              <a:defRPr sz="4000"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4000"/>
              <a:buFont typeface="Josefin Sans"/>
              <a:buNone/>
              <a:defRPr sz="4000"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4000"/>
              <a:buFont typeface="Josefin Sans"/>
              <a:buNone/>
              <a:defRPr sz="4000"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4000"/>
              <a:buFont typeface="Josefin Sans"/>
              <a:buNone/>
              <a:defRPr sz="4000"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4000"/>
              <a:buFont typeface="Josefin Sans"/>
              <a:buNone/>
              <a:defRPr sz="4000"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4000"/>
              <a:buFont typeface="Josefin Sans"/>
              <a:buNone/>
              <a:defRPr sz="4000"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4000"/>
              <a:buFont typeface="Josefin Sans"/>
              <a:buNone/>
              <a:defRPr sz="4000"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4000"/>
              <a:buFont typeface="Josefin Sans"/>
              <a:buNone/>
              <a:defRPr sz="4000" b="1" i="0" u="none" strike="noStrike" cap="none">
                <a:solidFill>
                  <a:schemeClr val="accent6"/>
                </a:solidFill>
                <a:latin typeface="Josefin Sans"/>
                <a:ea typeface="Josefin Sans"/>
                <a:cs typeface="Josefin Sans"/>
                <a:sym typeface="Josefin Sans"/>
              </a:defRPr>
            </a:lvl9pPr>
          </a:lstStyle>
          <a:p>
            <a:pPr algn="r"/>
            <a:r>
              <a:rPr lang="es-ES" sz="2700" b="0" dirty="0">
                <a:solidFill>
                  <a:schemeClr val="tx1"/>
                </a:solidFill>
                <a:latin typeface="Calibri" panose="020F0502020204030204" pitchFamily="34" charset="0"/>
                <a:cs typeface="Calibri" panose="020F0502020204030204" pitchFamily="34" charset="0"/>
              </a:rPr>
              <a:t>4</a:t>
            </a:r>
          </a:p>
        </p:txBody>
      </p:sp>
      <p:sp>
        <p:nvSpPr>
          <p:cNvPr id="47" name="Google Shape;343;p34">
            <a:extLst>
              <a:ext uri="{FF2B5EF4-FFF2-40B4-BE49-F238E27FC236}">
                <a16:creationId xmlns:a16="http://schemas.microsoft.com/office/drawing/2014/main" id="{671B97F9-3167-C949-942D-B7BCD7932F91}"/>
              </a:ext>
            </a:extLst>
          </p:cNvPr>
          <p:cNvSpPr txBox="1">
            <a:spLocks/>
          </p:cNvSpPr>
          <p:nvPr/>
        </p:nvSpPr>
        <p:spPr>
          <a:xfrm flipH="1">
            <a:off x="2132372" y="3655256"/>
            <a:ext cx="6451500" cy="561600"/>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4000"/>
              <a:buFont typeface="Josefin Sans"/>
              <a:buNone/>
              <a:defRPr sz="5000" b="1" i="0" u="none" strike="noStrike" cap="none">
                <a:solidFill>
                  <a:schemeClr val="accent2"/>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4000"/>
              <a:buFont typeface="Josefin Sans"/>
              <a:buNone/>
              <a:defRPr sz="4000"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4000"/>
              <a:buFont typeface="Josefin Sans"/>
              <a:buNone/>
              <a:defRPr sz="4000"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4000"/>
              <a:buFont typeface="Josefin Sans"/>
              <a:buNone/>
              <a:defRPr sz="4000"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4000"/>
              <a:buFont typeface="Josefin Sans"/>
              <a:buNone/>
              <a:defRPr sz="4000"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4000"/>
              <a:buFont typeface="Josefin Sans"/>
              <a:buNone/>
              <a:defRPr sz="4000"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4000"/>
              <a:buFont typeface="Josefin Sans"/>
              <a:buNone/>
              <a:defRPr sz="4000"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4000"/>
              <a:buFont typeface="Josefin Sans"/>
              <a:buNone/>
              <a:defRPr sz="4000"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4000"/>
              <a:buFont typeface="Josefin Sans"/>
              <a:buNone/>
              <a:defRPr sz="4000" b="1" i="0" u="none" strike="noStrike" cap="none">
                <a:solidFill>
                  <a:schemeClr val="accent6"/>
                </a:solidFill>
                <a:latin typeface="Josefin Sans"/>
                <a:ea typeface="Josefin Sans"/>
                <a:cs typeface="Josefin Sans"/>
                <a:sym typeface="Josefin Sans"/>
              </a:defRPr>
            </a:lvl9pPr>
          </a:lstStyle>
          <a:p>
            <a:pPr algn="l">
              <a:spcBef>
                <a:spcPts val="800"/>
              </a:spcBef>
            </a:pPr>
            <a:r>
              <a:rPr lang="es-ES" sz="2700" b="0">
                <a:solidFill>
                  <a:schemeClr val="tx1"/>
                </a:solidFill>
                <a:latin typeface="Calibri" panose="020F0502020204030204" pitchFamily="34" charset="0"/>
                <a:cs typeface="Calibri" panose="020F0502020204030204" pitchFamily="34" charset="0"/>
              </a:rPr>
              <a:t>ZAKLJUČAK</a:t>
            </a:r>
            <a:endParaRPr lang="es-ES" sz="2700" b="0" dirty="0">
              <a:solidFill>
                <a:schemeClr val="tx1"/>
              </a:solidFill>
              <a:latin typeface="Calibri" panose="020F0502020204030204" pitchFamily="34" charset="0"/>
              <a:cs typeface="Calibri" panose="020F0502020204030204" pitchFamily="34" charset="0"/>
            </a:endParaRPr>
          </a:p>
        </p:txBody>
      </p:sp>
      <p:sp>
        <p:nvSpPr>
          <p:cNvPr id="48" name="Google Shape;477;p27">
            <a:extLst>
              <a:ext uri="{FF2B5EF4-FFF2-40B4-BE49-F238E27FC236}">
                <a16:creationId xmlns:a16="http://schemas.microsoft.com/office/drawing/2014/main" id="{3EEADCBE-5B4F-7946-93A9-175B429ED3BC}"/>
              </a:ext>
            </a:extLst>
          </p:cNvPr>
          <p:cNvSpPr txBox="1">
            <a:spLocks/>
          </p:cNvSpPr>
          <p:nvPr/>
        </p:nvSpPr>
        <p:spPr>
          <a:xfrm>
            <a:off x="2132371" y="3261488"/>
            <a:ext cx="4284629" cy="3937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800"/>
              </a:spcBef>
              <a:spcAft>
                <a:spcPts val="0"/>
              </a:spcAft>
              <a:buClr>
                <a:srgbClr val="FFFFFF"/>
              </a:buClr>
              <a:buSzPts val="1100"/>
              <a:buFont typeface="Roboto Slab Light"/>
              <a:buNone/>
              <a:defRPr sz="1100" b="0" i="0" u="none" strike="noStrike" cap="none">
                <a:solidFill>
                  <a:srgbClr val="FFFFFF"/>
                </a:solidFill>
                <a:latin typeface="Roboto Slab Light"/>
                <a:ea typeface="Roboto Slab Light"/>
                <a:cs typeface="Roboto Slab Light"/>
                <a:sym typeface="Roboto Slab Light"/>
              </a:defRPr>
            </a:lvl1pPr>
            <a:lvl2pPr marL="914400" marR="0" lvl="1" indent="-285750" algn="l" rtl="0">
              <a:lnSpc>
                <a:spcPct val="100000"/>
              </a:lnSpc>
              <a:spcBef>
                <a:spcPts val="400"/>
              </a:spcBef>
              <a:spcAft>
                <a:spcPts val="0"/>
              </a:spcAft>
              <a:buClr>
                <a:srgbClr val="FFFFFF"/>
              </a:buClr>
              <a:buSzPts val="1100"/>
              <a:buFont typeface="Roboto Slab Light"/>
              <a:buNone/>
              <a:defRPr sz="1100" b="0" i="0" u="none" strike="noStrike" cap="none">
                <a:solidFill>
                  <a:srgbClr val="FFFFFF"/>
                </a:solidFill>
                <a:latin typeface="Roboto Slab Light"/>
                <a:ea typeface="Roboto Slab Light"/>
                <a:cs typeface="Roboto Slab Light"/>
                <a:sym typeface="Roboto Slab Light"/>
              </a:defRPr>
            </a:lvl2pPr>
            <a:lvl3pPr marL="1371600" marR="0" lvl="2" indent="-285750" algn="l" rtl="0">
              <a:lnSpc>
                <a:spcPct val="100000"/>
              </a:lnSpc>
              <a:spcBef>
                <a:spcPts val="400"/>
              </a:spcBef>
              <a:spcAft>
                <a:spcPts val="0"/>
              </a:spcAft>
              <a:buClr>
                <a:srgbClr val="FFFFFF"/>
              </a:buClr>
              <a:buSzPts val="1100"/>
              <a:buFont typeface="Roboto Slab Light"/>
              <a:buNone/>
              <a:defRPr sz="1100" b="0" i="0" u="none" strike="noStrike" cap="none">
                <a:solidFill>
                  <a:srgbClr val="FFFFFF"/>
                </a:solidFill>
                <a:latin typeface="Roboto Slab Light"/>
                <a:ea typeface="Roboto Slab Light"/>
                <a:cs typeface="Roboto Slab Light"/>
                <a:sym typeface="Roboto Slab Light"/>
              </a:defRPr>
            </a:lvl3pPr>
            <a:lvl4pPr marL="1828800" marR="0" lvl="3" indent="-285750" algn="l" rtl="0">
              <a:lnSpc>
                <a:spcPct val="100000"/>
              </a:lnSpc>
              <a:spcBef>
                <a:spcPts val="400"/>
              </a:spcBef>
              <a:spcAft>
                <a:spcPts val="0"/>
              </a:spcAft>
              <a:buClr>
                <a:srgbClr val="FFFFFF"/>
              </a:buClr>
              <a:buSzPts val="1100"/>
              <a:buFont typeface="Roboto Slab Light"/>
              <a:buNone/>
              <a:defRPr sz="1100" b="0" i="0" u="none" strike="noStrike" cap="none">
                <a:solidFill>
                  <a:srgbClr val="FFFFFF"/>
                </a:solidFill>
                <a:latin typeface="Roboto Slab Light"/>
                <a:ea typeface="Roboto Slab Light"/>
                <a:cs typeface="Roboto Slab Light"/>
                <a:sym typeface="Roboto Slab Light"/>
              </a:defRPr>
            </a:lvl4pPr>
            <a:lvl5pPr marL="2286000" marR="0" lvl="4" indent="-285750" algn="l" rtl="0">
              <a:lnSpc>
                <a:spcPct val="100000"/>
              </a:lnSpc>
              <a:spcBef>
                <a:spcPts val="400"/>
              </a:spcBef>
              <a:spcAft>
                <a:spcPts val="0"/>
              </a:spcAft>
              <a:buClr>
                <a:srgbClr val="FFFFFF"/>
              </a:buClr>
              <a:buSzPts val="1100"/>
              <a:buFont typeface="Roboto Slab Light"/>
              <a:buNone/>
              <a:defRPr sz="1100" b="0" i="0" u="none" strike="noStrike" cap="none">
                <a:solidFill>
                  <a:srgbClr val="FFFFFF"/>
                </a:solidFill>
                <a:latin typeface="Roboto Slab Light"/>
                <a:ea typeface="Roboto Slab Light"/>
                <a:cs typeface="Roboto Slab Light"/>
                <a:sym typeface="Roboto Slab Light"/>
              </a:defRPr>
            </a:lvl5pPr>
            <a:lvl6pPr marL="2743200" marR="0" lvl="5" indent="-285750" algn="l" rtl="0">
              <a:lnSpc>
                <a:spcPct val="100000"/>
              </a:lnSpc>
              <a:spcBef>
                <a:spcPts val="400"/>
              </a:spcBef>
              <a:spcAft>
                <a:spcPts val="0"/>
              </a:spcAft>
              <a:buClr>
                <a:srgbClr val="FFFFFF"/>
              </a:buClr>
              <a:buSzPts val="1100"/>
              <a:buFont typeface="Roboto Slab Light"/>
              <a:buNone/>
              <a:defRPr sz="1100" b="0" i="0" u="none" strike="noStrike" cap="none">
                <a:solidFill>
                  <a:srgbClr val="FFFFFF"/>
                </a:solidFill>
                <a:latin typeface="Roboto Slab Light"/>
                <a:ea typeface="Roboto Slab Light"/>
                <a:cs typeface="Roboto Slab Light"/>
                <a:sym typeface="Roboto Slab Light"/>
              </a:defRPr>
            </a:lvl6pPr>
            <a:lvl7pPr marL="3200400" marR="0" lvl="6" indent="-285750" algn="l" rtl="0">
              <a:lnSpc>
                <a:spcPct val="100000"/>
              </a:lnSpc>
              <a:spcBef>
                <a:spcPts val="400"/>
              </a:spcBef>
              <a:spcAft>
                <a:spcPts val="0"/>
              </a:spcAft>
              <a:buClr>
                <a:srgbClr val="FFFFFF"/>
              </a:buClr>
              <a:buSzPts val="1100"/>
              <a:buFont typeface="Roboto Slab Light"/>
              <a:buNone/>
              <a:defRPr sz="1100" b="0" i="0" u="none" strike="noStrike" cap="none">
                <a:solidFill>
                  <a:srgbClr val="FFFFFF"/>
                </a:solidFill>
                <a:latin typeface="Roboto Slab Light"/>
                <a:ea typeface="Roboto Slab Light"/>
                <a:cs typeface="Roboto Slab Light"/>
                <a:sym typeface="Roboto Slab Light"/>
              </a:defRPr>
            </a:lvl7pPr>
            <a:lvl8pPr marL="3657600" marR="0" lvl="7" indent="-285750" algn="l" rtl="0">
              <a:lnSpc>
                <a:spcPct val="100000"/>
              </a:lnSpc>
              <a:spcBef>
                <a:spcPts val="400"/>
              </a:spcBef>
              <a:spcAft>
                <a:spcPts val="0"/>
              </a:spcAft>
              <a:buClr>
                <a:srgbClr val="FFFFFF"/>
              </a:buClr>
              <a:buSzPts val="1100"/>
              <a:buFont typeface="Roboto Slab Light"/>
              <a:buNone/>
              <a:defRPr sz="1100" b="0" i="0" u="none" strike="noStrike" cap="none">
                <a:solidFill>
                  <a:srgbClr val="FFFFFF"/>
                </a:solidFill>
                <a:latin typeface="Roboto Slab Light"/>
                <a:ea typeface="Roboto Slab Light"/>
                <a:cs typeface="Roboto Slab Light"/>
                <a:sym typeface="Roboto Slab Light"/>
              </a:defRPr>
            </a:lvl8pPr>
            <a:lvl9pPr marL="4114800" marR="0" lvl="8" indent="-285750" algn="l" rtl="0">
              <a:lnSpc>
                <a:spcPct val="100000"/>
              </a:lnSpc>
              <a:spcBef>
                <a:spcPts val="400"/>
              </a:spcBef>
              <a:spcAft>
                <a:spcPts val="0"/>
              </a:spcAft>
              <a:buClr>
                <a:srgbClr val="FFFFFF"/>
              </a:buClr>
              <a:buSzPts val="1100"/>
              <a:buFont typeface="Roboto Slab Light"/>
              <a:buNone/>
              <a:defRPr sz="1100" b="0" i="0" u="none" strike="noStrike" cap="none">
                <a:solidFill>
                  <a:srgbClr val="FFFFFF"/>
                </a:solidFill>
                <a:latin typeface="Roboto Slab Light"/>
                <a:ea typeface="Roboto Slab Light"/>
                <a:cs typeface="Roboto Slab Light"/>
                <a:sym typeface="Roboto Slab Light"/>
              </a:defRPr>
            </a:lvl9pPr>
          </a:lstStyle>
          <a:p>
            <a:pPr marL="0" indent="0">
              <a:spcBef>
                <a:spcPts val="0"/>
              </a:spcBef>
            </a:pPr>
            <a:r>
              <a:rPr lang="hr-HR" dirty="0">
                <a:solidFill>
                  <a:schemeClr val="tx1"/>
                </a:solidFill>
                <a:latin typeface="Calibri" panose="020F0502020204030204" pitchFamily="34" charset="0"/>
                <a:cs typeface="Calibri" panose="020F0502020204030204" pitchFamily="34" charset="0"/>
              </a:rPr>
              <a:t>Cilj, instrumenti, ispitanici, metodologija, plan istraživanja, rezultati i rasprava.</a:t>
            </a:r>
          </a:p>
        </p:txBody>
      </p:sp>
      <p:sp>
        <p:nvSpPr>
          <p:cNvPr id="49" name="Google Shape;472;p27">
            <a:extLst>
              <a:ext uri="{FF2B5EF4-FFF2-40B4-BE49-F238E27FC236}">
                <a16:creationId xmlns:a16="http://schemas.microsoft.com/office/drawing/2014/main" id="{6818A079-6FF6-054C-98C3-ACCB8B57F74B}"/>
              </a:ext>
            </a:extLst>
          </p:cNvPr>
          <p:cNvSpPr txBox="1">
            <a:spLocks/>
          </p:cNvSpPr>
          <p:nvPr/>
        </p:nvSpPr>
        <p:spPr>
          <a:xfrm>
            <a:off x="2132371" y="4133839"/>
            <a:ext cx="4284629" cy="3937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8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1pPr>
            <a:lvl2pPr marL="914400" marR="0" lvl="1"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2pPr>
            <a:lvl3pPr marL="1371600" marR="0" lvl="2"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3pPr>
            <a:lvl4pPr marL="1828800" marR="0" lvl="3"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4pPr>
            <a:lvl5pPr marL="2286000" marR="0" lvl="4"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5pPr>
            <a:lvl6pPr marL="2743200" marR="0" lvl="5"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6pPr>
            <a:lvl7pPr marL="3200400" marR="0" lvl="6"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7pPr>
            <a:lvl8pPr marL="3657600" marR="0" lvl="7"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8pPr>
            <a:lvl9pPr marL="4114800" marR="0" lvl="8"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9pPr>
          </a:lstStyle>
          <a:p>
            <a:pPr marL="0" indent="0">
              <a:spcBef>
                <a:spcPts val="0"/>
              </a:spcBef>
            </a:pPr>
            <a:r>
              <a:rPr lang="hr-HR" sz="1100" dirty="0">
                <a:solidFill>
                  <a:schemeClr val="tx1"/>
                </a:solidFill>
                <a:latin typeface="Calibri" panose="020F0502020204030204" pitchFamily="34" charset="0"/>
                <a:cs typeface="Calibri" panose="020F0502020204030204" pitchFamily="34" charset="0"/>
              </a:rPr>
              <a:t>Smjernice za suzbijanje vršnjačkog nasilja u školama</a:t>
            </a:r>
          </a:p>
        </p:txBody>
      </p:sp>
      <p:sp>
        <p:nvSpPr>
          <p:cNvPr id="50" name="Google Shape;472;p27">
            <a:extLst>
              <a:ext uri="{FF2B5EF4-FFF2-40B4-BE49-F238E27FC236}">
                <a16:creationId xmlns:a16="http://schemas.microsoft.com/office/drawing/2014/main" id="{54489585-E434-D244-BAA4-EDD45C8BAADC}"/>
              </a:ext>
            </a:extLst>
          </p:cNvPr>
          <p:cNvSpPr txBox="1">
            <a:spLocks/>
          </p:cNvSpPr>
          <p:nvPr/>
        </p:nvSpPr>
        <p:spPr>
          <a:xfrm>
            <a:off x="2132371" y="2395970"/>
            <a:ext cx="6529936" cy="3937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8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1pPr>
            <a:lvl2pPr marL="914400" marR="0" lvl="1"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2pPr>
            <a:lvl3pPr marL="1371600" marR="0" lvl="2"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3pPr>
            <a:lvl4pPr marL="1828800" marR="0" lvl="3"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4pPr>
            <a:lvl5pPr marL="2286000" marR="0" lvl="4"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5pPr>
            <a:lvl6pPr marL="2743200" marR="0" lvl="5"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6pPr>
            <a:lvl7pPr marL="3200400" marR="0" lvl="6"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7pPr>
            <a:lvl8pPr marL="3657600" marR="0" lvl="7"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8pPr>
            <a:lvl9pPr marL="4114800" marR="0" lvl="8"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9pPr>
          </a:lstStyle>
          <a:p>
            <a:pPr marL="0" indent="0">
              <a:spcBef>
                <a:spcPts val="0"/>
              </a:spcBef>
            </a:pPr>
            <a:r>
              <a:rPr lang="hr-HR" sz="1100" dirty="0">
                <a:solidFill>
                  <a:schemeClr val="tx1"/>
                </a:solidFill>
                <a:latin typeface="Calibri" panose="020F0502020204030204" pitchFamily="34" charset="0"/>
                <a:cs typeface="Calibri" panose="020F0502020204030204" pitchFamily="34" charset="0"/>
              </a:rPr>
              <a:t>Oblici, prevalencija i posljedice vršnjačkoga nasilja</a:t>
            </a:r>
          </a:p>
          <a:p>
            <a:pPr marL="0" indent="0">
              <a:spcBef>
                <a:spcPts val="0"/>
              </a:spcBef>
            </a:pPr>
            <a:r>
              <a:rPr lang="hr-HR" sz="1100" dirty="0">
                <a:solidFill>
                  <a:schemeClr val="tx1"/>
                </a:solidFill>
                <a:latin typeface="Calibri" panose="020F0502020204030204" pitchFamily="34" charset="0"/>
                <a:cs typeface="Calibri" panose="020F0502020204030204" pitchFamily="34" charset="0"/>
              </a:rPr>
              <a:t>Profesionalni razvoj te podrška učiteljima u radu na suzbijanju vršnjačkoga nasilja</a:t>
            </a:r>
          </a:p>
          <a:p>
            <a:pPr marL="0" indent="0">
              <a:spcBef>
                <a:spcPts val="0"/>
              </a:spcBef>
            </a:pPr>
            <a:endParaRPr lang="hr-HR" sz="1100" dirty="0">
              <a:solidFill>
                <a:schemeClr val="tx1"/>
              </a:solidFill>
              <a:latin typeface="Calibri" panose="020F0502020204030204" pitchFamily="34" charset="0"/>
              <a:cs typeface="Calibri" panose="020F0502020204030204" pitchFamily="34" charset="0"/>
            </a:endParaRPr>
          </a:p>
        </p:txBody>
      </p:sp>
      <p:sp>
        <p:nvSpPr>
          <p:cNvPr id="51" name="Google Shape;472;p27">
            <a:extLst>
              <a:ext uri="{FF2B5EF4-FFF2-40B4-BE49-F238E27FC236}">
                <a16:creationId xmlns:a16="http://schemas.microsoft.com/office/drawing/2014/main" id="{77F28637-FC38-4344-8BE3-0D5094984523}"/>
              </a:ext>
            </a:extLst>
          </p:cNvPr>
          <p:cNvSpPr txBox="1">
            <a:spLocks/>
          </p:cNvSpPr>
          <p:nvPr/>
        </p:nvSpPr>
        <p:spPr>
          <a:xfrm>
            <a:off x="2132371" y="1663721"/>
            <a:ext cx="4397648" cy="3461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00000"/>
              </a:lnSpc>
              <a:spcBef>
                <a:spcPts val="8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1pPr>
            <a:lvl2pPr marL="914400" marR="0" lvl="1"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2pPr>
            <a:lvl3pPr marL="1371600" marR="0" lvl="2"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3pPr>
            <a:lvl4pPr marL="1828800" marR="0" lvl="3"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4pPr>
            <a:lvl5pPr marL="2286000" marR="0" lvl="4"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5pPr>
            <a:lvl6pPr marL="2743200" marR="0" lvl="5"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6pPr>
            <a:lvl7pPr marL="3200400" marR="0" lvl="6"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7pPr>
            <a:lvl8pPr marL="3657600" marR="0" lvl="7"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8pPr>
            <a:lvl9pPr marL="4114800" marR="0" lvl="8" indent="-285750" algn="l" rtl="0">
              <a:lnSpc>
                <a:spcPct val="100000"/>
              </a:lnSpc>
              <a:spcBef>
                <a:spcPts val="400"/>
              </a:spcBef>
              <a:spcAft>
                <a:spcPts val="0"/>
              </a:spcAft>
              <a:buClr>
                <a:srgbClr val="FFFFFF"/>
              </a:buClr>
              <a:buSzPts val="1800"/>
              <a:buFont typeface="Squada One"/>
              <a:buNone/>
              <a:defRPr sz="1800" b="0" i="0" u="none" strike="noStrike" cap="none">
                <a:solidFill>
                  <a:srgbClr val="FFFFFF"/>
                </a:solidFill>
                <a:latin typeface="Squada One"/>
                <a:ea typeface="Squada One"/>
                <a:cs typeface="Squada One"/>
                <a:sym typeface="Squada One"/>
              </a:defRPr>
            </a:lvl9pPr>
          </a:lstStyle>
          <a:p>
            <a:pPr marL="0" indent="0">
              <a:spcBef>
                <a:spcPts val="0"/>
              </a:spcBef>
            </a:pPr>
            <a:r>
              <a:rPr lang="hr-HR" sz="1100" dirty="0">
                <a:solidFill>
                  <a:schemeClr val="tx1"/>
                </a:solidFill>
                <a:latin typeface="Calibri" panose="020F0502020204030204" pitchFamily="34" charset="0"/>
                <a:cs typeface="Calibri" panose="020F0502020204030204" pitchFamily="34" charset="0"/>
              </a:rPr>
              <a:t>Škola kao sigurno i poticajno okružje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24" name="Google Shape;237;p38">
            <a:extLst>
              <a:ext uri="{FF2B5EF4-FFF2-40B4-BE49-F238E27FC236}">
                <a16:creationId xmlns:a16="http://schemas.microsoft.com/office/drawing/2014/main" id="{326C89A6-01EC-6E46-AA9E-FB90BA8C7528}"/>
              </a:ext>
            </a:extLst>
          </p:cNvPr>
          <p:cNvSpPr txBox="1">
            <a:spLocks/>
          </p:cNvSpPr>
          <p:nvPr/>
        </p:nvSpPr>
        <p:spPr>
          <a:xfrm>
            <a:off x="713224" y="539525"/>
            <a:ext cx="4923592"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Unna"/>
              <a:buNone/>
              <a:defRPr sz="4300" b="0" i="0" u="none" strike="noStrike" cap="none">
                <a:solidFill>
                  <a:schemeClr val="dk1"/>
                </a:solidFill>
                <a:latin typeface="Unna"/>
                <a:ea typeface="Unna"/>
                <a:cs typeface="Unna"/>
                <a:sym typeface="Unna"/>
              </a:defRPr>
            </a:lvl1pPr>
            <a:lvl2pPr marR="0" lvl="1"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2pPr>
            <a:lvl3pPr marR="0" lvl="2"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3pPr>
            <a:lvl4pPr marR="0" lvl="3"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4pPr>
            <a:lvl5pPr marR="0" lvl="4"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5pPr>
            <a:lvl6pPr marR="0" lvl="5"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6pPr>
            <a:lvl7pPr marR="0" lvl="6"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7pPr>
            <a:lvl8pPr marR="0" lvl="7"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8pPr>
            <a:lvl9pPr marR="0" lvl="8"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9pPr>
          </a:lstStyle>
          <a:p>
            <a:pPr algn="l"/>
            <a:r>
              <a:rPr lang="hr-HR" b="1" dirty="0">
                <a:latin typeface="Calibri Light" panose="020F0302020204030204" pitchFamily="34" charset="0"/>
                <a:cs typeface="Calibri Light" panose="020F0302020204030204" pitchFamily="34" charset="0"/>
              </a:rPr>
              <a:t>Instrumenti</a:t>
            </a:r>
          </a:p>
        </p:txBody>
      </p:sp>
      <p:sp>
        <p:nvSpPr>
          <p:cNvPr id="23" name="Google Shape;340;p46">
            <a:extLst>
              <a:ext uri="{FF2B5EF4-FFF2-40B4-BE49-F238E27FC236}">
                <a16:creationId xmlns:a16="http://schemas.microsoft.com/office/drawing/2014/main" id="{B9155FE2-1346-EB43-B2B6-DA6C76C64FC5}"/>
              </a:ext>
            </a:extLst>
          </p:cNvPr>
          <p:cNvSpPr txBox="1">
            <a:spLocks noGrp="1"/>
          </p:cNvSpPr>
          <p:nvPr>
            <p:ph type="subTitle" idx="4294967295"/>
          </p:nvPr>
        </p:nvSpPr>
        <p:spPr>
          <a:xfrm flipH="1">
            <a:off x="432594" y="1097690"/>
            <a:ext cx="8278812" cy="3506285"/>
          </a:xfrm>
          <a:prstGeom prst="rect">
            <a:avLst/>
          </a:prstGeom>
        </p:spPr>
        <p:txBody>
          <a:bodyPr spcFirstLastPara="1" wrap="square" lIns="91425" tIns="91425" rIns="91425" bIns="91425" anchor="ctr" anchorCtr="0">
            <a:noAutofit/>
          </a:bodyPr>
          <a:lstStyle/>
          <a:p>
            <a:pPr marL="285750" indent="-285750" algn="l">
              <a:lnSpc>
                <a:spcPct val="100000"/>
              </a:lnSpc>
              <a:buClr>
                <a:schemeClr val="bg2"/>
              </a:buClr>
              <a:buFont typeface="Courier New" panose="02070309020205020404" pitchFamily="49" charset="0"/>
              <a:buChar char="o"/>
            </a:pPr>
            <a:r>
              <a:rPr lang="en-HR" sz="1600" u="sng" dirty="0">
                <a:solidFill>
                  <a:schemeClr val="tx2">
                    <a:lumMod val="50000"/>
                  </a:schemeClr>
                </a:solidFill>
                <a:latin typeface="Calibri Light" panose="020F0302020204030204" pitchFamily="34" charset="0"/>
                <a:cs typeface="Calibri Light" panose="020F0302020204030204" pitchFamily="34" charset="0"/>
              </a:rPr>
              <a:t>Upitnik sociodemografskih varijabla </a:t>
            </a:r>
          </a:p>
          <a:p>
            <a:pPr marL="742950" lvl="1" indent="-285750" algn="l">
              <a:lnSpc>
                <a:spcPct val="100000"/>
              </a:lnSpc>
              <a:spcBef>
                <a:spcPts val="0"/>
              </a:spcBef>
              <a:buClr>
                <a:schemeClr val="bg2"/>
              </a:buClr>
              <a:buFont typeface="Arial" panose="020B0604020202020204" pitchFamily="34" charset="0"/>
              <a:buChar char="•"/>
            </a:pPr>
            <a:r>
              <a:rPr lang="en-HR" dirty="0">
                <a:solidFill>
                  <a:schemeClr val="tx1"/>
                </a:solidFill>
                <a:latin typeface="Calibri Light" panose="020F0302020204030204" pitchFamily="34" charset="0"/>
                <a:cs typeface="Calibri Light" panose="020F0302020204030204" pitchFamily="34" charset="0"/>
              </a:rPr>
              <a:t>sadržava pitanja o spolu, dobi, radnom stažu, radnom mjestu na kojemu je učitelj zaposlen (razredna ili predmetna nastava) te lokaciji na kojoj se škola nalazi (selo ili grad).</a:t>
            </a:r>
            <a:endParaRPr lang="en-HR" sz="1600" dirty="0">
              <a:solidFill>
                <a:schemeClr val="tx1"/>
              </a:solidFill>
              <a:latin typeface="Calibri Light" panose="020F0302020204030204" pitchFamily="34" charset="0"/>
              <a:cs typeface="Calibri Light" panose="020F0302020204030204" pitchFamily="34" charset="0"/>
            </a:endParaRPr>
          </a:p>
          <a:p>
            <a:pPr marL="285750" indent="-285750" algn="l">
              <a:lnSpc>
                <a:spcPct val="100000"/>
              </a:lnSpc>
              <a:buClr>
                <a:schemeClr val="bg2"/>
              </a:buClr>
              <a:buFont typeface="Courier New" panose="02070309020205020404" pitchFamily="49" charset="0"/>
              <a:buChar char="o"/>
            </a:pPr>
            <a:r>
              <a:rPr lang="en-HR" sz="1600" u="sng" dirty="0">
                <a:solidFill>
                  <a:schemeClr val="tx2">
                    <a:lumMod val="50000"/>
                  </a:schemeClr>
                </a:solidFill>
                <a:latin typeface="Calibri Light" panose="020F0302020204030204" pitchFamily="34" charset="0"/>
                <a:cs typeface="Calibri Light" panose="020F0302020204030204" pitchFamily="34" charset="0"/>
              </a:rPr>
              <a:t>Skala edukacije i profesionalnog razvoja učitelja</a:t>
            </a:r>
          </a:p>
          <a:p>
            <a:pPr marL="742950" lvl="1" indent="-285750" algn="l">
              <a:lnSpc>
                <a:spcPct val="100000"/>
              </a:lnSpc>
              <a:spcBef>
                <a:spcPts val="0"/>
              </a:spcBef>
              <a:buClr>
                <a:schemeClr val="bg2"/>
              </a:buClr>
              <a:buFont typeface="Arial" panose="020B0604020202020204" pitchFamily="34" charset="0"/>
              <a:buChar char="•"/>
            </a:pPr>
            <a:r>
              <a:rPr lang="en-HR" dirty="0">
                <a:solidFill>
                  <a:schemeClr val="tx1"/>
                </a:solidFill>
                <a:latin typeface="Calibri Light" panose="020F0302020204030204" pitchFamily="34" charset="0"/>
                <a:cs typeface="Calibri Light" panose="020F0302020204030204" pitchFamily="34" charset="0"/>
              </a:rPr>
              <a:t>konstruirana za potrebe ovoga istraživanja, sastoji se od 6 čestica</a:t>
            </a:r>
          </a:p>
          <a:p>
            <a:pPr marL="742950" lvl="1" indent="-285750" algn="l">
              <a:lnSpc>
                <a:spcPct val="100000"/>
              </a:lnSpc>
              <a:spcBef>
                <a:spcPts val="0"/>
              </a:spcBef>
              <a:buClr>
                <a:schemeClr val="bg2"/>
              </a:buClr>
              <a:buFont typeface="Arial" panose="020B0604020202020204" pitchFamily="34" charset="0"/>
              <a:buChar char="•"/>
            </a:pPr>
            <a:r>
              <a:rPr lang="en-HR" u="sng" dirty="0">
                <a:solidFill>
                  <a:schemeClr val="tx1"/>
                </a:solidFill>
                <a:latin typeface="Calibri Light" panose="020F0302020204030204" pitchFamily="34" charset="0"/>
                <a:cs typeface="Calibri Light" panose="020F0302020204030204" pitchFamily="34" charset="0"/>
              </a:rPr>
              <a:t>Primjer:</a:t>
            </a:r>
            <a:r>
              <a:rPr lang="en-HR" dirty="0">
                <a:solidFill>
                  <a:schemeClr val="tx1"/>
                </a:solidFill>
                <a:latin typeface="Calibri Light" panose="020F0302020204030204" pitchFamily="34" charset="0"/>
                <a:cs typeface="Calibri Light" panose="020F0302020204030204" pitchFamily="34" charset="0"/>
              </a:rPr>
              <a:t> </a:t>
            </a:r>
            <a:r>
              <a:rPr lang="en-HR" i="1" dirty="0">
                <a:solidFill>
                  <a:schemeClr val="tx1"/>
                </a:solidFill>
                <a:latin typeface="Calibri Light" panose="020F0302020204030204" pitchFamily="34" charset="0"/>
                <a:cs typeface="Calibri Light" panose="020F0302020204030204" pitchFamily="34" charset="0"/>
              </a:rPr>
              <a:t>U kojoj ste mjeri zadovoljni teorijskim znanjima o vršnjačkome nasilju (oblicima, posljedicama, čimbenicima rizika) koje ste usvojili tijekom studija? </a:t>
            </a:r>
          </a:p>
          <a:p>
            <a:pPr marL="742950" lvl="1" indent="-285750" algn="l">
              <a:lnSpc>
                <a:spcPct val="100000"/>
              </a:lnSpc>
              <a:spcBef>
                <a:spcPts val="0"/>
              </a:spcBef>
              <a:buClr>
                <a:schemeClr val="bg2"/>
              </a:buClr>
              <a:buFont typeface="Arial" panose="020B0604020202020204" pitchFamily="34" charset="0"/>
              <a:buChar char="•"/>
            </a:pPr>
            <a:r>
              <a:rPr lang="en-GB" dirty="0">
                <a:solidFill>
                  <a:schemeClr val="tx1"/>
                </a:solidFill>
                <a:latin typeface="Calibri Light" panose="020F0302020204030204" pitchFamily="34" charset="0"/>
                <a:cs typeface="Calibri Light" panose="020F0302020204030204" pitchFamily="34" charset="0"/>
              </a:rPr>
              <a:t>n</a:t>
            </a:r>
            <a:r>
              <a:rPr lang="en-HR" dirty="0">
                <a:solidFill>
                  <a:schemeClr val="tx1"/>
                </a:solidFill>
                <a:latin typeface="Calibri Light" panose="020F0302020204030204" pitchFamily="34" charset="0"/>
                <a:cs typeface="Calibri Light" panose="020F0302020204030204" pitchFamily="34" charset="0"/>
              </a:rPr>
              <a:t>iži rezultat upućuje na više zadovoljstvo (1= izrazito zadovoljan do 4 = izrazito nezadovoljan)</a:t>
            </a:r>
          </a:p>
          <a:p>
            <a:pPr marL="742950" lvl="1" indent="-285750" algn="l">
              <a:lnSpc>
                <a:spcPct val="100000"/>
              </a:lnSpc>
              <a:spcBef>
                <a:spcPts val="0"/>
              </a:spcBef>
              <a:buClr>
                <a:schemeClr val="bg2"/>
              </a:buClr>
              <a:buFont typeface="Arial" panose="020B0604020202020204" pitchFamily="34" charset="0"/>
              <a:buChar char="•"/>
            </a:pPr>
            <a:r>
              <a:rPr lang="en-HR" dirty="0">
                <a:solidFill>
                  <a:schemeClr val="tx1"/>
                </a:solidFill>
                <a:latin typeface="Calibri Light" panose="020F0302020204030204" pitchFamily="34" charset="0"/>
                <a:cs typeface="Calibri Light" panose="020F0302020204030204" pitchFamily="34" charset="0"/>
              </a:rPr>
              <a:t>Cronbach </a:t>
            </a:r>
            <a:r>
              <a:rPr lang="en-HR" dirty="0">
                <a:solidFill>
                  <a:schemeClr val="tx1"/>
                </a:solidFill>
                <a:latin typeface="Calibri Light" panose="020F0302020204030204" pitchFamily="34" charset="0"/>
                <a:cs typeface="Calibri Light" panose="020F0302020204030204" pitchFamily="34" charset="0"/>
                <a:sym typeface="Symbol" pitchFamily="2" charset="2"/>
              </a:rPr>
              <a:t></a:t>
            </a:r>
            <a:r>
              <a:rPr lang="en-HR" dirty="0">
                <a:solidFill>
                  <a:schemeClr val="tx1"/>
                </a:solidFill>
                <a:latin typeface="Calibri Light" panose="020F0302020204030204" pitchFamily="34" charset="0"/>
                <a:cs typeface="Calibri Light" panose="020F0302020204030204" pitchFamily="34" charset="0"/>
              </a:rPr>
              <a:t> iznosi 0,835 </a:t>
            </a:r>
            <a:endParaRPr lang="hr-HR" sz="1000" dirty="0">
              <a:solidFill>
                <a:schemeClr val="tx1"/>
              </a:solidFill>
              <a:latin typeface="Calibri Light" panose="020F0302020204030204" pitchFamily="34" charset="0"/>
              <a:cs typeface="Calibri Light" panose="020F0302020204030204" pitchFamily="34" charset="0"/>
            </a:endParaRPr>
          </a:p>
          <a:p>
            <a:pPr marL="285750" lvl="0" indent="-285750" algn="l">
              <a:lnSpc>
                <a:spcPct val="100000"/>
              </a:lnSpc>
              <a:buClr>
                <a:schemeClr val="bg2"/>
              </a:buClr>
              <a:buFont typeface="Courier New" panose="02070309020205020404" pitchFamily="49" charset="0"/>
              <a:buChar char="o"/>
            </a:pPr>
            <a:r>
              <a:rPr lang="en-HR" sz="1600" u="sng" dirty="0">
                <a:solidFill>
                  <a:schemeClr val="tx2">
                    <a:lumMod val="50000"/>
                  </a:schemeClr>
                </a:solidFill>
                <a:latin typeface="Calibri Light" panose="020F0302020204030204" pitchFamily="34" charset="0"/>
                <a:cs typeface="Calibri Light" panose="020F0302020204030204" pitchFamily="34" charset="0"/>
              </a:rPr>
              <a:t>Skala suradnje s kolegama, institucijama te roditeljima</a:t>
            </a:r>
          </a:p>
          <a:p>
            <a:pPr marL="742950" lvl="1" indent="-285750" algn="l">
              <a:lnSpc>
                <a:spcPct val="100000"/>
              </a:lnSpc>
              <a:spcBef>
                <a:spcPts val="0"/>
              </a:spcBef>
              <a:buClr>
                <a:schemeClr val="bg2"/>
              </a:buClr>
              <a:buFont typeface="Arial" panose="020B0604020202020204" pitchFamily="34" charset="0"/>
              <a:buChar char="•"/>
            </a:pPr>
            <a:r>
              <a:rPr lang="en-HR" dirty="0">
                <a:solidFill>
                  <a:schemeClr val="tx1"/>
                </a:solidFill>
                <a:latin typeface="Calibri Light" panose="020F0302020204030204" pitchFamily="34" charset="0"/>
                <a:cs typeface="Calibri Light" panose="020F0302020204030204" pitchFamily="34" charset="0"/>
              </a:rPr>
              <a:t>konstruirana za potrebe ovoga istraživanja, sastoji se od10 čestica</a:t>
            </a:r>
          </a:p>
          <a:p>
            <a:pPr marL="742950" lvl="1" indent="-285750" algn="l">
              <a:lnSpc>
                <a:spcPct val="100000"/>
              </a:lnSpc>
              <a:spcBef>
                <a:spcPts val="0"/>
              </a:spcBef>
              <a:buClr>
                <a:schemeClr val="bg2"/>
              </a:buClr>
              <a:buFont typeface="Arial" panose="020B0604020202020204" pitchFamily="34" charset="0"/>
              <a:buChar char="•"/>
            </a:pPr>
            <a:r>
              <a:rPr lang="en-HR" u="sng" dirty="0">
                <a:solidFill>
                  <a:schemeClr val="tx1"/>
                </a:solidFill>
                <a:latin typeface="Calibri Light" panose="020F0302020204030204" pitchFamily="34" charset="0"/>
                <a:cs typeface="Calibri Light" panose="020F0302020204030204" pitchFamily="34" charset="0"/>
              </a:rPr>
              <a:t>Primjer:</a:t>
            </a:r>
            <a:r>
              <a:rPr lang="en-HR" dirty="0">
                <a:solidFill>
                  <a:schemeClr val="tx1"/>
                </a:solidFill>
                <a:latin typeface="Calibri Light" panose="020F0302020204030204" pitchFamily="34" charset="0"/>
                <a:cs typeface="Calibri Light" panose="020F0302020204030204" pitchFamily="34" charset="0"/>
              </a:rPr>
              <a:t> </a:t>
            </a:r>
            <a:r>
              <a:rPr lang="en-HR" i="1" dirty="0">
                <a:solidFill>
                  <a:schemeClr val="tx1"/>
                </a:solidFill>
                <a:latin typeface="Calibri Light" panose="020F0302020204030204" pitchFamily="34" charset="0"/>
                <a:cs typeface="Calibri Light" panose="020F0302020204030204" pitchFamily="34" charset="0"/>
              </a:rPr>
              <a:t>U kojoj ste mjeri zadovoljni radom, aktivnostima i konkretnom pomoći stručnih suradnika vaše škole u slučajevima vršnjačkoga nasilja? </a:t>
            </a:r>
          </a:p>
          <a:p>
            <a:pPr marL="742950" lvl="1" indent="-285750" algn="l">
              <a:lnSpc>
                <a:spcPct val="100000"/>
              </a:lnSpc>
              <a:spcBef>
                <a:spcPts val="0"/>
              </a:spcBef>
              <a:buClr>
                <a:schemeClr val="bg2"/>
              </a:buClr>
              <a:buFont typeface="Arial" panose="020B0604020202020204" pitchFamily="34" charset="0"/>
              <a:buChar char="•"/>
            </a:pPr>
            <a:r>
              <a:rPr lang="en-GB" dirty="0">
                <a:solidFill>
                  <a:schemeClr val="tx1"/>
                </a:solidFill>
                <a:latin typeface="Calibri Light" panose="020F0302020204030204" pitchFamily="34" charset="0"/>
                <a:cs typeface="Calibri Light" panose="020F0302020204030204" pitchFamily="34" charset="0"/>
              </a:rPr>
              <a:t>n</a:t>
            </a:r>
            <a:r>
              <a:rPr lang="en-HR" dirty="0">
                <a:solidFill>
                  <a:schemeClr val="tx1"/>
                </a:solidFill>
                <a:latin typeface="Calibri Light" panose="020F0302020204030204" pitchFamily="34" charset="0"/>
                <a:cs typeface="Calibri Light" panose="020F0302020204030204" pitchFamily="34" charset="0"/>
              </a:rPr>
              <a:t>iži rezultat upuće na više zadovoljstvo (1= izrazito zadovoljan do 4 = izrazito nezadovoljan)</a:t>
            </a:r>
          </a:p>
          <a:p>
            <a:pPr marL="742950" lvl="1" indent="-285750" algn="l">
              <a:lnSpc>
                <a:spcPct val="100000"/>
              </a:lnSpc>
              <a:spcBef>
                <a:spcPts val="0"/>
              </a:spcBef>
              <a:buClr>
                <a:schemeClr val="bg2"/>
              </a:buClr>
              <a:buFont typeface="Arial" panose="020B0604020202020204" pitchFamily="34" charset="0"/>
              <a:buChar char="•"/>
            </a:pPr>
            <a:r>
              <a:rPr lang="en-HR" dirty="0">
                <a:solidFill>
                  <a:schemeClr val="tx1"/>
                </a:solidFill>
                <a:latin typeface="Calibri Light" panose="020F0302020204030204" pitchFamily="34" charset="0"/>
                <a:cs typeface="Calibri Light" panose="020F0302020204030204" pitchFamily="34" charset="0"/>
              </a:rPr>
              <a:t>Cronbach </a:t>
            </a:r>
            <a:r>
              <a:rPr lang="en-HR" dirty="0">
                <a:solidFill>
                  <a:schemeClr val="tx1"/>
                </a:solidFill>
                <a:latin typeface="Calibri Light" panose="020F0302020204030204" pitchFamily="34" charset="0"/>
                <a:cs typeface="Calibri Light" panose="020F0302020204030204" pitchFamily="34" charset="0"/>
                <a:sym typeface="Symbol" pitchFamily="2" charset="2"/>
              </a:rPr>
              <a:t></a:t>
            </a:r>
            <a:r>
              <a:rPr lang="en-HR" dirty="0">
                <a:solidFill>
                  <a:schemeClr val="tx1"/>
                </a:solidFill>
                <a:latin typeface="Calibri Light" panose="020F0302020204030204" pitchFamily="34" charset="0"/>
                <a:cs typeface="Calibri Light" panose="020F0302020204030204" pitchFamily="34" charset="0"/>
              </a:rPr>
              <a:t> iznosi 0,900 </a:t>
            </a:r>
          </a:p>
        </p:txBody>
      </p:sp>
    </p:spTree>
    <p:extLst>
      <p:ext uri="{BB962C8B-B14F-4D97-AF65-F5344CB8AC3E}">
        <p14:creationId xmlns:p14="http://schemas.microsoft.com/office/powerpoint/2010/main" val="2861977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7;p38">
            <a:extLst>
              <a:ext uri="{FF2B5EF4-FFF2-40B4-BE49-F238E27FC236}">
                <a16:creationId xmlns:a16="http://schemas.microsoft.com/office/drawing/2014/main" id="{D8C6CB74-198E-5B44-89AB-7B4899E869CE}"/>
              </a:ext>
            </a:extLst>
          </p:cNvPr>
          <p:cNvSpPr txBox="1">
            <a:spLocks/>
          </p:cNvSpPr>
          <p:nvPr/>
        </p:nvSpPr>
        <p:spPr>
          <a:xfrm>
            <a:off x="713224" y="539525"/>
            <a:ext cx="5044780"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Unna"/>
              <a:buNone/>
              <a:defRPr sz="4300" b="0" i="0" u="none" strike="noStrike" cap="none">
                <a:solidFill>
                  <a:schemeClr val="dk1"/>
                </a:solidFill>
                <a:latin typeface="Unna"/>
                <a:ea typeface="Unna"/>
                <a:cs typeface="Unna"/>
                <a:sym typeface="Unna"/>
              </a:defRPr>
            </a:lvl1pPr>
            <a:lvl2pPr marR="0" lvl="1"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2pPr>
            <a:lvl3pPr marR="0" lvl="2"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3pPr>
            <a:lvl4pPr marR="0" lvl="3"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4pPr>
            <a:lvl5pPr marR="0" lvl="4"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5pPr>
            <a:lvl6pPr marR="0" lvl="5"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6pPr>
            <a:lvl7pPr marR="0" lvl="6"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7pPr>
            <a:lvl8pPr marR="0" lvl="7"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8pPr>
            <a:lvl9pPr marR="0" lvl="8"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9pPr>
          </a:lstStyle>
          <a:p>
            <a:pPr algn="l"/>
            <a:r>
              <a:rPr lang="hr-HR" b="1" dirty="0">
                <a:solidFill>
                  <a:schemeClr val="tx1"/>
                </a:solidFill>
                <a:latin typeface="Calibri Light" panose="020F0302020204030204" pitchFamily="34" charset="0"/>
                <a:cs typeface="Calibri Light" panose="020F0302020204030204" pitchFamily="34" charset="0"/>
              </a:rPr>
              <a:t>Rezultati i rasprava</a:t>
            </a:r>
          </a:p>
        </p:txBody>
      </p:sp>
      <p:sp>
        <p:nvSpPr>
          <p:cNvPr id="5" name="Google Shape;340;p46">
            <a:extLst>
              <a:ext uri="{FF2B5EF4-FFF2-40B4-BE49-F238E27FC236}">
                <a16:creationId xmlns:a16="http://schemas.microsoft.com/office/drawing/2014/main" id="{4AA4C8F4-A808-2A45-991E-E08B77DB1EC1}"/>
              </a:ext>
            </a:extLst>
          </p:cNvPr>
          <p:cNvSpPr txBox="1">
            <a:spLocks/>
          </p:cNvSpPr>
          <p:nvPr/>
        </p:nvSpPr>
        <p:spPr>
          <a:xfrm flipH="1">
            <a:off x="331356" y="1172644"/>
            <a:ext cx="8481288" cy="87485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bg2"/>
              </a:buClr>
              <a:buFont typeface="Courier New" panose="02070309020205020404" pitchFamily="49" charset="0"/>
              <a:buChar char="o"/>
            </a:pPr>
            <a:r>
              <a:rPr lang="en-HR" dirty="0">
                <a:solidFill>
                  <a:schemeClr val="tx1"/>
                </a:solidFill>
                <a:latin typeface="Calibri Light" panose="020F0302020204030204" pitchFamily="34" charset="0"/>
                <a:cs typeface="Calibri Light" panose="020F0302020204030204" pitchFamily="34" charset="0"/>
              </a:rPr>
              <a:t>Učitelji su u njihovom radu na problemima vršnjačkoga nasilja </a:t>
            </a:r>
            <a:r>
              <a:rPr lang="en-HR" u="sng" dirty="0">
                <a:solidFill>
                  <a:srgbClr val="FE770D"/>
                </a:solidFill>
                <a:latin typeface="Calibri Light" panose="020F0302020204030204" pitchFamily="34" charset="0"/>
                <a:cs typeface="Calibri Light" panose="020F0302020204030204" pitchFamily="34" charset="0"/>
              </a:rPr>
              <a:t>u</a:t>
            </a:r>
            <a:r>
              <a:rPr lang="hr-HR" u="sng" dirty="0">
                <a:solidFill>
                  <a:srgbClr val="FE770D"/>
                </a:solidFill>
                <a:latin typeface="Calibri Light" panose="020F0302020204030204" pitchFamily="34" charset="0"/>
                <a:cs typeface="Calibri Light" panose="020F0302020204030204" pitchFamily="34" charset="0"/>
              </a:rPr>
              <a:t>mjereno</a:t>
            </a:r>
            <a:r>
              <a:rPr lang="en-HR" u="sng" dirty="0">
                <a:solidFill>
                  <a:srgbClr val="FE770D"/>
                </a:solidFill>
                <a:latin typeface="Calibri Light" panose="020F0302020204030204" pitchFamily="34" charset="0"/>
                <a:cs typeface="Calibri Light" panose="020F0302020204030204" pitchFamily="34" charset="0"/>
              </a:rPr>
              <a:t> zadovoljniji </a:t>
            </a:r>
          </a:p>
          <a:p>
            <a:pPr marL="668337" lvl="1" indent="-285750">
              <a:buClr>
                <a:schemeClr val="bg2"/>
              </a:buClr>
              <a:buFont typeface="Arial" panose="020B0604020202020204" pitchFamily="34" charset="0"/>
              <a:buChar char="•"/>
            </a:pPr>
            <a:r>
              <a:rPr lang="en-HR" dirty="0">
                <a:solidFill>
                  <a:schemeClr val="tx1"/>
                </a:solidFill>
                <a:latin typeface="Calibri Light" panose="020F0302020204030204" pitchFamily="34" charset="0"/>
                <a:cs typeface="Calibri Light" panose="020F0302020204030204" pitchFamily="34" charset="0"/>
              </a:rPr>
              <a:t>pripremom stečenom tijekom studija i na različitim edukacijama unutar i izvan škole (M = 2,42; SD = 0,59)</a:t>
            </a:r>
          </a:p>
          <a:p>
            <a:pPr marL="676275" lvl="2" indent="-285750">
              <a:buClr>
                <a:schemeClr val="bg2"/>
              </a:buClr>
              <a:buFont typeface="Arial" panose="020B0604020202020204" pitchFamily="34" charset="0"/>
              <a:buChar char="•"/>
            </a:pPr>
            <a:r>
              <a:rPr lang="en-HR" dirty="0">
                <a:solidFill>
                  <a:schemeClr val="tx1"/>
                </a:solidFill>
                <a:latin typeface="Calibri Light" panose="020F0302020204030204" pitchFamily="34" charset="0"/>
                <a:cs typeface="Calibri Light" panose="020F0302020204030204" pitchFamily="34" charset="0"/>
              </a:rPr>
              <a:t>te suradnjom s kolegama, institucijama </a:t>
            </a:r>
            <a:r>
              <a:rPr lang="hr-HR" dirty="0">
                <a:solidFill>
                  <a:schemeClr val="tx1"/>
                </a:solidFill>
                <a:latin typeface="Calibri Light" panose="020F0302020204030204" pitchFamily="34" charset="0"/>
                <a:cs typeface="Calibri Light" panose="020F0302020204030204" pitchFamily="34" charset="0"/>
              </a:rPr>
              <a:t>i</a:t>
            </a:r>
            <a:r>
              <a:rPr lang="en-HR" dirty="0">
                <a:solidFill>
                  <a:schemeClr val="tx1"/>
                </a:solidFill>
                <a:latin typeface="Calibri Light" panose="020F0302020204030204" pitchFamily="34" charset="0"/>
                <a:cs typeface="Calibri Light" panose="020F0302020204030204" pitchFamily="34" charset="0"/>
              </a:rPr>
              <a:t> roditeljima (M = 2,28; SD = 0,57).</a:t>
            </a:r>
          </a:p>
        </p:txBody>
      </p:sp>
      <p:graphicFrame>
        <p:nvGraphicFramePr>
          <p:cNvPr id="6" name="Grafikon 1">
            <a:extLst>
              <a:ext uri="{FF2B5EF4-FFF2-40B4-BE49-F238E27FC236}">
                <a16:creationId xmlns:a16="http://schemas.microsoft.com/office/drawing/2014/main" id="{FCC6A295-6C97-EA42-8152-70287DD85EF5}"/>
              </a:ext>
            </a:extLst>
          </p:cNvPr>
          <p:cNvGraphicFramePr/>
          <p:nvPr>
            <p:extLst>
              <p:ext uri="{D42A27DB-BD31-4B8C-83A1-F6EECF244321}">
                <p14:modId xmlns:p14="http://schemas.microsoft.com/office/powerpoint/2010/main" val="1072166406"/>
              </p:ext>
            </p:extLst>
          </p:nvPr>
        </p:nvGraphicFramePr>
        <p:xfrm>
          <a:off x="1171332" y="2278330"/>
          <a:ext cx="6801336" cy="280238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52EBAA50-39D6-8245-9922-C799B3481C15}"/>
              </a:ext>
            </a:extLst>
          </p:cNvPr>
          <p:cNvSpPr/>
          <p:nvPr/>
        </p:nvSpPr>
        <p:spPr>
          <a:xfrm>
            <a:off x="1951263" y="2164972"/>
            <a:ext cx="5241474" cy="461665"/>
          </a:xfrm>
          <a:prstGeom prst="rect">
            <a:avLst/>
          </a:prstGeom>
        </p:spPr>
        <p:txBody>
          <a:bodyPr wrap="square">
            <a:spAutoFit/>
          </a:bodyPr>
          <a:lstStyle/>
          <a:p>
            <a:pPr algn="ctr"/>
            <a:r>
              <a:rPr lang="en-HR" sz="1200" b="1"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Zadovoljstvo učitelja edukacijom i suradnjom s kolegama, institucijama te roditeljima u radu na slučajevima vršnjačkoga nasilja</a:t>
            </a:r>
            <a:endParaRPr lang="en-HR" sz="1200" b="1"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p:txBody>
      </p:sp>
    </p:spTree>
    <p:extLst>
      <p:ext uri="{BB962C8B-B14F-4D97-AF65-F5344CB8AC3E}">
        <p14:creationId xmlns:p14="http://schemas.microsoft.com/office/powerpoint/2010/main" val="654746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A4046D-EFFB-E247-ACB2-DC346096F6E5}"/>
              </a:ext>
            </a:extLst>
          </p:cNvPr>
          <p:cNvSpPr/>
          <p:nvPr/>
        </p:nvSpPr>
        <p:spPr>
          <a:xfrm>
            <a:off x="954228" y="202917"/>
            <a:ext cx="7070224" cy="307777"/>
          </a:xfrm>
          <a:prstGeom prst="rect">
            <a:avLst/>
          </a:prstGeom>
        </p:spPr>
        <p:txBody>
          <a:bodyPr wrap="square">
            <a:spAutoFit/>
          </a:bodyPr>
          <a:lstStyle/>
          <a:p>
            <a:pPr algn="ctr"/>
            <a:r>
              <a:rPr lang="en-HR" b="1" i="1" dirty="0">
                <a:solidFill>
                  <a:schemeClr val="tx1"/>
                </a:solidFill>
                <a:latin typeface="Calibri Light" panose="020F0302020204030204" pitchFamily="34" charset="0"/>
                <a:cs typeface="Calibri Light" panose="020F0302020204030204" pitchFamily="34" charset="0"/>
              </a:rPr>
              <a:t>Zadovoljstvo učitelja usvojenim teorijskim znanjima za rad na problemima vršnjačkoga nasilja</a:t>
            </a:r>
          </a:p>
        </p:txBody>
      </p:sp>
      <p:graphicFrame>
        <p:nvGraphicFramePr>
          <p:cNvPr id="9" name="Chart 8">
            <a:extLst>
              <a:ext uri="{FF2B5EF4-FFF2-40B4-BE49-F238E27FC236}">
                <a16:creationId xmlns:a16="http://schemas.microsoft.com/office/drawing/2014/main" id="{5A87AE27-EF97-0C4E-9EA1-36ED294F6C9D}"/>
              </a:ext>
            </a:extLst>
          </p:cNvPr>
          <p:cNvGraphicFramePr/>
          <p:nvPr>
            <p:extLst>
              <p:ext uri="{D42A27DB-BD31-4B8C-83A1-F6EECF244321}">
                <p14:modId xmlns:p14="http://schemas.microsoft.com/office/powerpoint/2010/main" val="1457359207"/>
              </p:ext>
            </p:extLst>
          </p:nvPr>
        </p:nvGraphicFramePr>
        <p:xfrm>
          <a:off x="988404" y="511469"/>
          <a:ext cx="7001874" cy="2060281"/>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18EBF411-C5B5-1D42-8FF2-B83787B00A39}"/>
              </a:ext>
            </a:extLst>
          </p:cNvPr>
          <p:cNvSpPr/>
          <p:nvPr/>
        </p:nvSpPr>
        <p:spPr>
          <a:xfrm>
            <a:off x="1153722" y="2738068"/>
            <a:ext cx="7001873" cy="307777"/>
          </a:xfrm>
          <a:prstGeom prst="rect">
            <a:avLst/>
          </a:prstGeom>
        </p:spPr>
        <p:txBody>
          <a:bodyPr wrap="square">
            <a:spAutoFit/>
          </a:bodyPr>
          <a:lstStyle/>
          <a:p>
            <a:pPr algn="ctr"/>
            <a:r>
              <a:rPr lang="en-HR" b="1" i="1" dirty="0">
                <a:solidFill>
                  <a:schemeClr val="tx1"/>
                </a:solidFill>
                <a:latin typeface="Calibri Light" panose="020F0302020204030204" pitchFamily="34" charset="0"/>
                <a:cs typeface="Calibri Light" panose="020F0302020204030204" pitchFamily="34" charset="0"/>
              </a:rPr>
              <a:t>Zadovoljstvo učitelja usvojenim praktičnim znanjima za rad na problemima vršnjačkoga nasilja</a:t>
            </a:r>
          </a:p>
        </p:txBody>
      </p:sp>
      <p:graphicFrame>
        <p:nvGraphicFramePr>
          <p:cNvPr id="11" name="Chart 10">
            <a:extLst>
              <a:ext uri="{FF2B5EF4-FFF2-40B4-BE49-F238E27FC236}">
                <a16:creationId xmlns:a16="http://schemas.microsoft.com/office/drawing/2014/main" id="{8D1E84C1-C96C-EB41-AB94-9EFAEB76C359}"/>
              </a:ext>
            </a:extLst>
          </p:cNvPr>
          <p:cNvGraphicFramePr/>
          <p:nvPr>
            <p:extLst>
              <p:ext uri="{D42A27DB-BD31-4B8C-83A1-F6EECF244321}">
                <p14:modId xmlns:p14="http://schemas.microsoft.com/office/powerpoint/2010/main" val="1042635199"/>
              </p:ext>
            </p:extLst>
          </p:nvPr>
        </p:nvGraphicFramePr>
        <p:xfrm>
          <a:off x="988403" y="3047394"/>
          <a:ext cx="7001874" cy="19469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27877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769464-A6A5-7C47-BEAF-0839C2169DA4}"/>
              </a:ext>
            </a:extLst>
          </p:cNvPr>
          <p:cNvSpPr/>
          <p:nvPr/>
        </p:nvSpPr>
        <p:spPr>
          <a:xfrm>
            <a:off x="1555296" y="724821"/>
            <a:ext cx="6033407" cy="523220"/>
          </a:xfrm>
          <a:prstGeom prst="rect">
            <a:avLst/>
          </a:prstGeom>
        </p:spPr>
        <p:txBody>
          <a:bodyPr wrap="square">
            <a:spAutoFit/>
          </a:bodyPr>
          <a:lstStyle/>
          <a:p>
            <a:pPr algn="ctr"/>
            <a:r>
              <a:rPr lang="en-HR" b="1" i="1" dirty="0">
                <a:solidFill>
                  <a:schemeClr val="tx1"/>
                </a:solidFill>
                <a:latin typeface="Calibri Light" panose="020F0302020204030204" pitchFamily="34" charset="0"/>
                <a:cs typeface="Calibri Light" panose="020F0302020204030204" pitchFamily="34" charset="0"/>
              </a:rPr>
              <a:t>Zadovoljstvo učitelja suradnjom, podrškom i pomoći kolega, različitih institucija te roditelja u radu na problemima vršnjačkoga nasilja</a:t>
            </a:r>
          </a:p>
        </p:txBody>
      </p:sp>
      <p:graphicFrame>
        <p:nvGraphicFramePr>
          <p:cNvPr id="7" name="Chart 6">
            <a:extLst>
              <a:ext uri="{FF2B5EF4-FFF2-40B4-BE49-F238E27FC236}">
                <a16:creationId xmlns:a16="http://schemas.microsoft.com/office/drawing/2014/main" id="{EAFDE979-5C46-424D-9345-D4061680D951}"/>
              </a:ext>
            </a:extLst>
          </p:cNvPr>
          <p:cNvGraphicFramePr/>
          <p:nvPr>
            <p:extLst>
              <p:ext uri="{D42A27DB-BD31-4B8C-83A1-F6EECF244321}">
                <p14:modId xmlns:p14="http://schemas.microsoft.com/office/powerpoint/2010/main" val="1091105863"/>
              </p:ext>
            </p:extLst>
          </p:nvPr>
        </p:nvGraphicFramePr>
        <p:xfrm>
          <a:off x="1" y="1244183"/>
          <a:ext cx="9144000" cy="44520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35031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ACD31B3-46FD-9848-8BE4-2F15895F3C7C}"/>
              </a:ext>
            </a:extLst>
          </p:cNvPr>
          <p:cNvGraphicFramePr>
            <a:graphicFrameLocks noGrp="1"/>
          </p:cNvGraphicFramePr>
          <p:nvPr>
            <p:extLst>
              <p:ext uri="{D42A27DB-BD31-4B8C-83A1-F6EECF244321}">
                <p14:modId xmlns:p14="http://schemas.microsoft.com/office/powerpoint/2010/main" val="1236894987"/>
              </p:ext>
            </p:extLst>
          </p:nvPr>
        </p:nvGraphicFramePr>
        <p:xfrm>
          <a:off x="439462" y="704114"/>
          <a:ext cx="3355849" cy="4149072"/>
        </p:xfrm>
        <a:graphic>
          <a:graphicData uri="http://schemas.openxmlformats.org/drawingml/2006/table">
            <a:tbl>
              <a:tblPr firstRow="1" firstCol="1" bandRow="1">
                <a:tableStyleId>{8FD4443E-F989-4FC4-A0C8-D5A2AF1F390B}</a:tableStyleId>
              </a:tblPr>
              <a:tblGrid>
                <a:gridCol w="2081308">
                  <a:extLst>
                    <a:ext uri="{9D8B030D-6E8A-4147-A177-3AD203B41FA5}">
                      <a16:colId xmlns:a16="http://schemas.microsoft.com/office/drawing/2014/main" val="962521094"/>
                    </a:ext>
                  </a:extLst>
                </a:gridCol>
                <a:gridCol w="371089">
                  <a:extLst>
                    <a:ext uri="{9D8B030D-6E8A-4147-A177-3AD203B41FA5}">
                      <a16:colId xmlns:a16="http://schemas.microsoft.com/office/drawing/2014/main" val="2043410362"/>
                    </a:ext>
                  </a:extLst>
                </a:gridCol>
                <a:gridCol w="425248">
                  <a:extLst>
                    <a:ext uri="{9D8B030D-6E8A-4147-A177-3AD203B41FA5}">
                      <a16:colId xmlns:a16="http://schemas.microsoft.com/office/drawing/2014/main" val="3474381122"/>
                    </a:ext>
                  </a:extLst>
                </a:gridCol>
                <a:gridCol w="478204">
                  <a:extLst>
                    <a:ext uri="{9D8B030D-6E8A-4147-A177-3AD203B41FA5}">
                      <a16:colId xmlns:a16="http://schemas.microsoft.com/office/drawing/2014/main" val="1231310009"/>
                    </a:ext>
                  </a:extLst>
                </a:gridCol>
              </a:tblGrid>
              <a:tr h="144000">
                <a:tc>
                  <a:txBody>
                    <a:bodyPr/>
                    <a:lstStyle/>
                    <a:p>
                      <a:pPr algn="ctr"/>
                      <a:r>
                        <a:rPr lang="hr-HR" sz="730" b="0" dirty="0">
                          <a:solidFill>
                            <a:schemeClr val="bg1"/>
                          </a:solidFill>
                          <a:effectLst/>
                        </a:rPr>
                        <a:t>Zadovoljstvo edukacijom…</a:t>
                      </a:r>
                      <a:endParaRPr lang="en-HR" sz="730" b="0" i="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solidFill>
                      <a:schemeClr val="tx1"/>
                    </a:solidFill>
                  </a:tcPr>
                </a:tc>
                <a:tc>
                  <a:txBody>
                    <a:bodyPr/>
                    <a:lstStyle/>
                    <a:p>
                      <a:pPr algn="ctr"/>
                      <a:r>
                        <a:rPr lang="hr-HR" sz="730" b="0" dirty="0">
                          <a:solidFill>
                            <a:schemeClr val="bg1"/>
                          </a:solidFill>
                          <a:effectLst/>
                        </a:rPr>
                        <a:t>N</a:t>
                      </a:r>
                      <a:endParaRPr lang="en-HR" sz="730" b="0" i="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solidFill>
                      <a:schemeClr val="tx1"/>
                    </a:solidFill>
                  </a:tcPr>
                </a:tc>
                <a:tc>
                  <a:txBody>
                    <a:bodyPr/>
                    <a:lstStyle/>
                    <a:p>
                      <a:pPr algn="ctr"/>
                      <a:r>
                        <a:rPr lang="hr-HR" sz="730" b="0" dirty="0">
                          <a:solidFill>
                            <a:schemeClr val="bg1"/>
                          </a:solidFill>
                          <a:effectLst/>
                        </a:rPr>
                        <a:t>M</a:t>
                      </a:r>
                      <a:endParaRPr lang="en-HR" sz="730" b="0" i="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solidFill>
                      <a:schemeClr val="tx1"/>
                    </a:solidFill>
                  </a:tcPr>
                </a:tc>
                <a:tc>
                  <a:txBody>
                    <a:bodyPr/>
                    <a:lstStyle/>
                    <a:p>
                      <a:pPr algn="ctr"/>
                      <a:r>
                        <a:rPr lang="hr-HR" sz="730" b="0" dirty="0">
                          <a:solidFill>
                            <a:schemeClr val="bg1"/>
                          </a:solidFill>
                          <a:effectLst/>
                        </a:rPr>
                        <a:t>SD</a:t>
                      </a:r>
                      <a:endParaRPr lang="en-HR" sz="730" b="0" i="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solidFill>
                      <a:schemeClr val="tx1"/>
                    </a:solidFill>
                  </a:tcPr>
                </a:tc>
                <a:extLst>
                  <a:ext uri="{0D108BD9-81ED-4DB2-BD59-A6C34878D82A}">
                    <a16:rowId xmlns:a16="http://schemas.microsoft.com/office/drawing/2014/main" val="4166007692"/>
                  </a:ext>
                </a:extLst>
              </a:tr>
              <a:tr h="444280">
                <a:tc>
                  <a:txBody>
                    <a:bodyPr/>
                    <a:lstStyle/>
                    <a:p>
                      <a:pPr algn="l"/>
                      <a:r>
                        <a:rPr lang="hr-HR" sz="730" b="0" dirty="0">
                          <a:solidFill>
                            <a:schemeClr val="tx1"/>
                          </a:solidFill>
                          <a:effectLst/>
                        </a:rPr>
                        <a:t>…na studiju</a:t>
                      </a:r>
                      <a:endParaRPr lang="en-HR" sz="730" b="0" dirty="0">
                        <a:solidFill>
                          <a:schemeClr val="tx1"/>
                        </a:solidFill>
                        <a:effectLst/>
                      </a:endParaRPr>
                    </a:p>
                    <a:p>
                      <a:pPr algn="r"/>
                      <a:r>
                        <a:rPr lang="hr-HR" sz="730" b="0" dirty="0">
                          <a:solidFill>
                            <a:schemeClr val="tx1"/>
                          </a:solidFill>
                          <a:effectLst/>
                        </a:rPr>
                        <a:t>                muški</a:t>
                      </a:r>
                      <a:endParaRPr lang="en-HR" sz="730" b="0" dirty="0">
                        <a:solidFill>
                          <a:schemeClr val="tx1"/>
                        </a:solidFill>
                        <a:effectLst/>
                      </a:endParaRPr>
                    </a:p>
                    <a:p>
                      <a:pPr algn="r"/>
                      <a:r>
                        <a:rPr lang="hr-HR" sz="730" b="0" dirty="0">
                          <a:solidFill>
                            <a:schemeClr val="tx1"/>
                          </a:solidFill>
                          <a:effectLst/>
                        </a:rPr>
                        <a:t>                ženski</a:t>
                      </a:r>
                      <a:endParaRPr lang="en-HR" sz="730" b="0" dirty="0">
                        <a:solidFill>
                          <a:schemeClr val="tx1"/>
                        </a:solidFill>
                        <a:effectLst/>
                      </a:endParaRPr>
                    </a:p>
                    <a:p>
                      <a:pPr algn="r"/>
                      <a:r>
                        <a:rPr lang="hr-HR" sz="730" b="0" dirty="0">
                          <a:solidFill>
                            <a:schemeClr val="tx1"/>
                          </a:solidFill>
                          <a:effectLst/>
                        </a:rPr>
                        <a:t>t (636) = -,183, p = .855</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b"/>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67</a:t>
                      </a:r>
                      <a:endParaRPr lang="en-HR" sz="730" b="0" dirty="0">
                        <a:solidFill>
                          <a:schemeClr val="tx1"/>
                        </a:solidFill>
                        <a:effectLst/>
                      </a:endParaRPr>
                    </a:p>
                    <a:p>
                      <a:pPr algn="ctr"/>
                      <a:r>
                        <a:rPr lang="hr-HR" sz="730" b="0" dirty="0">
                          <a:solidFill>
                            <a:schemeClr val="tx1"/>
                          </a:solidFill>
                          <a:effectLst/>
                        </a:rPr>
                        <a:t>571</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2,627</a:t>
                      </a:r>
                      <a:endParaRPr lang="en-HR" sz="730" b="0" dirty="0">
                        <a:solidFill>
                          <a:schemeClr val="tx1"/>
                        </a:solidFill>
                        <a:effectLst/>
                      </a:endParaRPr>
                    </a:p>
                    <a:p>
                      <a:pPr algn="ctr"/>
                      <a:r>
                        <a:rPr lang="hr-HR" sz="730" b="0" dirty="0">
                          <a:solidFill>
                            <a:schemeClr val="tx1"/>
                          </a:solidFill>
                          <a:effectLst/>
                        </a:rPr>
                        <a:t>2,645</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0,714</a:t>
                      </a:r>
                      <a:endParaRPr lang="en-HR" sz="730" b="0" dirty="0">
                        <a:solidFill>
                          <a:schemeClr val="tx1"/>
                        </a:solidFill>
                        <a:effectLst/>
                      </a:endParaRPr>
                    </a:p>
                    <a:p>
                      <a:pPr algn="ctr"/>
                      <a:r>
                        <a:rPr lang="hr-HR" sz="730" b="0" dirty="0">
                          <a:solidFill>
                            <a:schemeClr val="tx1"/>
                          </a:solidFill>
                          <a:effectLst/>
                        </a:rPr>
                        <a:t>0,748</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extLst>
                  <a:ext uri="{0D108BD9-81ED-4DB2-BD59-A6C34878D82A}">
                    <a16:rowId xmlns:a16="http://schemas.microsoft.com/office/drawing/2014/main" val="1538156025"/>
                  </a:ext>
                </a:extLst>
              </a:tr>
              <a:tr h="444280">
                <a:tc>
                  <a:txBody>
                    <a:bodyPr/>
                    <a:lstStyle/>
                    <a:p>
                      <a:pPr algn="l"/>
                      <a:r>
                        <a:rPr lang="hr-HR" sz="730" b="0" dirty="0">
                          <a:solidFill>
                            <a:schemeClr val="tx1"/>
                          </a:solidFill>
                          <a:effectLst/>
                        </a:rPr>
                        <a:t>…izvan škole</a:t>
                      </a:r>
                      <a:endParaRPr lang="en-HR" sz="730" b="0" dirty="0">
                        <a:solidFill>
                          <a:schemeClr val="tx1"/>
                        </a:solidFill>
                        <a:effectLst/>
                      </a:endParaRPr>
                    </a:p>
                    <a:p>
                      <a:pPr algn="r"/>
                      <a:r>
                        <a:rPr lang="hr-HR" sz="730" b="0" dirty="0">
                          <a:solidFill>
                            <a:schemeClr val="tx1"/>
                          </a:solidFill>
                          <a:effectLst/>
                        </a:rPr>
                        <a:t>muški</a:t>
                      </a:r>
                      <a:endParaRPr lang="en-HR" sz="730" b="0" dirty="0">
                        <a:solidFill>
                          <a:schemeClr val="tx1"/>
                        </a:solidFill>
                        <a:effectLst/>
                      </a:endParaRPr>
                    </a:p>
                    <a:p>
                      <a:pPr algn="r"/>
                      <a:r>
                        <a:rPr lang="hr-HR" sz="730" b="0" dirty="0">
                          <a:solidFill>
                            <a:schemeClr val="tx1"/>
                          </a:solidFill>
                          <a:effectLst/>
                        </a:rPr>
                        <a:t>ženski</a:t>
                      </a:r>
                      <a:endParaRPr lang="en-HR" sz="730" b="0" dirty="0">
                        <a:solidFill>
                          <a:schemeClr val="tx1"/>
                        </a:solidFill>
                        <a:effectLst/>
                      </a:endParaRPr>
                    </a:p>
                    <a:p>
                      <a:pPr algn="r"/>
                      <a:r>
                        <a:rPr lang="hr-HR" sz="730" b="0" dirty="0">
                          <a:solidFill>
                            <a:schemeClr val="tx1"/>
                          </a:solidFill>
                          <a:effectLst/>
                        </a:rPr>
                        <a:t>t (636) = ,303, p = .762</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solidFill>
                      <a:schemeClr val="bg1">
                        <a:lumMod val="95000"/>
                      </a:schemeClr>
                    </a:solidFill>
                  </a:tcP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67</a:t>
                      </a:r>
                      <a:endParaRPr lang="en-HR" sz="730" b="0" dirty="0">
                        <a:solidFill>
                          <a:schemeClr val="tx1"/>
                        </a:solidFill>
                        <a:effectLst/>
                      </a:endParaRPr>
                    </a:p>
                    <a:p>
                      <a:pPr algn="ctr"/>
                      <a:r>
                        <a:rPr lang="hr-HR" sz="730" b="0" dirty="0">
                          <a:solidFill>
                            <a:schemeClr val="tx1"/>
                          </a:solidFill>
                          <a:effectLst/>
                        </a:rPr>
                        <a:t>571</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2,388</a:t>
                      </a:r>
                      <a:endParaRPr lang="en-HR" sz="730" b="0" dirty="0">
                        <a:solidFill>
                          <a:schemeClr val="tx1"/>
                        </a:solidFill>
                        <a:effectLst/>
                      </a:endParaRPr>
                    </a:p>
                    <a:p>
                      <a:pPr algn="ctr"/>
                      <a:r>
                        <a:rPr lang="hr-HR" sz="730" b="0" dirty="0">
                          <a:solidFill>
                            <a:schemeClr val="tx1"/>
                          </a:solidFill>
                          <a:effectLst/>
                        </a:rPr>
                        <a:t>2,359</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0,695</a:t>
                      </a:r>
                      <a:endParaRPr lang="en-HR" sz="730" b="0" dirty="0">
                        <a:solidFill>
                          <a:schemeClr val="tx1"/>
                        </a:solidFill>
                        <a:effectLst/>
                      </a:endParaRPr>
                    </a:p>
                    <a:p>
                      <a:pPr algn="ctr"/>
                      <a:r>
                        <a:rPr lang="hr-HR" sz="730" b="0" dirty="0">
                          <a:solidFill>
                            <a:schemeClr val="tx1"/>
                          </a:solidFill>
                          <a:effectLst/>
                        </a:rPr>
                        <a:t>0,723</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extLst>
                  <a:ext uri="{0D108BD9-81ED-4DB2-BD59-A6C34878D82A}">
                    <a16:rowId xmlns:a16="http://schemas.microsoft.com/office/drawing/2014/main" val="3049541284"/>
                  </a:ext>
                </a:extLst>
              </a:tr>
              <a:tr h="444280">
                <a:tc>
                  <a:txBody>
                    <a:bodyPr/>
                    <a:lstStyle/>
                    <a:p>
                      <a:pPr algn="l"/>
                      <a:r>
                        <a:rPr lang="hr-HR" sz="730" b="0" dirty="0">
                          <a:solidFill>
                            <a:schemeClr val="tx1"/>
                          </a:solidFill>
                          <a:effectLst/>
                        </a:rPr>
                        <a:t>…u školi</a:t>
                      </a:r>
                      <a:endParaRPr lang="en-HR" sz="730" b="0" dirty="0">
                        <a:solidFill>
                          <a:schemeClr val="tx1"/>
                        </a:solidFill>
                        <a:effectLst/>
                      </a:endParaRPr>
                    </a:p>
                    <a:p>
                      <a:pPr algn="r"/>
                      <a:r>
                        <a:rPr lang="hr-HR" sz="730" b="0" dirty="0">
                          <a:solidFill>
                            <a:schemeClr val="tx1"/>
                          </a:solidFill>
                          <a:effectLst/>
                        </a:rPr>
                        <a:t>muški</a:t>
                      </a:r>
                      <a:endParaRPr lang="en-HR" sz="730" b="0" dirty="0">
                        <a:solidFill>
                          <a:schemeClr val="tx1"/>
                        </a:solidFill>
                        <a:effectLst/>
                      </a:endParaRPr>
                    </a:p>
                    <a:p>
                      <a:pPr algn="r"/>
                      <a:r>
                        <a:rPr lang="hr-HR" sz="730" b="0" dirty="0">
                          <a:solidFill>
                            <a:schemeClr val="tx1"/>
                          </a:solidFill>
                          <a:effectLst/>
                        </a:rPr>
                        <a:t>ženski</a:t>
                      </a:r>
                      <a:endParaRPr lang="en-HR" sz="730" b="0" dirty="0">
                        <a:solidFill>
                          <a:schemeClr val="tx1"/>
                        </a:solidFill>
                        <a:effectLst/>
                      </a:endParaRPr>
                    </a:p>
                    <a:p>
                      <a:pPr algn="r"/>
                      <a:r>
                        <a:rPr lang="hr-HR" sz="730" b="0" dirty="0">
                          <a:solidFill>
                            <a:schemeClr val="tx1"/>
                          </a:solidFill>
                          <a:effectLst/>
                        </a:rPr>
                        <a:t>t (634) = -,790, p = .430</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67</a:t>
                      </a:r>
                      <a:endParaRPr lang="en-HR" sz="730" b="0" dirty="0">
                        <a:solidFill>
                          <a:schemeClr val="tx1"/>
                        </a:solidFill>
                        <a:effectLst/>
                      </a:endParaRPr>
                    </a:p>
                    <a:p>
                      <a:pPr algn="ctr"/>
                      <a:r>
                        <a:rPr lang="hr-HR" sz="730" b="0" dirty="0">
                          <a:solidFill>
                            <a:schemeClr val="tx1"/>
                          </a:solidFill>
                          <a:effectLst/>
                        </a:rPr>
                        <a:t>569</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2,187</a:t>
                      </a:r>
                      <a:endParaRPr lang="en-HR" sz="730" b="0" dirty="0">
                        <a:solidFill>
                          <a:schemeClr val="tx1"/>
                        </a:solidFill>
                        <a:effectLst/>
                      </a:endParaRPr>
                    </a:p>
                    <a:p>
                      <a:pPr algn="ctr"/>
                      <a:r>
                        <a:rPr lang="hr-HR" sz="730" b="0" dirty="0">
                          <a:solidFill>
                            <a:schemeClr val="tx1"/>
                          </a:solidFill>
                          <a:effectLst/>
                        </a:rPr>
                        <a:t>2,263</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0,689</a:t>
                      </a:r>
                      <a:endParaRPr lang="en-HR" sz="730" b="0" dirty="0">
                        <a:solidFill>
                          <a:schemeClr val="tx1"/>
                        </a:solidFill>
                        <a:effectLst/>
                      </a:endParaRPr>
                    </a:p>
                    <a:p>
                      <a:pPr algn="ctr"/>
                      <a:r>
                        <a:rPr lang="hr-HR" sz="730" b="0" dirty="0">
                          <a:solidFill>
                            <a:schemeClr val="tx1"/>
                          </a:solidFill>
                          <a:effectLst/>
                        </a:rPr>
                        <a:t>0,752</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extLst>
                  <a:ext uri="{0D108BD9-81ED-4DB2-BD59-A6C34878D82A}">
                    <a16:rowId xmlns:a16="http://schemas.microsoft.com/office/drawing/2014/main" val="2728952589"/>
                  </a:ext>
                </a:extLst>
              </a:tr>
              <a:tr h="444280">
                <a:tc>
                  <a:txBody>
                    <a:bodyPr/>
                    <a:lstStyle/>
                    <a:p>
                      <a:pPr algn="l"/>
                      <a:r>
                        <a:rPr lang="hr-HR" sz="730" b="0" dirty="0">
                          <a:solidFill>
                            <a:schemeClr val="tx1"/>
                          </a:solidFill>
                          <a:effectLst/>
                        </a:rPr>
                        <a:t>…na studiju</a:t>
                      </a:r>
                      <a:endParaRPr lang="en-HR" sz="730" b="0" dirty="0">
                        <a:solidFill>
                          <a:schemeClr val="tx1"/>
                        </a:solidFill>
                        <a:effectLst/>
                      </a:endParaRPr>
                    </a:p>
                    <a:p>
                      <a:pPr algn="r"/>
                      <a:r>
                        <a:rPr lang="hr-HR" sz="730" b="0" dirty="0">
                          <a:solidFill>
                            <a:schemeClr val="tx1"/>
                          </a:solidFill>
                          <a:effectLst/>
                        </a:rPr>
                        <a:t>                grad</a:t>
                      </a:r>
                      <a:endParaRPr lang="en-HR" sz="730" b="0" dirty="0">
                        <a:solidFill>
                          <a:schemeClr val="tx1"/>
                        </a:solidFill>
                        <a:effectLst/>
                      </a:endParaRPr>
                    </a:p>
                    <a:p>
                      <a:pPr algn="r"/>
                      <a:r>
                        <a:rPr lang="hr-HR" sz="730" b="0" dirty="0">
                          <a:solidFill>
                            <a:schemeClr val="tx1"/>
                          </a:solidFill>
                          <a:effectLst/>
                        </a:rPr>
                        <a:t>                selo</a:t>
                      </a:r>
                      <a:endParaRPr lang="en-HR" sz="730" b="0" dirty="0">
                        <a:solidFill>
                          <a:schemeClr val="tx1"/>
                        </a:solidFill>
                        <a:effectLst/>
                      </a:endParaRPr>
                    </a:p>
                    <a:p>
                      <a:pPr algn="r"/>
                      <a:r>
                        <a:rPr lang="hr-HR" sz="730" b="0" dirty="0">
                          <a:solidFill>
                            <a:schemeClr val="tx1"/>
                          </a:solidFill>
                          <a:effectLst/>
                        </a:rPr>
                        <a:t>t (515) = -,805, p = .421</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b">
                    <a:solidFill>
                      <a:schemeClr val="bg1">
                        <a:lumMod val="95000"/>
                      </a:schemeClr>
                    </a:solidFill>
                  </a:tcP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358</a:t>
                      </a:r>
                      <a:endParaRPr lang="en-HR" sz="730" b="0" dirty="0">
                        <a:solidFill>
                          <a:schemeClr val="tx1"/>
                        </a:solidFill>
                        <a:effectLst/>
                      </a:endParaRPr>
                    </a:p>
                    <a:p>
                      <a:pPr algn="ctr"/>
                      <a:r>
                        <a:rPr lang="hr-HR" sz="730" b="0" dirty="0">
                          <a:solidFill>
                            <a:schemeClr val="tx1"/>
                          </a:solidFill>
                          <a:effectLst/>
                        </a:rPr>
                        <a:t>159</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2,59</a:t>
                      </a:r>
                      <a:endParaRPr lang="en-HR" sz="730" b="0" dirty="0">
                        <a:solidFill>
                          <a:schemeClr val="tx1"/>
                        </a:solidFill>
                        <a:effectLst/>
                      </a:endParaRPr>
                    </a:p>
                    <a:p>
                      <a:pPr algn="ctr"/>
                      <a:r>
                        <a:rPr lang="hr-HR" sz="730" b="0" dirty="0">
                          <a:solidFill>
                            <a:schemeClr val="tx1"/>
                          </a:solidFill>
                          <a:effectLst/>
                        </a:rPr>
                        <a:t>2,65</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0,759</a:t>
                      </a:r>
                      <a:endParaRPr lang="en-HR" sz="730" b="0" dirty="0">
                        <a:solidFill>
                          <a:schemeClr val="tx1"/>
                        </a:solidFill>
                        <a:effectLst/>
                      </a:endParaRPr>
                    </a:p>
                    <a:p>
                      <a:pPr algn="ctr"/>
                      <a:r>
                        <a:rPr lang="hr-HR" sz="730" b="0" dirty="0">
                          <a:solidFill>
                            <a:schemeClr val="tx1"/>
                          </a:solidFill>
                          <a:effectLst/>
                        </a:rPr>
                        <a:t>0,719</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extLst>
                  <a:ext uri="{0D108BD9-81ED-4DB2-BD59-A6C34878D82A}">
                    <a16:rowId xmlns:a16="http://schemas.microsoft.com/office/drawing/2014/main" val="3415608451"/>
                  </a:ext>
                </a:extLst>
              </a:tr>
              <a:tr h="444280">
                <a:tc>
                  <a:txBody>
                    <a:bodyPr/>
                    <a:lstStyle/>
                    <a:p>
                      <a:pPr algn="l"/>
                      <a:r>
                        <a:rPr lang="hr-HR" sz="730" b="0" dirty="0">
                          <a:solidFill>
                            <a:schemeClr val="tx1"/>
                          </a:solidFill>
                          <a:effectLst/>
                        </a:rPr>
                        <a:t>…izvan škole</a:t>
                      </a:r>
                      <a:endParaRPr lang="en-HR" sz="730" b="0" dirty="0">
                        <a:solidFill>
                          <a:schemeClr val="tx1"/>
                        </a:solidFill>
                        <a:effectLst/>
                      </a:endParaRPr>
                    </a:p>
                    <a:p>
                      <a:pPr algn="r"/>
                      <a:r>
                        <a:rPr lang="hr-HR" sz="730" b="0" dirty="0">
                          <a:solidFill>
                            <a:schemeClr val="tx1"/>
                          </a:solidFill>
                          <a:effectLst/>
                        </a:rPr>
                        <a:t>grad</a:t>
                      </a:r>
                      <a:endParaRPr lang="en-HR" sz="730" b="0" dirty="0">
                        <a:solidFill>
                          <a:schemeClr val="tx1"/>
                        </a:solidFill>
                        <a:effectLst/>
                      </a:endParaRPr>
                    </a:p>
                    <a:p>
                      <a:pPr algn="r"/>
                      <a:r>
                        <a:rPr lang="hr-HR" sz="730" b="0" dirty="0">
                          <a:solidFill>
                            <a:schemeClr val="tx1"/>
                          </a:solidFill>
                          <a:effectLst/>
                        </a:rPr>
                        <a:t>selo</a:t>
                      </a:r>
                      <a:endParaRPr lang="en-HR" sz="730" b="0" dirty="0">
                        <a:solidFill>
                          <a:schemeClr val="tx1"/>
                        </a:solidFill>
                        <a:effectLst/>
                      </a:endParaRPr>
                    </a:p>
                    <a:p>
                      <a:pPr algn="r"/>
                      <a:r>
                        <a:rPr lang="hr-HR" sz="730" b="0" dirty="0">
                          <a:solidFill>
                            <a:schemeClr val="tx1"/>
                          </a:solidFill>
                          <a:effectLst/>
                        </a:rPr>
                        <a:t>t (515) = -,267, p = .790</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358</a:t>
                      </a:r>
                      <a:endParaRPr lang="en-HR" sz="730" b="0" dirty="0">
                        <a:solidFill>
                          <a:schemeClr val="tx1"/>
                        </a:solidFill>
                        <a:effectLst/>
                      </a:endParaRPr>
                    </a:p>
                    <a:p>
                      <a:pPr algn="ctr"/>
                      <a:r>
                        <a:rPr lang="hr-HR" sz="730" b="0" dirty="0">
                          <a:solidFill>
                            <a:schemeClr val="tx1"/>
                          </a:solidFill>
                          <a:effectLst/>
                        </a:rPr>
                        <a:t>159</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2,35</a:t>
                      </a:r>
                      <a:endParaRPr lang="en-HR" sz="730" b="0" dirty="0">
                        <a:solidFill>
                          <a:schemeClr val="tx1"/>
                        </a:solidFill>
                        <a:effectLst/>
                      </a:endParaRPr>
                    </a:p>
                    <a:p>
                      <a:pPr algn="ctr"/>
                      <a:r>
                        <a:rPr lang="hr-HR" sz="730" b="0" dirty="0">
                          <a:solidFill>
                            <a:schemeClr val="tx1"/>
                          </a:solidFill>
                          <a:effectLst/>
                        </a:rPr>
                        <a:t>2,37</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0,737</a:t>
                      </a:r>
                      <a:endParaRPr lang="en-HR" sz="730" b="0" dirty="0">
                        <a:solidFill>
                          <a:schemeClr val="tx1"/>
                        </a:solidFill>
                        <a:effectLst/>
                      </a:endParaRPr>
                    </a:p>
                    <a:p>
                      <a:pPr algn="ctr"/>
                      <a:r>
                        <a:rPr lang="hr-HR" sz="730" b="0" dirty="0">
                          <a:solidFill>
                            <a:schemeClr val="tx1"/>
                          </a:solidFill>
                          <a:effectLst/>
                        </a:rPr>
                        <a:t>0,693</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extLst>
                  <a:ext uri="{0D108BD9-81ED-4DB2-BD59-A6C34878D82A}">
                    <a16:rowId xmlns:a16="http://schemas.microsoft.com/office/drawing/2014/main" val="802699220"/>
                  </a:ext>
                </a:extLst>
              </a:tr>
              <a:tr h="444280">
                <a:tc>
                  <a:txBody>
                    <a:bodyPr/>
                    <a:lstStyle/>
                    <a:p>
                      <a:pPr algn="l"/>
                      <a:r>
                        <a:rPr lang="hr-HR" sz="730" b="0" dirty="0">
                          <a:solidFill>
                            <a:schemeClr val="tx1"/>
                          </a:solidFill>
                          <a:effectLst/>
                        </a:rPr>
                        <a:t>…u školi</a:t>
                      </a:r>
                      <a:endParaRPr lang="en-HR" sz="730" b="0" dirty="0">
                        <a:solidFill>
                          <a:schemeClr val="tx1"/>
                        </a:solidFill>
                        <a:effectLst/>
                      </a:endParaRPr>
                    </a:p>
                    <a:p>
                      <a:pPr algn="r"/>
                      <a:r>
                        <a:rPr lang="hr-HR" sz="730" b="0" dirty="0">
                          <a:solidFill>
                            <a:schemeClr val="tx1"/>
                          </a:solidFill>
                          <a:effectLst/>
                        </a:rPr>
                        <a:t>grad</a:t>
                      </a:r>
                      <a:endParaRPr lang="en-HR" sz="730" b="0" dirty="0">
                        <a:solidFill>
                          <a:schemeClr val="tx1"/>
                        </a:solidFill>
                        <a:effectLst/>
                      </a:endParaRPr>
                    </a:p>
                    <a:p>
                      <a:pPr algn="r"/>
                      <a:r>
                        <a:rPr lang="hr-HR" sz="730" b="0" dirty="0">
                          <a:solidFill>
                            <a:schemeClr val="tx1"/>
                          </a:solidFill>
                          <a:effectLst/>
                        </a:rPr>
                        <a:t>selo</a:t>
                      </a:r>
                      <a:endParaRPr lang="en-HR" sz="730" b="0" dirty="0">
                        <a:solidFill>
                          <a:schemeClr val="tx1"/>
                        </a:solidFill>
                        <a:effectLst/>
                      </a:endParaRPr>
                    </a:p>
                    <a:p>
                      <a:pPr algn="r"/>
                      <a:r>
                        <a:rPr lang="hr-HR" sz="730" b="0" dirty="0">
                          <a:solidFill>
                            <a:schemeClr val="tx1"/>
                          </a:solidFill>
                          <a:effectLst/>
                        </a:rPr>
                        <a:t>t (513) = -,758, p = .449</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solidFill>
                      <a:schemeClr val="bg1">
                        <a:lumMod val="95000"/>
                      </a:schemeClr>
                    </a:solidFill>
                  </a:tcP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357</a:t>
                      </a:r>
                      <a:endParaRPr lang="en-HR" sz="730" b="0" dirty="0">
                        <a:solidFill>
                          <a:schemeClr val="tx1"/>
                        </a:solidFill>
                        <a:effectLst/>
                      </a:endParaRPr>
                    </a:p>
                    <a:p>
                      <a:pPr algn="ctr"/>
                      <a:r>
                        <a:rPr lang="hr-HR" sz="730" b="0" dirty="0">
                          <a:solidFill>
                            <a:schemeClr val="tx1"/>
                          </a:solidFill>
                          <a:effectLst/>
                        </a:rPr>
                        <a:t>158</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2,23</a:t>
                      </a:r>
                      <a:endParaRPr lang="en-HR" sz="730" b="0" dirty="0">
                        <a:solidFill>
                          <a:schemeClr val="tx1"/>
                        </a:solidFill>
                        <a:effectLst/>
                      </a:endParaRPr>
                    </a:p>
                    <a:p>
                      <a:pPr algn="ctr"/>
                      <a:r>
                        <a:rPr lang="hr-HR" sz="730" b="0" dirty="0">
                          <a:solidFill>
                            <a:schemeClr val="tx1"/>
                          </a:solidFill>
                          <a:effectLst/>
                        </a:rPr>
                        <a:t>2,28</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0,744</a:t>
                      </a:r>
                      <a:endParaRPr lang="en-HR" sz="730" b="0" dirty="0">
                        <a:solidFill>
                          <a:schemeClr val="tx1"/>
                        </a:solidFill>
                        <a:effectLst/>
                      </a:endParaRPr>
                    </a:p>
                    <a:p>
                      <a:pPr algn="ctr"/>
                      <a:r>
                        <a:rPr lang="hr-HR" sz="730" b="0" dirty="0">
                          <a:solidFill>
                            <a:schemeClr val="tx1"/>
                          </a:solidFill>
                          <a:effectLst/>
                        </a:rPr>
                        <a:t>0,734</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extLst>
                  <a:ext uri="{0D108BD9-81ED-4DB2-BD59-A6C34878D82A}">
                    <a16:rowId xmlns:a16="http://schemas.microsoft.com/office/drawing/2014/main" val="1429702455"/>
                  </a:ext>
                </a:extLst>
              </a:tr>
              <a:tr h="444280">
                <a:tc>
                  <a:txBody>
                    <a:bodyPr/>
                    <a:lstStyle/>
                    <a:p>
                      <a:pPr algn="l"/>
                      <a:r>
                        <a:rPr lang="hr-HR" sz="730" b="0" dirty="0">
                          <a:solidFill>
                            <a:schemeClr val="tx1"/>
                          </a:solidFill>
                          <a:effectLst/>
                        </a:rPr>
                        <a:t>…na studiju</a:t>
                      </a:r>
                      <a:endParaRPr lang="en-HR" sz="730" b="0" dirty="0">
                        <a:solidFill>
                          <a:schemeClr val="tx1"/>
                        </a:solidFill>
                        <a:effectLst/>
                      </a:endParaRPr>
                    </a:p>
                    <a:p>
                      <a:pPr algn="r"/>
                      <a:r>
                        <a:rPr lang="hr-HR" sz="730" b="0" dirty="0">
                          <a:solidFill>
                            <a:schemeClr val="tx1"/>
                          </a:solidFill>
                          <a:effectLst/>
                        </a:rPr>
                        <a:t>                </a:t>
                      </a:r>
                      <a:r>
                        <a:rPr lang="hr-HR" sz="730" b="1" dirty="0">
                          <a:solidFill>
                            <a:schemeClr val="tx1"/>
                          </a:solidFill>
                          <a:effectLst/>
                        </a:rPr>
                        <a:t>RN</a:t>
                      </a:r>
                      <a:r>
                        <a:rPr lang="hr-HR" sz="730" b="1" baseline="30000" dirty="0">
                          <a:solidFill>
                            <a:schemeClr val="tx1"/>
                          </a:solidFill>
                          <a:effectLst/>
                        </a:rPr>
                        <a:t>*</a:t>
                      </a:r>
                      <a:endParaRPr lang="en-HR" sz="730" b="1" dirty="0">
                        <a:solidFill>
                          <a:schemeClr val="tx1"/>
                        </a:solidFill>
                        <a:effectLst/>
                      </a:endParaRPr>
                    </a:p>
                    <a:p>
                      <a:pPr algn="r"/>
                      <a:r>
                        <a:rPr lang="hr-HR" sz="730" b="1" dirty="0">
                          <a:solidFill>
                            <a:schemeClr val="tx1"/>
                          </a:solidFill>
                          <a:effectLst/>
                        </a:rPr>
                        <a:t>                PN</a:t>
                      </a:r>
                      <a:r>
                        <a:rPr lang="hr-HR" sz="730" b="1" baseline="30000" dirty="0">
                          <a:solidFill>
                            <a:schemeClr val="tx1"/>
                          </a:solidFill>
                          <a:effectLst/>
                        </a:rPr>
                        <a:t>*</a:t>
                      </a:r>
                      <a:endParaRPr lang="en-HR" sz="730" b="1" dirty="0">
                        <a:solidFill>
                          <a:schemeClr val="tx1"/>
                        </a:solidFill>
                        <a:effectLst/>
                      </a:endParaRPr>
                    </a:p>
                    <a:p>
                      <a:pPr algn="r"/>
                      <a:r>
                        <a:rPr lang="hr-HR" sz="730" b="1" dirty="0">
                          <a:solidFill>
                            <a:srgbClr val="FE770D"/>
                          </a:solidFill>
                          <a:effectLst/>
                        </a:rPr>
                        <a:t>t (631) = -2,480, p = .013</a:t>
                      </a:r>
                      <a:endParaRPr lang="en-HR" sz="730" b="1" i="0" dirty="0">
                        <a:solidFill>
                          <a:srgbClr val="FE770D"/>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b"/>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299</a:t>
                      </a:r>
                      <a:endParaRPr lang="en-HR" sz="730" b="0" dirty="0">
                        <a:solidFill>
                          <a:schemeClr val="tx1"/>
                        </a:solidFill>
                        <a:effectLst/>
                      </a:endParaRPr>
                    </a:p>
                    <a:p>
                      <a:pPr algn="ctr"/>
                      <a:r>
                        <a:rPr lang="hr-HR" sz="730" b="0" dirty="0">
                          <a:solidFill>
                            <a:schemeClr val="tx1"/>
                          </a:solidFill>
                          <a:effectLst/>
                        </a:rPr>
                        <a:t>334</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2,57</a:t>
                      </a:r>
                      <a:endParaRPr lang="en-HR" sz="730" b="0" dirty="0">
                        <a:solidFill>
                          <a:schemeClr val="tx1"/>
                        </a:solidFill>
                        <a:effectLst/>
                      </a:endParaRPr>
                    </a:p>
                    <a:p>
                      <a:pPr algn="ctr"/>
                      <a:r>
                        <a:rPr lang="hr-HR" sz="730" b="0" dirty="0">
                          <a:solidFill>
                            <a:schemeClr val="tx1"/>
                          </a:solidFill>
                          <a:effectLst/>
                        </a:rPr>
                        <a:t>2,71</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0,705</a:t>
                      </a:r>
                      <a:endParaRPr lang="en-HR" sz="730" b="0" dirty="0">
                        <a:solidFill>
                          <a:schemeClr val="tx1"/>
                        </a:solidFill>
                        <a:effectLst/>
                      </a:endParaRPr>
                    </a:p>
                    <a:p>
                      <a:pPr algn="ctr"/>
                      <a:r>
                        <a:rPr lang="hr-HR" sz="730" b="0" dirty="0">
                          <a:solidFill>
                            <a:schemeClr val="tx1"/>
                          </a:solidFill>
                          <a:effectLst/>
                        </a:rPr>
                        <a:t>0,768</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extLst>
                  <a:ext uri="{0D108BD9-81ED-4DB2-BD59-A6C34878D82A}">
                    <a16:rowId xmlns:a16="http://schemas.microsoft.com/office/drawing/2014/main" val="545535408"/>
                  </a:ext>
                </a:extLst>
              </a:tr>
              <a:tr h="444280">
                <a:tc>
                  <a:txBody>
                    <a:bodyPr/>
                    <a:lstStyle/>
                    <a:p>
                      <a:pPr algn="l"/>
                      <a:r>
                        <a:rPr lang="hr-HR" sz="730" b="0" dirty="0">
                          <a:solidFill>
                            <a:schemeClr val="tx1"/>
                          </a:solidFill>
                          <a:effectLst/>
                        </a:rPr>
                        <a:t>…izvan škole</a:t>
                      </a:r>
                      <a:endParaRPr lang="en-HR" sz="730" b="0" dirty="0">
                        <a:solidFill>
                          <a:schemeClr val="tx1"/>
                        </a:solidFill>
                        <a:effectLst/>
                      </a:endParaRPr>
                    </a:p>
                    <a:p>
                      <a:pPr algn="r"/>
                      <a:r>
                        <a:rPr lang="hr-HR" sz="730" b="0" dirty="0">
                          <a:solidFill>
                            <a:schemeClr val="tx1"/>
                          </a:solidFill>
                          <a:effectLst/>
                        </a:rPr>
                        <a:t>RN</a:t>
                      </a:r>
                      <a:endParaRPr lang="en-HR" sz="730" b="0" dirty="0">
                        <a:solidFill>
                          <a:schemeClr val="tx1"/>
                        </a:solidFill>
                        <a:effectLst/>
                      </a:endParaRPr>
                    </a:p>
                    <a:p>
                      <a:pPr algn="r"/>
                      <a:r>
                        <a:rPr lang="hr-HR" sz="730" b="0" dirty="0">
                          <a:solidFill>
                            <a:schemeClr val="tx1"/>
                          </a:solidFill>
                          <a:effectLst/>
                        </a:rPr>
                        <a:t>PN</a:t>
                      </a:r>
                      <a:endParaRPr lang="en-HR" sz="730" b="0" dirty="0">
                        <a:solidFill>
                          <a:schemeClr val="tx1"/>
                        </a:solidFill>
                        <a:effectLst/>
                      </a:endParaRPr>
                    </a:p>
                    <a:p>
                      <a:pPr algn="r"/>
                      <a:r>
                        <a:rPr lang="hr-HR" sz="730" b="0" dirty="0">
                          <a:solidFill>
                            <a:schemeClr val="tx1"/>
                          </a:solidFill>
                          <a:effectLst/>
                        </a:rPr>
                        <a:t>t (636) = ,303, p = .762</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solidFill>
                      <a:schemeClr val="bg1">
                        <a:lumMod val="95000"/>
                      </a:schemeClr>
                    </a:solidFill>
                  </a:tcP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299</a:t>
                      </a:r>
                      <a:endParaRPr lang="en-HR" sz="730" b="0" dirty="0">
                        <a:solidFill>
                          <a:schemeClr val="tx1"/>
                        </a:solidFill>
                        <a:effectLst/>
                      </a:endParaRPr>
                    </a:p>
                    <a:p>
                      <a:pPr algn="ctr"/>
                      <a:r>
                        <a:rPr lang="hr-HR" sz="730" b="0" dirty="0">
                          <a:solidFill>
                            <a:schemeClr val="tx1"/>
                          </a:solidFill>
                          <a:effectLst/>
                        </a:rPr>
                        <a:t>334</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2,33</a:t>
                      </a:r>
                      <a:endParaRPr lang="en-HR" sz="730" b="0" dirty="0">
                        <a:solidFill>
                          <a:schemeClr val="tx1"/>
                        </a:solidFill>
                        <a:effectLst/>
                      </a:endParaRPr>
                    </a:p>
                    <a:p>
                      <a:pPr algn="ctr"/>
                      <a:r>
                        <a:rPr lang="hr-HR" sz="730" b="0" dirty="0">
                          <a:solidFill>
                            <a:schemeClr val="tx1"/>
                          </a:solidFill>
                          <a:effectLst/>
                        </a:rPr>
                        <a:t>2,41</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0,714</a:t>
                      </a:r>
                      <a:endParaRPr lang="en-HR" sz="730" b="0" dirty="0">
                        <a:solidFill>
                          <a:schemeClr val="tx1"/>
                        </a:solidFill>
                        <a:effectLst/>
                      </a:endParaRPr>
                    </a:p>
                    <a:p>
                      <a:pPr algn="ctr"/>
                      <a:r>
                        <a:rPr lang="hr-HR" sz="730" b="0" dirty="0">
                          <a:solidFill>
                            <a:schemeClr val="tx1"/>
                          </a:solidFill>
                          <a:effectLst/>
                        </a:rPr>
                        <a:t>0,720</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extLst>
                  <a:ext uri="{0D108BD9-81ED-4DB2-BD59-A6C34878D82A}">
                    <a16:rowId xmlns:a16="http://schemas.microsoft.com/office/drawing/2014/main" val="592110799"/>
                  </a:ext>
                </a:extLst>
              </a:tr>
              <a:tr h="444280">
                <a:tc>
                  <a:txBody>
                    <a:bodyPr/>
                    <a:lstStyle/>
                    <a:p>
                      <a:pPr algn="l"/>
                      <a:r>
                        <a:rPr lang="hr-HR" sz="730" b="0" dirty="0">
                          <a:solidFill>
                            <a:schemeClr val="tx1"/>
                          </a:solidFill>
                          <a:effectLst/>
                        </a:rPr>
                        <a:t>…u školi</a:t>
                      </a:r>
                      <a:endParaRPr lang="en-HR" sz="730" b="0" dirty="0">
                        <a:solidFill>
                          <a:schemeClr val="tx1"/>
                        </a:solidFill>
                        <a:effectLst/>
                      </a:endParaRPr>
                    </a:p>
                    <a:p>
                      <a:pPr algn="r"/>
                      <a:r>
                        <a:rPr lang="hr-HR" sz="730" b="0" dirty="0">
                          <a:solidFill>
                            <a:schemeClr val="tx1"/>
                          </a:solidFill>
                          <a:effectLst/>
                        </a:rPr>
                        <a:t>RN</a:t>
                      </a:r>
                      <a:endParaRPr lang="en-HR" sz="730" b="0" dirty="0">
                        <a:solidFill>
                          <a:schemeClr val="tx1"/>
                        </a:solidFill>
                        <a:effectLst/>
                      </a:endParaRPr>
                    </a:p>
                    <a:p>
                      <a:pPr algn="r"/>
                      <a:r>
                        <a:rPr lang="hr-HR" sz="730" b="0" dirty="0">
                          <a:solidFill>
                            <a:schemeClr val="tx1"/>
                          </a:solidFill>
                          <a:effectLst/>
                        </a:rPr>
                        <a:t>PN</a:t>
                      </a:r>
                      <a:endParaRPr lang="en-HR" sz="730" b="0" dirty="0">
                        <a:solidFill>
                          <a:schemeClr val="tx1"/>
                        </a:solidFill>
                        <a:effectLst/>
                      </a:endParaRPr>
                    </a:p>
                    <a:p>
                      <a:pPr algn="r"/>
                      <a:r>
                        <a:rPr lang="hr-HR" sz="730" b="0" dirty="0">
                          <a:solidFill>
                            <a:schemeClr val="tx1"/>
                          </a:solidFill>
                          <a:effectLst/>
                        </a:rPr>
                        <a:t>t (629) = -,428, p = .669</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298</a:t>
                      </a:r>
                      <a:endParaRPr lang="en-HR" sz="730" b="0" dirty="0">
                        <a:solidFill>
                          <a:schemeClr val="tx1"/>
                        </a:solidFill>
                        <a:effectLst/>
                      </a:endParaRPr>
                    </a:p>
                    <a:p>
                      <a:pPr algn="ctr"/>
                      <a:r>
                        <a:rPr lang="hr-HR" sz="730" b="0" dirty="0">
                          <a:solidFill>
                            <a:schemeClr val="tx1"/>
                          </a:solidFill>
                          <a:effectLst/>
                        </a:rPr>
                        <a:t>333</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2,24</a:t>
                      </a:r>
                      <a:endParaRPr lang="en-HR" sz="730" b="0" dirty="0">
                        <a:solidFill>
                          <a:schemeClr val="tx1"/>
                        </a:solidFill>
                        <a:effectLst/>
                      </a:endParaRPr>
                    </a:p>
                    <a:p>
                      <a:pPr algn="ctr"/>
                      <a:r>
                        <a:rPr lang="hr-HR" sz="730" b="0" dirty="0">
                          <a:solidFill>
                            <a:schemeClr val="tx1"/>
                          </a:solidFill>
                          <a:effectLst/>
                        </a:rPr>
                        <a:t>2,27</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tc>
                  <a:txBody>
                    <a:bodyPr/>
                    <a:lstStyle/>
                    <a:p>
                      <a:pPr algn="ctr"/>
                      <a:r>
                        <a:rPr lang="hr-HR" sz="730" b="0" dirty="0">
                          <a:solidFill>
                            <a:schemeClr val="tx1"/>
                          </a:solidFill>
                          <a:effectLst/>
                        </a:rPr>
                        <a:t> </a:t>
                      </a:r>
                      <a:endParaRPr lang="en-HR" sz="730" b="0" dirty="0">
                        <a:solidFill>
                          <a:schemeClr val="tx1"/>
                        </a:solidFill>
                        <a:effectLst/>
                      </a:endParaRPr>
                    </a:p>
                    <a:p>
                      <a:pPr algn="ctr"/>
                      <a:r>
                        <a:rPr lang="hr-HR" sz="730" b="0" dirty="0">
                          <a:solidFill>
                            <a:schemeClr val="tx1"/>
                          </a:solidFill>
                          <a:effectLst/>
                        </a:rPr>
                        <a:t>0,751</a:t>
                      </a:r>
                      <a:endParaRPr lang="en-HR" sz="730" b="0" dirty="0">
                        <a:solidFill>
                          <a:schemeClr val="tx1"/>
                        </a:solidFill>
                        <a:effectLst/>
                      </a:endParaRPr>
                    </a:p>
                    <a:p>
                      <a:pPr algn="ctr"/>
                      <a:r>
                        <a:rPr lang="hr-HR" sz="730" b="0" dirty="0">
                          <a:solidFill>
                            <a:schemeClr val="tx1"/>
                          </a:solidFill>
                          <a:effectLst/>
                        </a:rPr>
                        <a:t>0,742</a:t>
                      </a:r>
                      <a:endParaRPr lang="en-HR" sz="730" b="0" dirty="0">
                        <a:solidFill>
                          <a:schemeClr val="tx1"/>
                        </a:solidFill>
                        <a:effectLst/>
                      </a:endParaRPr>
                    </a:p>
                    <a:p>
                      <a:pPr algn="ctr"/>
                      <a:r>
                        <a:rPr lang="hr-HR" sz="730" b="0" dirty="0">
                          <a:solidFill>
                            <a:schemeClr val="tx1"/>
                          </a:solidFill>
                          <a:effectLst/>
                        </a:rPr>
                        <a:t> </a:t>
                      </a:r>
                      <a:endParaRPr lang="en-HR" sz="73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39793" marR="39793" marT="0" marB="0" anchor="ctr"/>
                </a:tc>
                <a:extLst>
                  <a:ext uri="{0D108BD9-81ED-4DB2-BD59-A6C34878D82A}">
                    <a16:rowId xmlns:a16="http://schemas.microsoft.com/office/drawing/2014/main" val="2633932657"/>
                  </a:ext>
                </a:extLst>
              </a:tr>
            </a:tbl>
          </a:graphicData>
        </a:graphic>
      </p:graphicFrame>
      <p:sp>
        <p:nvSpPr>
          <p:cNvPr id="4" name="Rectangle 3">
            <a:extLst>
              <a:ext uri="{FF2B5EF4-FFF2-40B4-BE49-F238E27FC236}">
                <a16:creationId xmlns:a16="http://schemas.microsoft.com/office/drawing/2014/main" id="{3EF3FAEC-2AB5-0A4D-881E-4937272FD6E5}"/>
              </a:ext>
            </a:extLst>
          </p:cNvPr>
          <p:cNvSpPr/>
          <p:nvPr/>
        </p:nvSpPr>
        <p:spPr>
          <a:xfrm>
            <a:off x="56455" y="200727"/>
            <a:ext cx="4212079" cy="461665"/>
          </a:xfrm>
          <a:prstGeom prst="rect">
            <a:avLst/>
          </a:prstGeom>
        </p:spPr>
        <p:txBody>
          <a:bodyPr wrap="square">
            <a:spAutoFit/>
          </a:bodyPr>
          <a:lstStyle/>
          <a:p>
            <a:pPr algn="ctr"/>
            <a:r>
              <a:rPr lang="en-HR" sz="1200" b="1" i="1"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Razlike po spolu, mjestu gdje se nalazi škola te radnome mjestu u zadovoljstvu učitelja edukacijom i profesionalnim razvojem</a:t>
            </a:r>
            <a:endParaRPr lang="en-HR" sz="1200" b="1" i="1"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p:txBody>
      </p:sp>
      <p:graphicFrame>
        <p:nvGraphicFramePr>
          <p:cNvPr id="5" name="Table 4">
            <a:extLst>
              <a:ext uri="{FF2B5EF4-FFF2-40B4-BE49-F238E27FC236}">
                <a16:creationId xmlns:a16="http://schemas.microsoft.com/office/drawing/2014/main" id="{3A26B597-C92B-504E-B0CC-DCDC2E8F1A05}"/>
              </a:ext>
            </a:extLst>
          </p:cNvPr>
          <p:cNvGraphicFramePr>
            <a:graphicFrameLocks noGrp="1"/>
          </p:cNvGraphicFramePr>
          <p:nvPr>
            <p:extLst>
              <p:ext uri="{D42A27DB-BD31-4B8C-83A1-F6EECF244321}">
                <p14:modId xmlns:p14="http://schemas.microsoft.com/office/powerpoint/2010/main" val="2548279567"/>
              </p:ext>
            </p:extLst>
          </p:nvPr>
        </p:nvGraphicFramePr>
        <p:xfrm>
          <a:off x="4572000" y="1207501"/>
          <a:ext cx="3978302" cy="944977"/>
        </p:xfrm>
        <a:graphic>
          <a:graphicData uri="http://schemas.openxmlformats.org/drawingml/2006/table">
            <a:tbl>
              <a:tblPr firstRow="1" firstCol="1" bandRow="1">
                <a:tableStyleId>{7E9639D4-E3E2-4D34-9284-5A2195B3D0D7}</a:tableStyleId>
              </a:tblPr>
              <a:tblGrid>
                <a:gridCol w="934847">
                  <a:extLst>
                    <a:ext uri="{9D8B030D-6E8A-4147-A177-3AD203B41FA5}">
                      <a16:colId xmlns:a16="http://schemas.microsoft.com/office/drawing/2014/main" val="1959974117"/>
                    </a:ext>
                  </a:extLst>
                </a:gridCol>
                <a:gridCol w="833427">
                  <a:extLst>
                    <a:ext uri="{9D8B030D-6E8A-4147-A177-3AD203B41FA5}">
                      <a16:colId xmlns:a16="http://schemas.microsoft.com/office/drawing/2014/main" val="3812135808"/>
                    </a:ext>
                  </a:extLst>
                </a:gridCol>
                <a:gridCol w="791962">
                  <a:extLst>
                    <a:ext uri="{9D8B030D-6E8A-4147-A177-3AD203B41FA5}">
                      <a16:colId xmlns:a16="http://schemas.microsoft.com/office/drawing/2014/main" val="1666158872"/>
                    </a:ext>
                  </a:extLst>
                </a:gridCol>
                <a:gridCol w="680009">
                  <a:extLst>
                    <a:ext uri="{9D8B030D-6E8A-4147-A177-3AD203B41FA5}">
                      <a16:colId xmlns:a16="http://schemas.microsoft.com/office/drawing/2014/main" val="1041810622"/>
                    </a:ext>
                  </a:extLst>
                </a:gridCol>
                <a:gridCol w="738057">
                  <a:extLst>
                    <a:ext uri="{9D8B030D-6E8A-4147-A177-3AD203B41FA5}">
                      <a16:colId xmlns:a16="http://schemas.microsoft.com/office/drawing/2014/main" val="1231182278"/>
                    </a:ext>
                  </a:extLst>
                </a:gridCol>
              </a:tblGrid>
              <a:tr h="195910">
                <a:tc>
                  <a:txBody>
                    <a:bodyPr/>
                    <a:lstStyle/>
                    <a:p>
                      <a:pPr>
                        <a:lnSpc>
                          <a:spcPct val="115000"/>
                        </a:lnSpc>
                      </a:pPr>
                      <a:r>
                        <a:rPr lang="en-US" sz="800" b="0" dirty="0">
                          <a:solidFill>
                            <a:schemeClr val="bg1"/>
                          </a:solidFill>
                          <a:effectLst/>
                        </a:rPr>
                        <a:t> </a:t>
                      </a:r>
                      <a:endParaRPr lang="en-HR" sz="800" b="0" i="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800" b="0" dirty="0">
                          <a:solidFill>
                            <a:schemeClr val="bg1"/>
                          </a:solidFill>
                          <a:effectLst/>
                        </a:rPr>
                        <a:t>df</a:t>
                      </a:r>
                      <a:endParaRPr lang="en-HR" sz="800" b="0" i="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800" b="0" dirty="0">
                          <a:solidFill>
                            <a:schemeClr val="bg1"/>
                          </a:solidFill>
                          <a:effectLst/>
                        </a:rPr>
                        <a:t>MS</a:t>
                      </a:r>
                      <a:endParaRPr lang="en-HR" sz="800" b="0" i="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800" b="0" dirty="0">
                          <a:solidFill>
                            <a:schemeClr val="bg1"/>
                          </a:solidFill>
                          <a:effectLst/>
                        </a:rPr>
                        <a:t>F</a:t>
                      </a:r>
                      <a:endParaRPr lang="en-HR" sz="800" b="0" i="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800" b="0" dirty="0">
                          <a:solidFill>
                            <a:schemeClr val="bg1"/>
                          </a:solidFill>
                          <a:effectLst/>
                        </a:rPr>
                        <a:t>p</a:t>
                      </a:r>
                      <a:endParaRPr lang="en-HR" sz="800" b="0" i="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extLst>
                  <a:ext uri="{0D108BD9-81ED-4DB2-BD59-A6C34878D82A}">
                    <a16:rowId xmlns:a16="http://schemas.microsoft.com/office/drawing/2014/main" val="168576507"/>
                  </a:ext>
                </a:extLst>
              </a:tr>
              <a:tr h="749067">
                <a:tc>
                  <a:txBody>
                    <a:bodyPr/>
                    <a:lstStyle/>
                    <a:p>
                      <a:pPr>
                        <a:lnSpc>
                          <a:spcPct val="115000"/>
                        </a:lnSpc>
                      </a:pPr>
                      <a:r>
                        <a:rPr lang="hr-HR" sz="800" b="0" dirty="0">
                          <a:solidFill>
                            <a:schemeClr val="tx1"/>
                          </a:solidFill>
                          <a:effectLst/>
                        </a:rPr>
                        <a:t>Ukupno</a:t>
                      </a:r>
                      <a:endParaRPr lang="en-HR" sz="800" b="0" dirty="0">
                        <a:solidFill>
                          <a:schemeClr val="tx1"/>
                        </a:solidFill>
                        <a:effectLst/>
                      </a:endParaRPr>
                    </a:p>
                    <a:p>
                      <a:pPr>
                        <a:lnSpc>
                          <a:spcPct val="115000"/>
                        </a:lnSpc>
                      </a:pPr>
                      <a:r>
                        <a:rPr lang="hr-HR" sz="800" b="0" dirty="0">
                          <a:solidFill>
                            <a:schemeClr val="tx1"/>
                          </a:solidFill>
                          <a:effectLst/>
                        </a:rPr>
                        <a:t>Tijekom studija</a:t>
                      </a:r>
                      <a:endParaRPr lang="en-HR" sz="800" b="0" dirty="0">
                        <a:solidFill>
                          <a:schemeClr val="tx1"/>
                        </a:solidFill>
                        <a:effectLst/>
                      </a:endParaRPr>
                    </a:p>
                    <a:p>
                      <a:pPr>
                        <a:lnSpc>
                          <a:spcPct val="115000"/>
                        </a:lnSpc>
                      </a:pPr>
                      <a:r>
                        <a:rPr lang="hr-HR" sz="800" b="0" dirty="0">
                          <a:solidFill>
                            <a:schemeClr val="tx1"/>
                          </a:solidFill>
                          <a:effectLst/>
                        </a:rPr>
                        <a:t>Izvan škole</a:t>
                      </a:r>
                      <a:endParaRPr lang="en-HR" sz="800" b="0" dirty="0">
                        <a:solidFill>
                          <a:schemeClr val="tx1"/>
                        </a:solidFill>
                        <a:effectLst/>
                      </a:endParaRPr>
                    </a:p>
                    <a:p>
                      <a:pPr>
                        <a:lnSpc>
                          <a:spcPct val="115000"/>
                        </a:lnSpc>
                      </a:pPr>
                      <a:r>
                        <a:rPr lang="hr-HR" sz="800" b="0" dirty="0">
                          <a:solidFill>
                            <a:schemeClr val="tx1"/>
                          </a:solidFill>
                          <a:effectLst/>
                        </a:rPr>
                        <a:t>U školi</a:t>
                      </a:r>
                      <a:endParaRPr lang="en-HR" sz="8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800" b="0" dirty="0">
                          <a:solidFill>
                            <a:schemeClr val="tx1"/>
                          </a:solidFill>
                          <a:effectLst/>
                        </a:rPr>
                        <a:t>2, 628</a:t>
                      </a:r>
                      <a:endParaRPr lang="en-HR" sz="800" b="0" dirty="0">
                        <a:solidFill>
                          <a:schemeClr val="tx1"/>
                        </a:solidFill>
                        <a:effectLst/>
                      </a:endParaRPr>
                    </a:p>
                    <a:p>
                      <a:pPr algn="ctr">
                        <a:lnSpc>
                          <a:spcPct val="115000"/>
                        </a:lnSpc>
                      </a:pPr>
                      <a:r>
                        <a:rPr lang="en-US" sz="800" b="0" dirty="0">
                          <a:solidFill>
                            <a:schemeClr val="tx1"/>
                          </a:solidFill>
                          <a:effectLst/>
                        </a:rPr>
                        <a:t>2, 628</a:t>
                      </a:r>
                      <a:endParaRPr lang="en-HR" sz="800" b="0" dirty="0">
                        <a:solidFill>
                          <a:schemeClr val="tx1"/>
                        </a:solidFill>
                        <a:effectLst/>
                      </a:endParaRPr>
                    </a:p>
                    <a:p>
                      <a:pPr algn="ctr">
                        <a:lnSpc>
                          <a:spcPct val="115000"/>
                        </a:lnSpc>
                      </a:pPr>
                      <a:r>
                        <a:rPr lang="en-US" sz="800" b="0" dirty="0">
                          <a:solidFill>
                            <a:schemeClr val="tx1"/>
                          </a:solidFill>
                          <a:effectLst/>
                        </a:rPr>
                        <a:t>2, 628</a:t>
                      </a:r>
                      <a:endParaRPr lang="en-HR" sz="800" b="0" dirty="0">
                        <a:solidFill>
                          <a:schemeClr val="tx1"/>
                        </a:solidFill>
                        <a:effectLst/>
                      </a:endParaRPr>
                    </a:p>
                    <a:p>
                      <a:pPr algn="ctr">
                        <a:lnSpc>
                          <a:spcPct val="115000"/>
                        </a:lnSpc>
                      </a:pPr>
                      <a:r>
                        <a:rPr lang="en-US" sz="800" b="0" dirty="0">
                          <a:solidFill>
                            <a:schemeClr val="tx1"/>
                          </a:solidFill>
                          <a:effectLst/>
                        </a:rPr>
                        <a:t>2, 626</a:t>
                      </a:r>
                      <a:endParaRPr lang="en-HR" sz="8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800" b="0" dirty="0">
                          <a:solidFill>
                            <a:schemeClr val="tx1"/>
                          </a:solidFill>
                          <a:effectLst/>
                        </a:rPr>
                        <a:t>1,354</a:t>
                      </a:r>
                      <a:endParaRPr lang="en-HR" sz="800" b="0" dirty="0">
                        <a:solidFill>
                          <a:schemeClr val="tx1"/>
                        </a:solidFill>
                        <a:effectLst/>
                      </a:endParaRPr>
                    </a:p>
                    <a:p>
                      <a:pPr algn="ctr">
                        <a:lnSpc>
                          <a:spcPct val="115000"/>
                        </a:lnSpc>
                      </a:pPr>
                      <a:r>
                        <a:rPr lang="en-US" sz="800" b="0" dirty="0">
                          <a:solidFill>
                            <a:schemeClr val="tx1"/>
                          </a:solidFill>
                          <a:effectLst/>
                        </a:rPr>
                        <a:t>6,501</a:t>
                      </a:r>
                      <a:endParaRPr lang="en-HR" sz="800" b="0" dirty="0">
                        <a:solidFill>
                          <a:schemeClr val="tx1"/>
                        </a:solidFill>
                        <a:effectLst/>
                      </a:endParaRPr>
                    </a:p>
                    <a:p>
                      <a:pPr algn="ctr">
                        <a:lnSpc>
                          <a:spcPct val="115000"/>
                        </a:lnSpc>
                      </a:pPr>
                      <a:r>
                        <a:rPr lang="en-US" sz="800" b="0" dirty="0">
                          <a:solidFill>
                            <a:schemeClr val="tx1"/>
                          </a:solidFill>
                          <a:effectLst/>
                        </a:rPr>
                        <a:t>1,771</a:t>
                      </a:r>
                      <a:endParaRPr lang="en-HR" sz="800" b="0" dirty="0">
                        <a:solidFill>
                          <a:schemeClr val="tx1"/>
                        </a:solidFill>
                        <a:effectLst/>
                      </a:endParaRPr>
                    </a:p>
                    <a:p>
                      <a:pPr algn="ctr">
                        <a:lnSpc>
                          <a:spcPct val="115000"/>
                        </a:lnSpc>
                      </a:pPr>
                      <a:r>
                        <a:rPr lang="en-US" sz="800" b="0" dirty="0">
                          <a:solidFill>
                            <a:schemeClr val="tx1"/>
                          </a:solidFill>
                          <a:effectLst/>
                        </a:rPr>
                        <a:t>.851</a:t>
                      </a:r>
                      <a:endParaRPr lang="en-HR" sz="8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800" b="0" dirty="0">
                          <a:solidFill>
                            <a:schemeClr val="tx1"/>
                          </a:solidFill>
                          <a:effectLst/>
                        </a:rPr>
                        <a:t>3,930</a:t>
                      </a:r>
                      <a:endParaRPr lang="en-HR" sz="800" b="0" dirty="0">
                        <a:solidFill>
                          <a:schemeClr val="tx1"/>
                        </a:solidFill>
                        <a:effectLst/>
                      </a:endParaRPr>
                    </a:p>
                    <a:p>
                      <a:pPr algn="ctr">
                        <a:lnSpc>
                          <a:spcPct val="115000"/>
                        </a:lnSpc>
                      </a:pPr>
                      <a:r>
                        <a:rPr lang="en-US" sz="800" b="0" dirty="0">
                          <a:solidFill>
                            <a:schemeClr val="tx1"/>
                          </a:solidFill>
                          <a:effectLst/>
                        </a:rPr>
                        <a:t>12,164</a:t>
                      </a:r>
                      <a:endParaRPr lang="en-HR" sz="800" b="0" dirty="0">
                        <a:solidFill>
                          <a:schemeClr val="tx1"/>
                        </a:solidFill>
                        <a:effectLst/>
                      </a:endParaRPr>
                    </a:p>
                    <a:p>
                      <a:pPr algn="ctr">
                        <a:lnSpc>
                          <a:spcPct val="115000"/>
                        </a:lnSpc>
                      </a:pPr>
                      <a:r>
                        <a:rPr lang="en-US" sz="800" b="0" dirty="0">
                          <a:solidFill>
                            <a:schemeClr val="tx1"/>
                          </a:solidFill>
                          <a:effectLst/>
                        </a:rPr>
                        <a:t>3,425</a:t>
                      </a:r>
                      <a:endParaRPr lang="en-HR" sz="800" b="0" dirty="0">
                        <a:solidFill>
                          <a:schemeClr val="tx1"/>
                        </a:solidFill>
                        <a:effectLst/>
                      </a:endParaRPr>
                    </a:p>
                    <a:p>
                      <a:pPr algn="ctr">
                        <a:lnSpc>
                          <a:spcPct val="115000"/>
                        </a:lnSpc>
                      </a:pPr>
                      <a:r>
                        <a:rPr lang="en-US" sz="800" b="0" dirty="0">
                          <a:solidFill>
                            <a:schemeClr val="tx1"/>
                          </a:solidFill>
                          <a:effectLst/>
                        </a:rPr>
                        <a:t>1.522</a:t>
                      </a:r>
                      <a:endParaRPr lang="en-HR" sz="8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800" b="1" dirty="0">
                          <a:solidFill>
                            <a:srgbClr val="FE770D"/>
                          </a:solidFill>
                          <a:effectLst/>
                        </a:rPr>
                        <a:t>.020</a:t>
                      </a:r>
                      <a:endParaRPr lang="en-HR" sz="800" b="1" dirty="0">
                        <a:solidFill>
                          <a:srgbClr val="FE770D"/>
                        </a:solidFill>
                        <a:effectLst/>
                      </a:endParaRPr>
                    </a:p>
                    <a:p>
                      <a:pPr algn="ctr">
                        <a:lnSpc>
                          <a:spcPct val="115000"/>
                        </a:lnSpc>
                      </a:pPr>
                      <a:r>
                        <a:rPr lang="en-US" sz="800" b="1" dirty="0">
                          <a:solidFill>
                            <a:srgbClr val="FE770D"/>
                          </a:solidFill>
                          <a:effectLst/>
                        </a:rPr>
                        <a:t>.000</a:t>
                      </a:r>
                      <a:endParaRPr lang="en-HR" sz="800" b="1" dirty="0">
                        <a:solidFill>
                          <a:srgbClr val="FE770D"/>
                        </a:solidFill>
                        <a:effectLst/>
                      </a:endParaRPr>
                    </a:p>
                    <a:p>
                      <a:pPr algn="ctr">
                        <a:lnSpc>
                          <a:spcPct val="115000"/>
                        </a:lnSpc>
                      </a:pPr>
                      <a:r>
                        <a:rPr lang="en-US" sz="800" b="1" dirty="0">
                          <a:solidFill>
                            <a:srgbClr val="FE770D"/>
                          </a:solidFill>
                          <a:effectLst/>
                        </a:rPr>
                        <a:t>.033</a:t>
                      </a:r>
                      <a:endParaRPr lang="en-HR" sz="800" b="1" dirty="0">
                        <a:solidFill>
                          <a:srgbClr val="FE770D"/>
                        </a:solidFill>
                        <a:effectLst/>
                      </a:endParaRPr>
                    </a:p>
                    <a:p>
                      <a:pPr algn="ctr">
                        <a:lnSpc>
                          <a:spcPct val="115000"/>
                        </a:lnSpc>
                      </a:pPr>
                      <a:r>
                        <a:rPr lang="en-US" sz="800" b="0" dirty="0">
                          <a:solidFill>
                            <a:schemeClr val="tx1"/>
                          </a:solidFill>
                          <a:effectLst/>
                        </a:rPr>
                        <a:t>.219</a:t>
                      </a:r>
                      <a:endParaRPr lang="en-HR" sz="8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extLst>
                  <a:ext uri="{0D108BD9-81ED-4DB2-BD59-A6C34878D82A}">
                    <a16:rowId xmlns:a16="http://schemas.microsoft.com/office/drawing/2014/main" val="1264580515"/>
                  </a:ext>
                </a:extLst>
              </a:tr>
            </a:tbl>
          </a:graphicData>
        </a:graphic>
      </p:graphicFrame>
      <p:sp>
        <p:nvSpPr>
          <p:cNvPr id="6" name="Rectangle 5">
            <a:extLst>
              <a:ext uri="{FF2B5EF4-FFF2-40B4-BE49-F238E27FC236}">
                <a16:creationId xmlns:a16="http://schemas.microsoft.com/office/drawing/2014/main" id="{01F26DC5-06CD-9649-A88C-4B8DCC77D38B}"/>
              </a:ext>
            </a:extLst>
          </p:cNvPr>
          <p:cNvSpPr/>
          <p:nvPr/>
        </p:nvSpPr>
        <p:spPr>
          <a:xfrm>
            <a:off x="4268534" y="704114"/>
            <a:ext cx="4572000" cy="461665"/>
          </a:xfrm>
          <a:prstGeom prst="rect">
            <a:avLst/>
          </a:prstGeom>
        </p:spPr>
        <p:txBody>
          <a:bodyPr>
            <a:spAutoFit/>
          </a:bodyPr>
          <a:lstStyle/>
          <a:p>
            <a:pPr algn="ctr"/>
            <a:r>
              <a:rPr lang="en-HR" sz="1200" b="1" i="1"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Usporedba zadovoljstva edukacijom i profesionalnim razvojem za rad u slučajevima vršnjačkoga nasilja ovisno o dobi učitelja</a:t>
            </a:r>
            <a:endParaRPr lang="en-HR" sz="1200" b="1" i="1"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p:txBody>
      </p:sp>
      <p:graphicFrame>
        <p:nvGraphicFramePr>
          <p:cNvPr id="7" name="Chart 6">
            <a:extLst>
              <a:ext uri="{FF2B5EF4-FFF2-40B4-BE49-F238E27FC236}">
                <a16:creationId xmlns:a16="http://schemas.microsoft.com/office/drawing/2014/main" id="{0D3A525A-2699-3A43-8A65-43852292394C}"/>
              </a:ext>
            </a:extLst>
          </p:cNvPr>
          <p:cNvGraphicFramePr/>
          <p:nvPr>
            <p:extLst>
              <p:ext uri="{D42A27DB-BD31-4B8C-83A1-F6EECF244321}">
                <p14:modId xmlns:p14="http://schemas.microsoft.com/office/powerpoint/2010/main" val="2250936004"/>
              </p:ext>
            </p:extLst>
          </p:nvPr>
        </p:nvGraphicFramePr>
        <p:xfrm>
          <a:off x="4572000" y="3035728"/>
          <a:ext cx="4132538" cy="1513332"/>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FD26C8AC-C30B-8745-A8CA-2F059AD757C7}"/>
              </a:ext>
            </a:extLst>
          </p:cNvPr>
          <p:cNvSpPr/>
          <p:nvPr/>
        </p:nvSpPr>
        <p:spPr>
          <a:xfrm>
            <a:off x="4268534" y="2574063"/>
            <a:ext cx="4572000" cy="461665"/>
          </a:xfrm>
          <a:prstGeom prst="rect">
            <a:avLst/>
          </a:prstGeom>
        </p:spPr>
        <p:txBody>
          <a:bodyPr>
            <a:spAutoFit/>
          </a:bodyPr>
          <a:lstStyle/>
          <a:p>
            <a:pPr algn="ctr"/>
            <a:r>
              <a:rPr lang="en-HR" sz="1200" b="1" i="1"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Razlika u zadovoljstvu edukacijom i profesionalnim usavršavanjem za rad u slučajevima vršnjačkoga nasilja ovisno o dobi učitelja</a:t>
            </a:r>
            <a:endParaRPr lang="en-HR" sz="1200" b="1" i="1"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p:txBody>
      </p:sp>
    </p:spTree>
    <p:extLst>
      <p:ext uri="{BB962C8B-B14F-4D97-AF65-F5344CB8AC3E}">
        <p14:creationId xmlns:p14="http://schemas.microsoft.com/office/powerpoint/2010/main" val="2832667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A10D1C-F83E-1941-9C45-47FCCEB12440}"/>
              </a:ext>
            </a:extLst>
          </p:cNvPr>
          <p:cNvSpPr/>
          <p:nvPr/>
        </p:nvSpPr>
        <p:spPr>
          <a:xfrm>
            <a:off x="1389101" y="240619"/>
            <a:ext cx="6033407" cy="461665"/>
          </a:xfrm>
          <a:prstGeom prst="rect">
            <a:avLst/>
          </a:prstGeom>
        </p:spPr>
        <p:txBody>
          <a:bodyPr wrap="square">
            <a:spAutoFit/>
          </a:bodyPr>
          <a:lstStyle/>
          <a:p>
            <a:pPr algn="ctr"/>
            <a:r>
              <a:rPr lang="en-HR" sz="1200" b="1" i="1" dirty="0">
                <a:solidFill>
                  <a:schemeClr val="tx1"/>
                </a:solidFill>
                <a:latin typeface="Calibri Light" panose="020F0302020204030204" pitchFamily="34" charset="0"/>
                <a:cs typeface="Calibri Light" panose="020F0302020204030204" pitchFamily="34" charset="0"/>
              </a:rPr>
              <a:t>Razlika u zadovoljstvu suradnjom s kolegama, institucijama te roditeljima u slučajevima vršnjačkoga nasilja ovisno o spolu</a:t>
            </a:r>
            <a:r>
              <a:rPr lang="hr-HR" sz="1200" b="1" i="1" dirty="0">
                <a:solidFill>
                  <a:schemeClr val="tx1"/>
                </a:solidFill>
                <a:latin typeface="Calibri Light" panose="020F0302020204030204" pitchFamily="34" charset="0"/>
                <a:cs typeface="Calibri Light" panose="020F0302020204030204" pitchFamily="34" charset="0"/>
              </a:rPr>
              <a:t>, radnom mjestu i mjestu gdje se nalazi škola</a:t>
            </a:r>
            <a:endParaRPr lang="en-HR" sz="1200" b="1" i="1" dirty="0">
              <a:solidFill>
                <a:schemeClr val="tx1"/>
              </a:solidFill>
              <a:latin typeface="Calibri Light" panose="020F0302020204030204" pitchFamily="34" charset="0"/>
              <a:cs typeface="Calibri Light" panose="020F0302020204030204" pitchFamily="34" charset="0"/>
            </a:endParaRPr>
          </a:p>
        </p:txBody>
      </p:sp>
      <p:graphicFrame>
        <p:nvGraphicFramePr>
          <p:cNvPr id="4" name="Chart 3">
            <a:extLst>
              <a:ext uri="{FF2B5EF4-FFF2-40B4-BE49-F238E27FC236}">
                <a16:creationId xmlns:a16="http://schemas.microsoft.com/office/drawing/2014/main" id="{80A34740-C168-5941-B690-458F1DAAE405}"/>
              </a:ext>
            </a:extLst>
          </p:cNvPr>
          <p:cNvGraphicFramePr/>
          <p:nvPr>
            <p:extLst>
              <p:ext uri="{D42A27DB-BD31-4B8C-83A1-F6EECF244321}">
                <p14:modId xmlns:p14="http://schemas.microsoft.com/office/powerpoint/2010/main" val="700862043"/>
              </p:ext>
            </p:extLst>
          </p:nvPr>
        </p:nvGraphicFramePr>
        <p:xfrm>
          <a:off x="939339" y="702284"/>
          <a:ext cx="6932930" cy="19454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id="{D06050C4-5365-D94C-942D-70441CC6CCFB}"/>
              </a:ext>
            </a:extLst>
          </p:cNvPr>
          <p:cNvGraphicFramePr>
            <a:graphicFrameLocks noGrp="1"/>
          </p:cNvGraphicFramePr>
          <p:nvPr>
            <p:extLst>
              <p:ext uri="{D42A27DB-BD31-4B8C-83A1-F6EECF244321}">
                <p14:modId xmlns:p14="http://schemas.microsoft.com/office/powerpoint/2010/main" val="3403786954"/>
              </p:ext>
            </p:extLst>
          </p:nvPr>
        </p:nvGraphicFramePr>
        <p:xfrm>
          <a:off x="487076" y="3451601"/>
          <a:ext cx="3424433" cy="1049020"/>
        </p:xfrm>
        <a:graphic>
          <a:graphicData uri="http://schemas.openxmlformats.org/drawingml/2006/table">
            <a:tbl>
              <a:tblPr firstRow="1" firstCol="1" bandRow="1">
                <a:tableStyleId>{7E9639D4-E3E2-4D34-9284-5A2195B3D0D7}</a:tableStyleId>
              </a:tblPr>
              <a:tblGrid>
                <a:gridCol w="1095902">
                  <a:extLst>
                    <a:ext uri="{9D8B030D-6E8A-4147-A177-3AD203B41FA5}">
                      <a16:colId xmlns:a16="http://schemas.microsoft.com/office/drawing/2014/main" val="3142114908"/>
                    </a:ext>
                  </a:extLst>
                </a:gridCol>
                <a:gridCol w="560549">
                  <a:extLst>
                    <a:ext uri="{9D8B030D-6E8A-4147-A177-3AD203B41FA5}">
                      <a16:colId xmlns:a16="http://schemas.microsoft.com/office/drawing/2014/main" val="1597052193"/>
                    </a:ext>
                  </a:extLst>
                </a:gridCol>
                <a:gridCol w="646884">
                  <a:extLst>
                    <a:ext uri="{9D8B030D-6E8A-4147-A177-3AD203B41FA5}">
                      <a16:colId xmlns:a16="http://schemas.microsoft.com/office/drawing/2014/main" val="37935066"/>
                    </a:ext>
                  </a:extLst>
                </a:gridCol>
                <a:gridCol w="560549">
                  <a:extLst>
                    <a:ext uri="{9D8B030D-6E8A-4147-A177-3AD203B41FA5}">
                      <a16:colId xmlns:a16="http://schemas.microsoft.com/office/drawing/2014/main" val="2322243509"/>
                    </a:ext>
                  </a:extLst>
                </a:gridCol>
                <a:gridCol w="560549">
                  <a:extLst>
                    <a:ext uri="{9D8B030D-6E8A-4147-A177-3AD203B41FA5}">
                      <a16:colId xmlns:a16="http://schemas.microsoft.com/office/drawing/2014/main" val="2075850048"/>
                    </a:ext>
                  </a:extLst>
                </a:gridCol>
              </a:tblGrid>
              <a:tr h="217805">
                <a:tc>
                  <a:txBody>
                    <a:bodyPr/>
                    <a:lstStyle/>
                    <a:p>
                      <a:pPr>
                        <a:lnSpc>
                          <a:spcPct val="115000"/>
                        </a:lnSpc>
                      </a:pPr>
                      <a:r>
                        <a:rPr lang="en-US" sz="1000" b="0" dirty="0">
                          <a:solidFill>
                            <a:schemeClr val="bg1"/>
                          </a:solidFill>
                          <a:effectLst/>
                        </a:rPr>
                        <a:t>Dob</a:t>
                      </a:r>
                      <a:endParaRPr lang="en-HR" sz="1200" b="0" i="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chemeClr val="bg1"/>
                          </a:solidFill>
                          <a:effectLst/>
                        </a:rPr>
                        <a:t>df</a:t>
                      </a:r>
                      <a:endParaRPr lang="en-HR" sz="1200" b="0" i="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chemeClr val="bg1"/>
                          </a:solidFill>
                          <a:effectLst/>
                        </a:rPr>
                        <a:t>MS</a:t>
                      </a:r>
                      <a:endParaRPr lang="en-HR" sz="1200" b="0" i="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chemeClr val="bg1"/>
                          </a:solidFill>
                          <a:effectLst/>
                        </a:rPr>
                        <a:t>F</a:t>
                      </a:r>
                      <a:endParaRPr lang="en-HR" sz="1200" b="0" i="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chemeClr val="bg1"/>
                          </a:solidFill>
                          <a:effectLst/>
                        </a:rPr>
                        <a:t>p</a:t>
                      </a:r>
                      <a:endParaRPr lang="en-HR" sz="1200" b="0" i="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extLst>
                  <a:ext uri="{0D108BD9-81ED-4DB2-BD59-A6C34878D82A}">
                    <a16:rowId xmlns:a16="http://schemas.microsoft.com/office/drawing/2014/main" val="2546806009"/>
                  </a:ext>
                </a:extLst>
              </a:tr>
              <a:tr h="204470">
                <a:tc>
                  <a:txBody>
                    <a:bodyPr/>
                    <a:lstStyle/>
                    <a:p>
                      <a:pPr>
                        <a:lnSpc>
                          <a:spcPct val="115000"/>
                        </a:lnSpc>
                      </a:pPr>
                      <a:r>
                        <a:rPr lang="hr-HR" sz="1000" b="0" dirty="0">
                          <a:solidFill>
                            <a:schemeClr val="tx1"/>
                          </a:solidFill>
                          <a:effectLst/>
                        </a:rPr>
                        <a:t>ukupno</a:t>
                      </a:r>
                      <a:endParaRPr lang="en-HR" sz="12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chemeClr val="tx1"/>
                          </a:solidFill>
                          <a:effectLst/>
                        </a:rPr>
                        <a:t>2,626</a:t>
                      </a:r>
                      <a:endParaRPr lang="en-HR" sz="12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chemeClr val="tx1"/>
                          </a:solidFill>
                          <a:effectLst/>
                        </a:rPr>
                        <a:t>2,986</a:t>
                      </a:r>
                      <a:endParaRPr lang="en-HR" sz="12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chemeClr val="tx1"/>
                          </a:solidFill>
                          <a:effectLst/>
                        </a:rPr>
                        <a:t>9,326</a:t>
                      </a:r>
                      <a:endParaRPr lang="en-HR" sz="12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rgbClr val="FE770D"/>
                          </a:solidFill>
                          <a:effectLst/>
                        </a:rPr>
                        <a:t>.000</a:t>
                      </a:r>
                      <a:endParaRPr lang="en-HR" sz="1200" b="0" i="0" dirty="0">
                        <a:solidFill>
                          <a:srgbClr val="FE770D"/>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extLst>
                  <a:ext uri="{0D108BD9-81ED-4DB2-BD59-A6C34878D82A}">
                    <a16:rowId xmlns:a16="http://schemas.microsoft.com/office/drawing/2014/main" val="3690398035"/>
                  </a:ext>
                </a:extLst>
              </a:tr>
              <a:tr h="204470">
                <a:tc>
                  <a:txBody>
                    <a:bodyPr/>
                    <a:lstStyle/>
                    <a:p>
                      <a:pPr>
                        <a:lnSpc>
                          <a:spcPct val="115000"/>
                        </a:lnSpc>
                      </a:pPr>
                      <a:r>
                        <a:rPr lang="hr-HR" sz="1000" b="0" dirty="0">
                          <a:solidFill>
                            <a:schemeClr val="tx1"/>
                          </a:solidFill>
                          <a:effectLst/>
                        </a:rPr>
                        <a:t>kolege</a:t>
                      </a:r>
                      <a:endParaRPr lang="en-HR" sz="12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chemeClr val="tx1"/>
                          </a:solidFill>
                          <a:effectLst/>
                        </a:rPr>
                        <a:t>2,626</a:t>
                      </a:r>
                      <a:endParaRPr lang="en-HR" sz="12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chemeClr val="tx1"/>
                          </a:solidFill>
                          <a:effectLst/>
                        </a:rPr>
                        <a:t>2,703</a:t>
                      </a:r>
                      <a:endParaRPr lang="en-HR" sz="12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chemeClr val="tx1"/>
                          </a:solidFill>
                          <a:effectLst/>
                        </a:rPr>
                        <a:t>6,728</a:t>
                      </a:r>
                      <a:endParaRPr lang="en-HR" sz="12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rgbClr val="FE770D"/>
                          </a:solidFill>
                          <a:effectLst/>
                        </a:rPr>
                        <a:t>.001</a:t>
                      </a:r>
                      <a:endParaRPr lang="en-HR" sz="1200" b="0" i="0" dirty="0">
                        <a:solidFill>
                          <a:srgbClr val="FE770D"/>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extLst>
                  <a:ext uri="{0D108BD9-81ED-4DB2-BD59-A6C34878D82A}">
                    <a16:rowId xmlns:a16="http://schemas.microsoft.com/office/drawing/2014/main" val="2610161770"/>
                  </a:ext>
                </a:extLst>
              </a:tr>
              <a:tr h="204470">
                <a:tc>
                  <a:txBody>
                    <a:bodyPr/>
                    <a:lstStyle/>
                    <a:p>
                      <a:pPr>
                        <a:lnSpc>
                          <a:spcPct val="115000"/>
                        </a:lnSpc>
                      </a:pPr>
                      <a:r>
                        <a:rPr lang="hr-HR" sz="1000" b="0" dirty="0">
                          <a:solidFill>
                            <a:schemeClr val="tx1"/>
                          </a:solidFill>
                          <a:effectLst/>
                        </a:rPr>
                        <a:t>institucije</a:t>
                      </a:r>
                      <a:endParaRPr lang="en-HR" sz="12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chemeClr val="tx1"/>
                          </a:solidFill>
                          <a:effectLst/>
                        </a:rPr>
                        <a:t>2,626</a:t>
                      </a:r>
                      <a:endParaRPr lang="en-HR" sz="12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chemeClr val="tx1"/>
                          </a:solidFill>
                          <a:effectLst/>
                        </a:rPr>
                        <a:t>2,731</a:t>
                      </a:r>
                      <a:endParaRPr lang="en-HR" sz="12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chemeClr val="tx1"/>
                          </a:solidFill>
                          <a:effectLst/>
                        </a:rPr>
                        <a:t>6,488</a:t>
                      </a:r>
                      <a:endParaRPr lang="en-HR" sz="12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rgbClr val="FE770D"/>
                          </a:solidFill>
                          <a:effectLst/>
                        </a:rPr>
                        <a:t>.002</a:t>
                      </a:r>
                      <a:endParaRPr lang="en-HR" sz="1200" b="0" i="0" dirty="0">
                        <a:solidFill>
                          <a:srgbClr val="FE770D"/>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extLst>
                  <a:ext uri="{0D108BD9-81ED-4DB2-BD59-A6C34878D82A}">
                    <a16:rowId xmlns:a16="http://schemas.microsoft.com/office/drawing/2014/main" val="3715965665"/>
                  </a:ext>
                </a:extLst>
              </a:tr>
              <a:tr h="217805">
                <a:tc>
                  <a:txBody>
                    <a:bodyPr/>
                    <a:lstStyle/>
                    <a:p>
                      <a:pPr>
                        <a:lnSpc>
                          <a:spcPct val="115000"/>
                        </a:lnSpc>
                      </a:pPr>
                      <a:r>
                        <a:rPr lang="hr-HR" sz="1000" b="0">
                          <a:solidFill>
                            <a:schemeClr val="tx1"/>
                          </a:solidFill>
                          <a:effectLst/>
                        </a:rPr>
                        <a:t>roditelji</a:t>
                      </a:r>
                      <a:endParaRPr lang="en-HR" sz="1200" b="0" i="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a:solidFill>
                            <a:schemeClr val="tx1"/>
                          </a:solidFill>
                          <a:effectLst/>
                        </a:rPr>
                        <a:t>1,624</a:t>
                      </a:r>
                      <a:endParaRPr lang="en-HR" sz="1200" b="0" i="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a:solidFill>
                            <a:schemeClr val="tx1"/>
                          </a:solidFill>
                          <a:effectLst/>
                        </a:rPr>
                        <a:t>.481</a:t>
                      </a:r>
                      <a:endParaRPr lang="en-HR" sz="1200" b="0" i="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chemeClr val="tx1"/>
                          </a:solidFill>
                          <a:effectLst/>
                        </a:rPr>
                        <a:t>.905</a:t>
                      </a:r>
                      <a:endParaRPr lang="en-HR" sz="12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tc>
                  <a:txBody>
                    <a:bodyPr/>
                    <a:lstStyle/>
                    <a:p>
                      <a:pPr algn="ctr">
                        <a:lnSpc>
                          <a:spcPct val="115000"/>
                        </a:lnSpc>
                      </a:pPr>
                      <a:r>
                        <a:rPr lang="en-US" sz="1000" b="0" dirty="0">
                          <a:solidFill>
                            <a:schemeClr val="tx1"/>
                          </a:solidFill>
                          <a:effectLst/>
                        </a:rPr>
                        <a:t>.405</a:t>
                      </a:r>
                      <a:endParaRPr lang="en-HR" sz="1200" b="0" i="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tc>
                <a:extLst>
                  <a:ext uri="{0D108BD9-81ED-4DB2-BD59-A6C34878D82A}">
                    <a16:rowId xmlns:a16="http://schemas.microsoft.com/office/drawing/2014/main" val="1718164030"/>
                  </a:ext>
                </a:extLst>
              </a:tr>
            </a:tbl>
          </a:graphicData>
        </a:graphic>
      </p:graphicFrame>
      <p:sp>
        <p:nvSpPr>
          <p:cNvPr id="6" name="Rectangle 5">
            <a:extLst>
              <a:ext uri="{FF2B5EF4-FFF2-40B4-BE49-F238E27FC236}">
                <a16:creationId xmlns:a16="http://schemas.microsoft.com/office/drawing/2014/main" id="{068A8671-D47B-AD4E-93C2-601D780B5EED}"/>
              </a:ext>
            </a:extLst>
          </p:cNvPr>
          <p:cNvSpPr/>
          <p:nvPr/>
        </p:nvSpPr>
        <p:spPr>
          <a:xfrm>
            <a:off x="487076" y="2989936"/>
            <a:ext cx="3424433" cy="461665"/>
          </a:xfrm>
          <a:prstGeom prst="rect">
            <a:avLst/>
          </a:prstGeom>
        </p:spPr>
        <p:txBody>
          <a:bodyPr wrap="square">
            <a:spAutoFit/>
          </a:bodyPr>
          <a:lstStyle/>
          <a:p>
            <a:pPr algn="ctr"/>
            <a:r>
              <a:rPr lang="en-HR" sz="1200" b="1" i="1"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Usporedba zadovoljstva suradnjom s kolegama, institucijama te roditeljima ovisno o dobi</a:t>
            </a:r>
            <a:endParaRPr lang="en-HR" sz="1200" b="1" i="1"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p:txBody>
      </p:sp>
      <p:graphicFrame>
        <p:nvGraphicFramePr>
          <p:cNvPr id="7" name="Chart 6">
            <a:extLst>
              <a:ext uri="{FF2B5EF4-FFF2-40B4-BE49-F238E27FC236}">
                <a16:creationId xmlns:a16="http://schemas.microsoft.com/office/drawing/2014/main" id="{030FFF77-0C66-9A46-8279-EC26B53C8AE9}"/>
              </a:ext>
            </a:extLst>
          </p:cNvPr>
          <p:cNvGraphicFramePr/>
          <p:nvPr>
            <p:extLst>
              <p:ext uri="{D42A27DB-BD31-4B8C-83A1-F6EECF244321}">
                <p14:modId xmlns:p14="http://schemas.microsoft.com/office/powerpoint/2010/main" val="2667022507"/>
              </p:ext>
            </p:extLst>
          </p:nvPr>
        </p:nvGraphicFramePr>
        <p:xfrm>
          <a:off x="4405805" y="3282324"/>
          <a:ext cx="4503300" cy="1710834"/>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50ED5887-E505-AB46-9131-C95A2307315E}"/>
              </a:ext>
            </a:extLst>
          </p:cNvPr>
          <p:cNvSpPr/>
          <p:nvPr/>
        </p:nvSpPr>
        <p:spPr>
          <a:xfrm>
            <a:off x="4371455" y="2865108"/>
            <a:ext cx="4572000" cy="461665"/>
          </a:xfrm>
          <a:prstGeom prst="rect">
            <a:avLst/>
          </a:prstGeom>
        </p:spPr>
        <p:txBody>
          <a:bodyPr>
            <a:spAutoFit/>
          </a:bodyPr>
          <a:lstStyle/>
          <a:p>
            <a:pPr algn="ctr">
              <a:tabLst>
                <a:tab pos="1294130" algn="l"/>
              </a:tabLst>
            </a:pPr>
            <a:r>
              <a:rPr lang="en-HR" sz="1200" b="1" i="1"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Razlike u zadovoljstvu suradnjom s kolegama, institucijama te roditeljima u slučajevima vršnjačkoga nasilja ovisno o dobi učitelja</a:t>
            </a:r>
            <a:endParaRPr lang="en-HR" sz="1200" b="1" i="1"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endParaRPr>
          </a:p>
        </p:txBody>
      </p:sp>
    </p:spTree>
    <p:extLst>
      <p:ext uri="{BB962C8B-B14F-4D97-AF65-F5344CB8AC3E}">
        <p14:creationId xmlns:p14="http://schemas.microsoft.com/office/powerpoint/2010/main" val="414394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EE0FB555-11D5-B641-8720-3725498BD2CF}"/>
              </a:ext>
            </a:extLst>
          </p:cNvPr>
          <p:cNvGraphicFramePr>
            <a:graphicFrameLocks/>
          </p:cNvGraphicFramePr>
          <p:nvPr>
            <p:extLst>
              <p:ext uri="{D42A27DB-BD31-4B8C-83A1-F6EECF244321}">
                <p14:modId xmlns:p14="http://schemas.microsoft.com/office/powerpoint/2010/main" val="1402179283"/>
              </p:ext>
            </p:extLst>
          </p:nvPr>
        </p:nvGraphicFramePr>
        <p:xfrm>
          <a:off x="404734" y="594129"/>
          <a:ext cx="8214609" cy="44049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8247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B02F45F-98FC-524A-8545-41DE295B9AD1}"/>
              </a:ext>
            </a:extLst>
          </p:cNvPr>
          <p:cNvGraphicFramePr>
            <a:graphicFrameLocks/>
          </p:cNvGraphicFramePr>
          <p:nvPr>
            <p:extLst>
              <p:ext uri="{D42A27DB-BD31-4B8C-83A1-F6EECF244321}">
                <p14:modId xmlns:p14="http://schemas.microsoft.com/office/powerpoint/2010/main" val="3163446785"/>
              </p:ext>
            </p:extLst>
          </p:nvPr>
        </p:nvGraphicFramePr>
        <p:xfrm>
          <a:off x="273570" y="772930"/>
          <a:ext cx="8102183" cy="39574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1433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E95B970F-BE0B-B742-99BE-C8321C80C807}"/>
              </a:ext>
            </a:extLst>
          </p:cNvPr>
          <p:cNvGraphicFramePr>
            <a:graphicFrameLocks/>
          </p:cNvGraphicFramePr>
          <p:nvPr>
            <p:extLst>
              <p:ext uri="{D42A27DB-BD31-4B8C-83A1-F6EECF244321}">
                <p14:modId xmlns:p14="http://schemas.microsoft.com/office/powerpoint/2010/main" val="6797421"/>
              </p:ext>
            </p:extLst>
          </p:nvPr>
        </p:nvGraphicFramePr>
        <p:xfrm>
          <a:off x="768246" y="972018"/>
          <a:ext cx="7607508" cy="31994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6144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9" name="Google Shape;615;p44">
            <a:extLst>
              <a:ext uri="{FF2B5EF4-FFF2-40B4-BE49-F238E27FC236}">
                <a16:creationId xmlns:a16="http://schemas.microsoft.com/office/drawing/2014/main" id="{083642FD-C9A6-734B-B025-40E630C4C182}"/>
              </a:ext>
            </a:extLst>
          </p:cNvPr>
          <p:cNvSpPr/>
          <p:nvPr/>
        </p:nvSpPr>
        <p:spPr>
          <a:xfrm>
            <a:off x="3013439" y="1787694"/>
            <a:ext cx="2847300" cy="2847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20" name="Google Shape;617;p44">
            <a:extLst>
              <a:ext uri="{FF2B5EF4-FFF2-40B4-BE49-F238E27FC236}">
                <a16:creationId xmlns:a16="http://schemas.microsoft.com/office/drawing/2014/main" id="{0BF39BC3-04C6-754D-B5E5-E13D63F8D5FB}"/>
              </a:ext>
            </a:extLst>
          </p:cNvPr>
          <p:cNvSpPr txBox="1"/>
          <p:nvPr/>
        </p:nvSpPr>
        <p:spPr>
          <a:xfrm flipH="1">
            <a:off x="5707155" y="1735332"/>
            <a:ext cx="2166900" cy="35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hr-HR" sz="2700" dirty="0">
                <a:solidFill>
                  <a:schemeClr val="dk1"/>
                </a:solidFill>
                <a:latin typeface="Calibri Light" panose="020F0302020204030204" pitchFamily="34" charset="0"/>
                <a:ea typeface="Josefin Sans"/>
                <a:cs typeface="Calibri Light" panose="020F0302020204030204" pitchFamily="34" charset="0"/>
                <a:sym typeface="Josefin Sans"/>
              </a:rPr>
              <a:t>Fokusiranje</a:t>
            </a:r>
            <a:endParaRPr sz="2700" dirty="0">
              <a:solidFill>
                <a:schemeClr val="dk1"/>
              </a:solidFill>
              <a:latin typeface="Calibri Light" panose="020F0302020204030204" pitchFamily="34" charset="0"/>
              <a:ea typeface="Josefin Sans"/>
              <a:cs typeface="Calibri Light" panose="020F0302020204030204" pitchFamily="34" charset="0"/>
              <a:sym typeface="Josefin Sans"/>
            </a:endParaRPr>
          </a:p>
        </p:txBody>
      </p:sp>
      <p:sp>
        <p:nvSpPr>
          <p:cNvPr id="21" name="Google Shape;618;p44">
            <a:extLst>
              <a:ext uri="{FF2B5EF4-FFF2-40B4-BE49-F238E27FC236}">
                <a16:creationId xmlns:a16="http://schemas.microsoft.com/office/drawing/2014/main" id="{F8AEE4A9-477C-214B-A6E6-F7DFB121C355}"/>
              </a:ext>
            </a:extLst>
          </p:cNvPr>
          <p:cNvSpPr txBox="1"/>
          <p:nvPr/>
        </p:nvSpPr>
        <p:spPr>
          <a:xfrm flipH="1">
            <a:off x="6129127" y="2056068"/>
            <a:ext cx="2169700" cy="986530"/>
          </a:xfrm>
          <a:prstGeom prst="rect">
            <a:avLst/>
          </a:prstGeom>
          <a:noFill/>
          <a:ln>
            <a:noFill/>
          </a:ln>
        </p:spPr>
        <p:txBody>
          <a:bodyPr spcFirstLastPara="1" wrap="square" lIns="91425" tIns="91425" rIns="91425" bIns="91425" anchor="t" anchorCtr="0">
            <a:noAutofit/>
          </a:bodyPr>
          <a:lstStyle/>
          <a:p>
            <a:pPr lvl="0"/>
            <a:r>
              <a:rPr lang="hr-HR" dirty="0">
                <a:solidFill>
                  <a:schemeClr val="dk1"/>
                </a:solidFill>
                <a:latin typeface="Calibri Light" panose="020F0302020204030204" pitchFamily="34" charset="0"/>
                <a:ea typeface="Open Sans"/>
                <a:cs typeface="Calibri Light" panose="020F0302020204030204" pitchFamily="34" charset="0"/>
                <a:sym typeface="Open Sans"/>
              </a:rPr>
              <a:t>pažnje na to da </a:t>
            </a:r>
            <a:r>
              <a:rPr lang="hr-HR" dirty="0">
                <a:solidFill>
                  <a:schemeClr val="tx1"/>
                </a:solidFill>
                <a:latin typeface="Calibri Light" panose="020F0302020204030204" pitchFamily="34" charset="0"/>
                <a:cs typeface="Calibri Light" panose="020F0302020204030204" pitchFamily="34" charset="0"/>
              </a:rPr>
              <a:t>većina zna i prema drugima postupa na ispravan način.</a:t>
            </a:r>
            <a:endParaRPr lang="hr-HR" dirty="0">
              <a:solidFill>
                <a:schemeClr val="tx1"/>
              </a:solidFill>
              <a:latin typeface="Calibri Light" panose="020F0302020204030204" pitchFamily="34" charset="0"/>
              <a:ea typeface="Open Sans"/>
              <a:cs typeface="Calibri Light" panose="020F0302020204030204" pitchFamily="34" charset="0"/>
              <a:sym typeface="Open Sans"/>
            </a:endParaRPr>
          </a:p>
        </p:txBody>
      </p:sp>
      <p:sp>
        <p:nvSpPr>
          <p:cNvPr id="22" name="Google Shape;619;p44">
            <a:extLst>
              <a:ext uri="{FF2B5EF4-FFF2-40B4-BE49-F238E27FC236}">
                <a16:creationId xmlns:a16="http://schemas.microsoft.com/office/drawing/2014/main" id="{476EEE76-3631-5040-AAB4-F7D7CE465C0E}"/>
              </a:ext>
            </a:extLst>
          </p:cNvPr>
          <p:cNvSpPr txBox="1"/>
          <p:nvPr/>
        </p:nvSpPr>
        <p:spPr>
          <a:xfrm flipH="1">
            <a:off x="6208846" y="3672561"/>
            <a:ext cx="2166900" cy="357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hr-HR" sz="2700" dirty="0">
                <a:solidFill>
                  <a:schemeClr val="dk1"/>
                </a:solidFill>
                <a:latin typeface="Calibri Light" panose="020F0302020204030204" pitchFamily="34" charset="0"/>
                <a:ea typeface="Josefin Sans"/>
                <a:cs typeface="Calibri Light" panose="020F0302020204030204" pitchFamily="34" charset="0"/>
                <a:sym typeface="Josefin Sans"/>
              </a:rPr>
              <a:t>Istinska</a:t>
            </a:r>
          </a:p>
        </p:txBody>
      </p:sp>
      <p:sp>
        <p:nvSpPr>
          <p:cNvPr id="23" name="Google Shape;620;p44">
            <a:extLst>
              <a:ext uri="{FF2B5EF4-FFF2-40B4-BE49-F238E27FC236}">
                <a16:creationId xmlns:a16="http://schemas.microsoft.com/office/drawing/2014/main" id="{5245A360-9B7A-B541-9F48-48DCC040EF80}"/>
              </a:ext>
            </a:extLst>
          </p:cNvPr>
          <p:cNvSpPr txBox="1"/>
          <p:nvPr/>
        </p:nvSpPr>
        <p:spPr>
          <a:xfrm flipH="1">
            <a:off x="6208846" y="4023615"/>
            <a:ext cx="21669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hr-HR" dirty="0">
                <a:solidFill>
                  <a:schemeClr val="dk1"/>
                </a:solidFill>
                <a:latin typeface="Calibri Light" panose="020F0302020204030204" pitchFamily="34" charset="0"/>
                <a:ea typeface="Open Sans"/>
                <a:cs typeface="Calibri Light" panose="020F0302020204030204" pitchFamily="34" charset="0"/>
                <a:sym typeface="Open Sans"/>
              </a:rPr>
              <a:t>briga, ljubav i usmjerenost na učenike kao osobe.</a:t>
            </a:r>
          </a:p>
        </p:txBody>
      </p:sp>
      <p:sp>
        <p:nvSpPr>
          <p:cNvPr id="24" name="Google Shape;621;p44">
            <a:extLst>
              <a:ext uri="{FF2B5EF4-FFF2-40B4-BE49-F238E27FC236}">
                <a16:creationId xmlns:a16="http://schemas.microsoft.com/office/drawing/2014/main" id="{A619BF4C-C406-DA4D-86B1-EBFBDDC77C2E}"/>
              </a:ext>
            </a:extLst>
          </p:cNvPr>
          <p:cNvSpPr txBox="1"/>
          <p:nvPr/>
        </p:nvSpPr>
        <p:spPr>
          <a:xfrm>
            <a:off x="1022448" y="1735332"/>
            <a:ext cx="2166900" cy="35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hr-HR" sz="2700">
                <a:solidFill>
                  <a:schemeClr val="dk1"/>
                </a:solidFill>
                <a:latin typeface="Calibri Light" panose="020F0302020204030204" pitchFamily="34" charset="0"/>
                <a:ea typeface="Josefin Sans"/>
                <a:cs typeface="Calibri Light" panose="020F0302020204030204" pitchFamily="34" charset="0"/>
                <a:sym typeface="Josefin Sans"/>
              </a:rPr>
              <a:t>Inicijalno</a:t>
            </a:r>
          </a:p>
        </p:txBody>
      </p:sp>
      <p:sp>
        <p:nvSpPr>
          <p:cNvPr id="25" name="Google Shape;622;p44">
            <a:extLst>
              <a:ext uri="{FF2B5EF4-FFF2-40B4-BE49-F238E27FC236}">
                <a16:creationId xmlns:a16="http://schemas.microsoft.com/office/drawing/2014/main" id="{94AA8DE2-2032-6341-A679-4878E90FB3FF}"/>
              </a:ext>
            </a:extLst>
          </p:cNvPr>
          <p:cNvSpPr txBox="1"/>
          <p:nvPr/>
        </p:nvSpPr>
        <p:spPr>
          <a:xfrm>
            <a:off x="1020351" y="2049062"/>
            <a:ext cx="1901297" cy="79888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r-HR" dirty="0">
                <a:solidFill>
                  <a:schemeClr val="dk1"/>
                </a:solidFill>
                <a:latin typeface="Calibri Light" panose="020F0302020204030204" pitchFamily="34" charset="0"/>
                <a:ea typeface="Open Sans"/>
                <a:cs typeface="Calibri Light" panose="020F0302020204030204" pitchFamily="34" charset="0"/>
                <a:sym typeface="Open Sans"/>
              </a:rPr>
              <a:t>detektiranje raširenosti pojedinih oblika nasilja. </a:t>
            </a:r>
          </a:p>
        </p:txBody>
      </p:sp>
      <p:sp>
        <p:nvSpPr>
          <p:cNvPr id="26" name="Google Shape;623;p44">
            <a:extLst>
              <a:ext uri="{FF2B5EF4-FFF2-40B4-BE49-F238E27FC236}">
                <a16:creationId xmlns:a16="http://schemas.microsoft.com/office/drawing/2014/main" id="{2D9A1A55-E1BE-0F4F-A5E9-592E867235DF}"/>
              </a:ext>
            </a:extLst>
          </p:cNvPr>
          <p:cNvSpPr txBox="1"/>
          <p:nvPr/>
        </p:nvSpPr>
        <p:spPr>
          <a:xfrm>
            <a:off x="1022448" y="3702401"/>
            <a:ext cx="2166900" cy="35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hr-HR" sz="2700" dirty="0">
                <a:solidFill>
                  <a:schemeClr val="dk1"/>
                </a:solidFill>
                <a:latin typeface="Calibri Light" panose="020F0302020204030204" pitchFamily="34" charset="0"/>
                <a:ea typeface="Josefin Sans"/>
                <a:cs typeface="Calibri Light" panose="020F0302020204030204" pitchFamily="34" charset="0"/>
                <a:sym typeface="Josefin Sans"/>
              </a:rPr>
              <a:t>Osnažiti</a:t>
            </a:r>
          </a:p>
        </p:txBody>
      </p:sp>
      <p:sp>
        <p:nvSpPr>
          <p:cNvPr id="27" name="Google Shape;624;p44">
            <a:extLst>
              <a:ext uri="{FF2B5EF4-FFF2-40B4-BE49-F238E27FC236}">
                <a16:creationId xmlns:a16="http://schemas.microsoft.com/office/drawing/2014/main" id="{7A7018C3-203B-E942-B49F-3DB6101E0B8A}"/>
              </a:ext>
            </a:extLst>
          </p:cNvPr>
          <p:cNvSpPr txBox="1"/>
          <p:nvPr/>
        </p:nvSpPr>
        <p:spPr>
          <a:xfrm>
            <a:off x="1032437" y="4028077"/>
            <a:ext cx="1766033"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r-HR" dirty="0">
                <a:solidFill>
                  <a:schemeClr val="dk1"/>
                </a:solidFill>
                <a:latin typeface="Calibri Light" panose="020F0302020204030204" pitchFamily="34" charset="0"/>
                <a:ea typeface="Open Sans"/>
                <a:cs typeface="Calibri Light" panose="020F0302020204030204" pitchFamily="34" charset="0"/>
                <a:sym typeface="Open Sans"/>
              </a:rPr>
              <a:t>učitelje i osvijestiti im važnost njihove uloge.</a:t>
            </a:r>
          </a:p>
        </p:txBody>
      </p:sp>
      <p:sp>
        <p:nvSpPr>
          <p:cNvPr id="28" name="Google Shape;629;p44">
            <a:extLst>
              <a:ext uri="{FF2B5EF4-FFF2-40B4-BE49-F238E27FC236}">
                <a16:creationId xmlns:a16="http://schemas.microsoft.com/office/drawing/2014/main" id="{1892A95D-DE89-5C45-BA01-F51A03B00B6E}"/>
              </a:ext>
            </a:extLst>
          </p:cNvPr>
          <p:cNvSpPr/>
          <p:nvPr/>
        </p:nvSpPr>
        <p:spPr>
          <a:xfrm>
            <a:off x="3686764" y="2449844"/>
            <a:ext cx="1522800" cy="1522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29" name="Google Shape;630;p44">
            <a:extLst>
              <a:ext uri="{FF2B5EF4-FFF2-40B4-BE49-F238E27FC236}">
                <a16:creationId xmlns:a16="http://schemas.microsoft.com/office/drawing/2014/main" id="{DC389F35-353A-8341-A340-700D5596B714}"/>
              </a:ext>
            </a:extLst>
          </p:cNvPr>
          <p:cNvSpPr/>
          <p:nvPr/>
        </p:nvSpPr>
        <p:spPr>
          <a:xfrm>
            <a:off x="2919551" y="1787694"/>
            <a:ext cx="1006200" cy="1006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30" name="Google Shape;632;p44">
            <a:extLst>
              <a:ext uri="{FF2B5EF4-FFF2-40B4-BE49-F238E27FC236}">
                <a16:creationId xmlns:a16="http://schemas.microsoft.com/office/drawing/2014/main" id="{611467DA-B823-B84E-B4C9-FC83C32EF068}"/>
              </a:ext>
            </a:extLst>
          </p:cNvPr>
          <p:cNvSpPr/>
          <p:nvPr/>
        </p:nvSpPr>
        <p:spPr>
          <a:xfrm>
            <a:off x="2919551" y="3673369"/>
            <a:ext cx="1006200" cy="1006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31" name="Google Shape;633;p44">
            <a:extLst>
              <a:ext uri="{FF2B5EF4-FFF2-40B4-BE49-F238E27FC236}">
                <a16:creationId xmlns:a16="http://schemas.microsoft.com/office/drawing/2014/main" id="{D751F2F5-5BFB-FA41-B089-E7A009633F92}"/>
              </a:ext>
            </a:extLst>
          </p:cNvPr>
          <p:cNvSpPr/>
          <p:nvPr/>
        </p:nvSpPr>
        <p:spPr>
          <a:xfrm>
            <a:off x="4970726" y="3673369"/>
            <a:ext cx="1006200" cy="1006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grpSp>
        <p:nvGrpSpPr>
          <p:cNvPr id="32" name="Google Shape;634;p44">
            <a:extLst>
              <a:ext uri="{FF2B5EF4-FFF2-40B4-BE49-F238E27FC236}">
                <a16:creationId xmlns:a16="http://schemas.microsoft.com/office/drawing/2014/main" id="{051F84FF-970B-DD48-9E73-46FF1C3E94BA}"/>
              </a:ext>
            </a:extLst>
          </p:cNvPr>
          <p:cNvGrpSpPr/>
          <p:nvPr/>
        </p:nvGrpSpPr>
        <p:grpSpPr>
          <a:xfrm>
            <a:off x="4131884" y="2839404"/>
            <a:ext cx="654602" cy="743544"/>
            <a:chOff x="-28069875" y="3175300"/>
            <a:chExt cx="260725" cy="296150"/>
          </a:xfrm>
        </p:grpSpPr>
        <p:sp>
          <p:nvSpPr>
            <p:cNvPr id="33" name="Google Shape;635;p44">
              <a:extLst>
                <a:ext uri="{FF2B5EF4-FFF2-40B4-BE49-F238E27FC236}">
                  <a16:creationId xmlns:a16="http://schemas.microsoft.com/office/drawing/2014/main" id="{D166B8AE-2433-2348-88B1-6459E139793C}"/>
                </a:ext>
              </a:extLst>
            </p:cNvPr>
            <p:cNvSpPr/>
            <p:nvPr/>
          </p:nvSpPr>
          <p:spPr>
            <a:xfrm>
              <a:off x="-28059650" y="3192625"/>
              <a:ext cx="26025" cy="70125"/>
            </a:xfrm>
            <a:custGeom>
              <a:avLst/>
              <a:gdLst/>
              <a:ahLst/>
              <a:cxnLst/>
              <a:rect l="l" t="t" r="r" b="b"/>
              <a:pathLst>
                <a:path w="1041" h="2805" extrusionOk="0">
                  <a:moveTo>
                    <a:pt x="536" y="0"/>
                  </a:moveTo>
                  <a:cubicBezTo>
                    <a:pt x="253" y="0"/>
                    <a:pt x="1" y="252"/>
                    <a:pt x="1" y="536"/>
                  </a:cubicBezTo>
                  <a:lnTo>
                    <a:pt x="1" y="2458"/>
                  </a:lnTo>
                  <a:cubicBezTo>
                    <a:pt x="410" y="2458"/>
                    <a:pt x="757" y="2584"/>
                    <a:pt x="1040" y="2804"/>
                  </a:cubicBezTo>
                  <a:lnTo>
                    <a:pt x="1040" y="536"/>
                  </a:lnTo>
                  <a:cubicBezTo>
                    <a:pt x="1040" y="252"/>
                    <a:pt x="788" y="0"/>
                    <a:pt x="5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34" name="Google Shape;636;p44">
              <a:extLst>
                <a:ext uri="{FF2B5EF4-FFF2-40B4-BE49-F238E27FC236}">
                  <a16:creationId xmlns:a16="http://schemas.microsoft.com/office/drawing/2014/main" id="{4DA90835-A2BE-2F4C-8E01-7AF5C7FBFFDA}"/>
                </a:ext>
              </a:extLst>
            </p:cNvPr>
            <p:cNvSpPr/>
            <p:nvPr/>
          </p:nvSpPr>
          <p:spPr>
            <a:xfrm>
              <a:off x="-27843050" y="3192625"/>
              <a:ext cx="26025" cy="69325"/>
            </a:xfrm>
            <a:custGeom>
              <a:avLst/>
              <a:gdLst/>
              <a:ahLst/>
              <a:cxnLst/>
              <a:rect l="l" t="t" r="r" b="b"/>
              <a:pathLst>
                <a:path w="1041" h="2773" extrusionOk="0">
                  <a:moveTo>
                    <a:pt x="536" y="0"/>
                  </a:moveTo>
                  <a:cubicBezTo>
                    <a:pt x="253" y="0"/>
                    <a:pt x="1" y="252"/>
                    <a:pt x="1" y="536"/>
                  </a:cubicBezTo>
                  <a:lnTo>
                    <a:pt x="1" y="2773"/>
                  </a:lnTo>
                  <a:cubicBezTo>
                    <a:pt x="284" y="2584"/>
                    <a:pt x="694" y="2426"/>
                    <a:pt x="1040" y="2426"/>
                  </a:cubicBezTo>
                  <a:lnTo>
                    <a:pt x="1040" y="536"/>
                  </a:lnTo>
                  <a:cubicBezTo>
                    <a:pt x="1040" y="252"/>
                    <a:pt x="788" y="0"/>
                    <a:pt x="5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35" name="Google Shape;637;p44">
              <a:extLst>
                <a:ext uri="{FF2B5EF4-FFF2-40B4-BE49-F238E27FC236}">
                  <a16:creationId xmlns:a16="http://schemas.microsoft.com/office/drawing/2014/main" id="{EED03604-9470-B44F-B352-8DF2AA7EBF0E}"/>
                </a:ext>
              </a:extLst>
            </p:cNvPr>
            <p:cNvSpPr/>
            <p:nvPr/>
          </p:nvSpPr>
          <p:spPr>
            <a:xfrm>
              <a:off x="-27973000" y="3202075"/>
              <a:ext cx="26000" cy="57525"/>
            </a:xfrm>
            <a:custGeom>
              <a:avLst/>
              <a:gdLst/>
              <a:ahLst/>
              <a:cxnLst/>
              <a:rect l="l" t="t" r="r" b="b"/>
              <a:pathLst>
                <a:path w="1040" h="2301" extrusionOk="0">
                  <a:moveTo>
                    <a:pt x="536" y="0"/>
                  </a:moveTo>
                  <a:cubicBezTo>
                    <a:pt x="252" y="0"/>
                    <a:pt x="0" y="221"/>
                    <a:pt x="0" y="504"/>
                  </a:cubicBezTo>
                  <a:lnTo>
                    <a:pt x="0" y="1954"/>
                  </a:lnTo>
                  <a:cubicBezTo>
                    <a:pt x="410" y="1985"/>
                    <a:pt x="756" y="2080"/>
                    <a:pt x="1040" y="2300"/>
                  </a:cubicBezTo>
                  <a:lnTo>
                    <a:pt x="1040" y="504"/>
                  </a:lnTo>
                  <a:cubicBezTo>
                    <a:pt x="1040" y="221"/>
                    <a:pt x="788" y="0"/>
                    <a:pt x="5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36" name="Google Shape;638;p44">
              <a:extLst>
                <a:ext uri="{FF2B5EF4-FFF2-40B4-BE49-F238E27FC236}">
                  <a16:creationId xmlns:a16="http://schemas.microsoft.com/office/drawing/2014/main" id="{32849F56-6249-0243-9A79-9F01F1C1EFB0}"/>
                </a:ext>
              </a:extLst>
            </p:cNvPr>
            <p:cNvSpPr/>
            <p:nvPr/>
          </p:nvSpPr>
          <p:spPr>
            <a:xfrm>
              <a:off x="-27929675" y="3202075"/>
              <a:ext cx="26000" cy="57525"/>
            </a:xfrm>
            <a:custGeom>
              <a:avLst/>
              <a:gdLst/>
              <a:ahLst/>
              <a:cxnLst/>
              <a:rect l="l" t="t" r="r" b="b"/>
              <a:pathLst>
                <a:path w="1040" h="2301" extrusionOk="0">
                  <a:moveTo>
                    <a:pt x="536" y="0"/>
                  </a:moveTo>
                  <a:cubicBezTo>
                    <a:pt x="252" y="0"/>
                    <a:pt x="0" y="221"/>
                    <a:pt x="0" y="504"/>
                  </a:cubicBezTo>
                  <a:lnTo>
                    <a:pt x="0" y="2300"/>
                  </a:lnTo>
                  <a:cubicBezTo>
                    <a:pt x="315" y="2111"/>
                    <a:pt x="693" y="1985"/>
                    <a:pt x="1040" y="1954"/>
                  </a:cubicBezTo>
                  <a:lnTo>
                    <a:pt x="1040" y="504"/>
                  </a:lnTo>
                  <a:cubicBezTo>
                    <a:pt x="1040" y="221"/>
                    <a:pt x="788" y="0"/>
                    <a:pt x="5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37" name="Google Shape;639;p44">
              <a:extLst>
                <a:ext uri="{FF2B5EF4-FFF2-40B4-BE49-F238E27FC236}">
                  <a16:creationId xmlns:a16="http://schemas.microsoft.com/office/drawing/2014/main" id="{FB98E339-E15A-E048-BAC8-845E13A1378E}"/>
                </a:ext>
              </a:extLst>
            </p:cNvPr>
            <p:cNvSpPr/>
            <p:nvPr/>
          </p:nvSpPr>
          <p:spPr>
            <a:xfrm>
              <a:off x="-28016325" y="3175300"/>
              <a:ext cx="26025" cy="91375"/>
            </a:xfrm>
            <a:custGeom>
              <a:avLst/>
              <a:gdLst/>
              <a:ahLst/>
              <a:cxnLst/>
              <a:rect l="l" t="t" r="r" b="b"/>
              <a:pathLst>
                <a:path w="1041" h="3655" extrusionOk="0">
                  <a:moveTo>
                    <a:pt x="536" y="0"/>
                  </a:moveTo>
                  <a:cubicBezTo>
                    <a:pt x="253" y="0"/>
                    <a:pt x="1" y="221"/>
                    <a:pt x="1" y="504"/>
                  </a:cubicBezTo>
                  <a:lnTo>
                    <a:pt x="1" y="3655"/>
                  </a:lnTo>
                  <a:cubicBezTo>
                    <a:pt x="1" y="3655"/>
                    <a:pt x="1" y="3623"/>
                    <a:pt x="64" y="3623"/>
                  </a:cubicBezTo>
                  <a:cubicBezTo>
                    <a:pt x="284" y="3371"/>
                    <a:pt x="631" y="3182"/>
                    <a:pt x="1040" y="3056"/>
                  </a:cubicBezTo>
                  <a:lnTo>
                    <a:pt x="1040" y="504"/>
                  </a:lnTo>
                  <a:cubicBezTo>
                    <a:pt x="1040" y="221"/>
                    <a:pt x="788" y="0"/>
                    <a:pt x="5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38" name="Google Shape;640;p44">
              <a:extLst>
                <a:ext uri="{FF2B5EF4-FFF2-40B4-BE49-F238E27FC236}">
                  <a16:creationId xmlns:a16="http://schemas.microsoft.com/office/drawing/2014/main" id="{64C54FB1-F1D3-0E46-B1B0-38BA83E6395C}"/>
                </a:ext>
              </a:extLst>
            </p:cNvPr>
            <p:cNvSpPr/>
            <p:nvPr/>
          </p:nvSpPr>
          <p:spPr>
            <a:xfrm>
              <a:off x="-27886375" y="3176075"/>
              <a:ext cx="26025" cy="91400"/>
            </a:xfrm>
            <a:custGeom>
              <a:avLst/>
              <a:gdLst/>
              <a:ahLst/>
              <a:cxnLst/>
              <a:rect l="l" t="t" r="r" b="b"/>
              <a:pathLst>
                <a:path w="1041" h="3656" extrusionOk="0">
                  <a:moveTo>
                    <a:pt x="536" y="1"/>
                  </a:moveTo>
                  <a:cubicBezTo>
                    <a:pt x="253" y="1"/>
                    <a:pt x="1" y="221"/>
                    <a:pt x="1" y="505"/>
                  </a:cubicBezTo>
                  <a:lnTo>
                    <a:pt x="1" y="3088"/>
                  </a:lnTo>
                  <a:cubicBezTo>
                    <a:pt x="379" y="3151"/>
                    <a:pt x="726" y="3340"/>
                    <a:pt x="1041" y="3655"/>
                  </a:cubicBezTo>
                  <a:lnTo>
                    <a:pt x="1041" y="505"/>
                  </a:lnTo>
                  <a:cubicBezTo>
                    <a:pt x="1041" y="253"/>
                    <a:pt x="789" y="1"/>
                    <a:pt x="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39" name="Google Shape;641;p44">
              <a:extLst>
                <a:ext uri="{FF2B5EF4-FFF2-40B4-BE49-F238E27FC236}">
                  <a16:creationId xmlns:a16="http://schemas.microsoft.com/office/drawing/2014/main" id="{3CA3ED67-57C1-BE4B-A233-68D30CAEEB01}"/>
                </a:ext>
              </a:extLst>
            </p:cNvPr>
            <p:cNvSpPr/>
            <p:nvPr/>
          </p:nvSpPr>
          <p:spPr>
            <a:xfrm>
              <a:off x="-28017900" y="3269025"/>
              <a:ext cx="161475" cy="133125"/>
            </a:xfrm>
            <a:custGeom>
              <a:avLst/>
              <a:gdLst/>
              <a:ahLst/>
              <a:cxnLst/>
              <a:rect l="l" t="t" r="r" b="b"/>
              <a:pathLst>
                <a:path w="6459" h="5325" extrusionOk="0">
                  <a:moveTo>
                    <a:pt x="1733" y="0"/>
                  </a:moveTo>
                  <a:cubicBezTo>
                    <a:pt x="1355" y="0"/>
                    <a:pt x="946" y="158"/>
                    <a:pt x="662" y="410"/>
                  </a:cubicBezTo>
                  <a:cubicBezTo>
                    <a:pt x="64" y="882"/>
                    <a:pt x="1" y="1639"/>
                    <a:pt x="347" y="2237"/>
                  </a:cubicBezTo>
                  <a:cubicBezTo>
                    <a:pt x="1324" y="2458"/>
                    <a:pt x="2048" y="3340"/>
                    <a:pt x="2174" y="4348"/>
                  </a:cubicBezTo>
                  <a:lnTo>
                    <a:pt x="3214" y="5325"/>
                  </a:lnTo>
                  <a:lnTo>
                    <a:pt x="4285" y="4348"/>
                  </a:lnTo>
                  <a:cubicBezTo>
                    <a:pt x="4380" y="3340"/>
                    <a:pt x="5073" y="2521"/>
                    <a:pt x="6113" y="2237"/>
                  </a:cubicBezTo>
                  <a:cubicBezTo>
                    <a:pt x="6459" y="1639"/>
                    <a:pt x="6333" y="882"/>
                    <a:pt x="5860" y="410"/>
                  </a:cubicBezTo>
                  <a:cubicBezTo>
                    <a:pt x="5577" y="158"/>
                    <a:pt x="5199" y="0"/>
                    <a:pt x="4789" y="0"/>
                  </a:cubicBezTo>
                  <a:cubicBezTo>
                    <a:pt x="4411" y="0"/>
                    <a:pt x="4002" y="158"/>
                    <a:pt x="3750" y="410"/>
                  </a:cubicBezTo>
                  <a:lnTo>
                    <a:pt x="3277" y="882"/>
                  </a:lnTo>
                  <a:lnTo>
                    <a:pt x="2805" y="410"/>
                  </a:lnTo>
                  <a:cubicBezTo>
                    <a:pt x="2521" y="158"/>
                    <a:pt x="2143"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40" name="Google Shape;642;p44">
              <a:extLst>
                <a:ext uri="{FF2B5EF4-FFF2-40B4-BE49-F238E27FC236}">
                  <a16:creationId xmlns:a16="http://schemas.microsoft.com/office/drawing/2014/main" id="{8AEF6563-1176-D844-B822-98FDC2E1A30F}"/>
                </a:ext>
              </a:extLst>
            </p:cNvPr>
            <p:cNvSpPr/>
            <p:nvPr/>
          </p:nvSpPr>
          <p:spPr>
            <a:xfrm>
              <a:off x="-27930475" y="3269800"/>
              <a:ext cx="121325" cy="201650"/>
            </a:xfrm>
            <a:custGeom>
              <a:avLst/>
              <a:gdLst/>
              <a:ahLst/>
              <a:cxnLst/>
              <a:rect l="l" t="t" r="r" b="b"/>
              <a:pathLst>
                <a:path w="4853" h="8066" extrusionOk="0">
                  <a:moveTo>
                    <a:pt x="4506" y="1"/>
                  </a:moveTo>
                  <a:cubicBezTo>
                    <a:pt x="3876" y="1"/>
                    <a:pt x="3403" y="505"/>
                    <a:pt x="3403" y="1198"/>
                  </a:cubicBezTo>
                  <a:lnTo>
                    <a:pt x="3403" y="2395"/>
                  </a:lnTo>
                  <a:cubicBezTo>
                    <a:pt x="3403" y="2584"/>
                    <a:pt x="3246" y="2742"/>
                    <a:pt x="3025" y="2742"/>
                  </a:cubicBezTo>
                  <a:cubicBezTo>
                    <a:pt x="2679" y="2742"/>
                    <a:pt x="2363" y="2868"/>
                    <a:pt x="2080" y="3025"/>
                  </a:cubicBezTo>
                  <a:cubicBezTo>
                    <a:pt x="1702" y="3372"/>
                    <a:pt x="1418" y="3939"/>
                    <a:pt x="1418" y="4474"/>
                  </a:cubicBezTo>
                  <a:lnTo>
                    <a:pt x="1418" y="5231"/>
                  </a:lnTo>
                  <a:cubicBezTo>
                    <a:pt x="1418" y="5420"/>
                    <a:pt x="1261" y="5577"/>
                    <a:pt x="1072" y="5577"/>
                  </a:cubicBezTo>
                  <a:cubicBezTo>
                    <a:pt x="883" y="5577"/>
                    <a:pt x="725" y="5420"/>
                    <a:pt x="725" y="5231"/>
                  </a:cubicBezTo>
                  <a:lnTo>
                    <a:pt x="1" y="5892"/>
                  </a:lnTo>
                  <a:lnTo>
                    <a:pt x="1" y="8066"/>
                  </a:lnTo>
                  <a:lnTo>
                    <a:pt x="3813" y="8066"/>
                  </a:lnTo>
                  <a:cubicBezTo>
                    <a:pt x="4033" y="8066"/>
                    <a:pt x="4191" y="7908"/>
                    <a:pt x="4191" y="7719"/>
                  </a:cubicBezTo>
                  <a:cubicBezTo>
                    <a:pt x="4191" y="7530"/>
                    <a:pt x="4033" y="7373"/>
                    <a:pt x="3813" y="7373"/>
                  </a:cubicBezTo>
                  <a:lnTo>
                    <a:pt x="3466" y="7373"/>
                  </a:lnTo>
                  <a:lnTo>
                    <a:pt x="3466" y="6270"/>
                  </a:lnTo>
                  <a:cubicBezTo>
                    <a:pt x="3466" y="6176"/>
                    <a:pt x="3498" y="6050"/>
                    <a:pt x="3592" y="6018"/>
                  </a:cubicBezTo>
                  <a:lnTo>
                    <a:pt x="4128" y="5420"/>
                  </a:lnTo>
                  <a:cubicBezTo>
                    <a:pt x="4600" y="4947"/>
                    <a:pt x="4852" y="4380"/>
                    <a:pt x="4852" y="3687"/>
                  </a:cubicBezTo>
                  <a:lnTo>
                    <a:pt x="4852" y="347"/>
                  </a:lnTo>
                  <a:cubicBezTo>
                    <a:pt x="4852" y="158"/>
                    <a:pt x="4695" y="1"/>
                    <a:pt x="4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41" name="Google Shape;643;p44">
              <a:extLst>
                <a:ext uri="{FF2B5EF4-FFF2-40B4-BE49-F238E27FC236}">
                  <a16:creationId xmlns:a16="http://schemas.microsoft.com/office/drawing/2014/main" id="{BFE1ADE3-EE02-5046-B043-160C8C285483}"/>
                </a:ext>
              </a:extLst>
            </p:cNvPr>
            <p:cNvSpPr/>
            <p:nvPr/>
          </p:nvSpPr>
          <p:spPr>
            <a:xfrm>
              <a:off x="-28069875" y="3271375"/>
              <a:ext cx="122875" cy="200075"/>
            </a:xfrm>
            <a:custGeom>
              <a:avLst/>
              <a:gdLst/>
              <a:ahLst/>
              <a:cxnLst/>
              <a:rect l="l" t="t" r="r" b="b"/>
              <a:pathLst>
                <a:path w="4915" h="8003" extrusionOk="0">
                  <a:moveTo>
                    <a:pt x="347" y="1"/>
                  </a:moveTo>
                  <a:cubicBezTo>
                    <a:pt x="158" y="1"/>
                    <a:pt x="0" y="158"/>
                    <a:pt x="0" y="379"/>
                  </a:cubicBezTo>
                  <a:lnTo>
                    <a:pt x="0" y="3718"/>
                  </a:lnTo>
                  <a:cubicBezTo>
                    <a:pt x="0" y="4348"/>
                    <a:pt x="221" y="4979"/>
                    <a:pt x="693" y="5451"/>
                  </a:cubicBezTo>
                  <a:lnTo>
                    <a:pt x="1323" y="5955"/>
                  </a:lnTo>
                  <a:cubicBezTo>
                    <a:pt x="1418" y="6018"/>
                    <a:pt x="1449" y="6113"/>
                    <a:pt x="1449" y="6207"/>
                  </a:cubicBezTo>
                  <a:lnTo>
                    <a:pt x="1449" y="7310"/>
                  </a:lnTo>
                  <a:lnTo>
                    <a:pt x="1103" y="7310"/>
                  </a:lnTo>
                  <a:cubicBezTo>
                    <a:pt x="882" y="7310"/>
                    <a:pt x="725" y="7467"/>
                    <a:pt x="725" y="7656"/>
                  </a:cubicBezTo>
                  <a:cubicBezTo>
                    <a:pt x="725" y="7845"/>
                    <a:pt x="882" y="8003"/>
                    <a:pt x="1103" y="8003"/>
                  </a:cubicBezTo>
                  <a:lnTo>
                    <a:pt x="4915" y="8003"/>
                  </a:lnTo>
                  <a:lnTo>
                    <a:pt x="4915" y="5829"/>
                  </a:lnTo>
                  <a:lnTo>
                    <a:pt x="4190" y="5168"/>
                  </a:lnTo>
                  <a:cubicBezTo>
                    <a:pt x="4190" y="5357"/>
                    <a:pt x="4033" y="5514"/>
                    <a:pt x="3844" y="5514"/>
                  </a:cubicBezTo>
                  <a:cubicBezTo>
                    <a:pt x="3655" y="5514"/>
                    <a:pt x="3497" y="5357"/>
                    <a:pt x="3497" y="5168"/>
                  </a:cubicBezTo>
                  <a:lnTo>
                    <a:pt x="3497" y="4411"/>
                  </a:lnTo>
                  <a:cubicBezTo>
                    <a:pt x="3497" y="3876"/>
                    <a:pt x="3214" y="3372"/>
                    <a:pt x="2741" y="3057"/>
                  </a:cubicBezTo>
                  <a:cubicBezTo>
                    <a:pt x="2458" y="2899"/>
                    <a:pt x="2143" y="2773"/>
                    <a:pt x="1796" y="2773"/>
                  </a:cubicBezTo>
                  <a:cubicBezTo>
                    <a:pt x="1607" y="2773"/>
                    <a:pt x="1449" y="2616"/>
                    <a:pt x="1449" y="2427"/>
                  </a:cubicBezTo>
                  <a:lnTo>
                    <a:pt x="1449" y="1229"/>
                  </a:lnTo>
                  <a:cubicBezTo>
                    <a:pt x="1449" y="473"/>
                    <a:pt x="945" y="1"/>
                    <a:pt x="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grpSp>
      <p:grpSp>
        <p:nvGrpSpPr>
          <p:cNvPr id="42" name="Google Shape;644;p44">
            <a:extLst>
              <a:ext uri="{FF2B5EF4-FFF2-40B4-BE49-F238E27FC236}">
                <a16:creationId xmlns:a16="http://schemas.microsoft.com/office/drawing/2014/main" id="{F44F0D56-FCAC-8F48-900E-6B858F28B182}"/>
              </a:ext>
            </a:extLst>
          </p:cNvPr>
          <p:cNvGrpSpPr/>
          <p:nvPr/>
        </p:nvGrpSpPr>
        <p:grpSpPr>
          <a:xfrm>
            <a:off x="3166366" y="2118036"/>
            <a:ext cx="513261" cy="329935"/>
            <a:chOff x="-27721750" y="3598250"/>
            <a:chExt cx="297750" cy="191400"/>
          </a:xfrm>
        </p:grpSpPr>
        <p:sp>
          <p:nvSpPr>
            <p:cNvPr id="43" name="Google Shape;645;p44">
              <a:extLst>
                <a:ext uri="{FF2B5EF4-FFF2-40B4-BE49-F238E27FC236}">
                  <a16:creationId xmlns:a16="http://schemas.microsoft.com/office/drawing/2014/main" id="{F21F4DDD-FAB6-8243-8BCD-4C8EEDD1D2AB}"/>
                </a:ext>
              </a:extLst>
            </p:cNvPr>
            <p:cNvSpPr/>
            <p:nvPr/>
          </p:nvSpPr>
          <p:spPr>
            <a:xfrm>
              <a:off x="-27616200" y="3651800"/>
              <a:ext cx="86650" cy="86675"/>
            </a:xfrm>
            <a:custGeom>
              <a:avLst/>
              <a:gdLst/>
              <a:ahLst/>
              <a:cxnLst/>
              <a:rect l="l" t="t" r="r" b="b"/>
              <a:pathLst>
                <a:path w="3466" h="3467" extrusionOk="0">
                  <a:moveTo>
                    <a:pt x="1386" y="662"/>
                  </a:moveTo>
                  <a:cubicBezTo>
                    <a:pt x="1764" y="662"/>
                    <a:pt x="2079" y="977"/>
                    <a:pt x="2079" y="1387"/>
                  </a:cubicBezTo>
                  <a:cubicBezTo>
                    <a:pt x="2079" y="1765"/>
                    <a:pt x="1764" y="2080"/>
                    <a:pt x="1386" y="2080"/>
                  </a:cubicBezTo>
                  <a:cubicBezTo>
                    <a:pt x="977" y="2080"/>
                    <a:pt x="662" y="1765"/>
                    <a:pt x="662" y="1387"/>
                  </a:cubicBezTo>
                  <a:cubicBezTo>
                    <a:pt x="662" y="977"/>
                    <a:pt x="977" y="662"/>
                    <a:pt x="1386" y="662"/>
                  </a:cubicBezTo>
                  <a:close/>
                  <a:moveTo>
                    <a:pt x="1733" y="1"/>
                  </a:moveTo>
                  <a:cubicBezTo>
                    <a:pt x="788" y="1"/>
                    <a:pt x="0" y="788"/>
                    <a:pt x="0" y="1733"/>
                  </a:cubicBezTo>
                  <a:cubicBezTo>
                    <a:pt x="0" y="2679"/>
                    <a:pt x="788" y="3466"/>
                    <a:pt x="1733" y="3466"/>
                  </a:cubicBezTo>
                  <a:cubicBezTo>
                    <a:pt x="2678" y="3466"/>
                    <a:pt x="3466" y="2679"/>
                    <a:pt x="3466" y="1733"/>
                  </a:cubicBezTo>
                  <a:cubicBezTo>
                    <a:pt x="3466" y="788"/>
                    <a:pt x="2678" y="1"/>
                    <a:pt x="17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44" name="Google Shape;646;p44">
              <a:extLst>
                <a:ext uri="{FF2B5EF4-FFF2-40B4-BE49-F238E27FC236}">
                  <a16:creationId xmlns:a16="http://schemas.microsoft.com/office/drawing/2014/main" id="{58F8037E-1C73-B448-98E5-5E99D70C4A95}"/>
                </a:ext>
              </a:extLst>
            </p:cNvPr>
            <p:cNvSpPr/>
            <p:nvPr/>
          </p:nvSpPr>
          <p:spPr>
            <a:xfrm>
              <a:off x="-27721750" y="3598250"/>
              <a:ext cx="297750" cy="191400"/>
            </a:xfrm>
            <a:custGeom>
              <a:avLst/>
              <a:gdLst/>
              <a:ahLst/>
              <a:cxnLst/>
              <a:rect l="l" t="t" r="r" b="b"/>
              <a:pathLst>
                <a:path w="11910" h="7656" extrusionOk="0">
                  <a:moveTo>
                    <a:pt x="5955" y="1418"/>
                  </a:moveTo>
                  <a:cubicBezTo>
                    <a:pt x="7278" y="1418"/>
                    <a:pt x="8381" y="2521"/>
                    <a:pt x="8381" y="3875"/>
                  </a:cubicBezTo>
                  <a:cubicBezTo>
                    <a:pt x="8381" y="5199"/>
                    <a:pt x="7278" y="6301"/>
                    <a:pt x="5955" y="6301"/>
                  </a:cubicBezTo>
                  <a:cubicBezTo>
                    <a:pt x="4600" y="6301"/>
                    <a:pt x="3497" y="5199"/>
                    <a:pt x="3497" y="3875"/>
                  </a:cubicBezTo>
                  <a:cubicBezTo>
                    <a:pt x="3497" y="2521"/>
                    <a:pt x="4600" y="1418"/>
                    <a:pt x="5955" y="1418"/>
                  </a:cubicBezTo>
                  <a:close/>
                  <a:moveTo>
                    <a:pt x="5955" y="0"/>
                  </a:moveTo>
                  <a:cubicBezTo>
                    <a:pt x="2710" y="0"/>
                    <a:pt x="189" y="3466"/>
                    <a:pt x="95" y="3623"/>
                  </a:cubicBezTo>
                  <a:cubicBezTo>
                    <a:pt x="0" y="3749"/>
                    <a:pt x="0" y="3907"/>
                    <a:pt x="95" y="4033"/>
                  </a:cubicBezTo>
                  <a:cubicBezTo>
                    <a:pt x="189" y="4190"/>
                    <a:pt x="2773" y="7656"/>
                    <a:pt x="5955" y="7656"/>
                  </a:cubicBezTo>
                  <a:cubicBezTo>
                    <a:pt x="9137" y="7656"/>
                    <a:pt x="11689" y="4190"/>
                    <a:pt x="11815" y="4033"/>
                  </a:cubicBezTo>
                  <a:cubicBezTo>
                    <a:pt x="11909" y="3907"/>
                    <a:pt x="11909" y="3749"/>
                    <a:pt x="11815" y="3623"/>
                  </a:cubicBezTo>
                  <a:cubicBezTo>
                    <a:pt x="11689" y="3466"/>
                    <a:pt x="9168" y="0"/>
                    <a:pt x="5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grpSp>
      <p:sp>
        <p:nvSpPr>
          <p:cNvPr id="45" name="Google Shape;237;p38">
            <a:extLst>
              <a:ext uri="{FF2B5EF4-FFF2-40B4-BE49-F238E27FC236}">
                <a16:creationId xmlns:a16="http://schemas.microsoft.com/office/drawing/2014/main" id="{38ADD33E-8117-E047-B0CA-B28FBEACE6F6}"/>
              </a:ext>
            </a:extLst>
          </p:cNvPr>
          <p:cNvSpPr txBox="1">
            <a:spLocks/>
          </p:cNvSpPr>
          <p:nvPr/>
        </p:nvSpPr>
        <p:spPr>
          <a:xfrm>
            <a:off x="514009" y="365823"/>
            <a:ext cx="8115982" cy="10450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Unna"/>
              <a:buNone/>
              <a:defRPr sz="4300" b="0" i="0" u="none" strike="noStrike" cap="none">
                <a:solidFill>
                  <a:schemeClr val="dk1"/>
                </a:solidFill>
                <a:latin typeface="Unna"/>
                <a:ea typeface="Unna"/>
                <a:cs typeface="Unna"/>
                <a:sym typeface="Unna"/>
              </a:defRPr>
            </a:lvl1pPr>
            <a:lvl2pPr marR="0" lvl="1"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2pPr>
            <a:lvl3pPr marR="0" lvl="2"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3pPr>
            <a:lvl4pPr marR="0" lvl="3"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4pPr>
            <a:lvl5pPr marR="0" lvl="4"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5pPr>
            <a:lvl6pPr marR="0" lvl="5"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6pPr>
            <a:lvl7pPr marR="0" lvl="6"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7pPr>
            <a:lvl8pPr marR="0" lvl="7"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8pPr>
            <a:lvl9pPr marR="0" lvl="8"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9pPr>
          </a:lstStyle>
          <a:p>
            <a:r>
              <a:rPr lang="hr-HR" b="1" dirty="0">
                <a:latin typeface="Calibri Light" panose="020F0302020204030204" pitchFamily="34" charset="0"/>
                <a:cs typeface="Calibri Light" panose="020F0302020204030204" pitchFamily="34" charset="0"/>
              </a:rPr>
              <a:t>Smjernice za suzbijanje vršnjačkog nasilja u školama</a:t>
            </a:r>
          </a:p>
        </p:txBody>
      </p:sp>
      <p:sp>
        <p:nvSpPr>
          <p:cNvPr id="46" name="Google Shape;780;p48">
            <a:extLst>
              <a:ext uri="{FF2B5EF4-FFF2-40B4-BE49-F238E27FC236}">
                <a16:creationId xmlns:a16="http://schemas.microsoft.com/office/drawing/2014/main" id="{900925DF-29DD-6D4A-B486-3F54E07B8FBE}"/>
              </a:ext>
            </a:extLst>
          </p:cNvPr>
          <p:cNvSpPr/>
          <p:nvPr/>
        </p:nvSpPr>
        <p:spPr>
          <a:xfrm>
            <a:off x="5000777" y="1807362"/>
            <a:ext cx="953850" cy="986531"/>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grpSp>
        <p:nvGrpSpPr>
          <p:cNvPr id="47" name="Google Shape;786;p48">
            <a:extLst>
              <a:ext uri="{FF2B5EF4-FFF2-40B4-BE49-F238E27FC236}">
                <a16:creationId xmlns:a16="http://schemas.microsoft.com/office/drawing/2014/main" id="{BEEC94C6-575F-B843-B699-3E6F120DAE89}"/>
              </a:ext>
            </a:extLst>
          </p:cNvPr>
          <p:cNvGrpSpPr/>
          <p:nvPr/>
        </p:nvGrpSpPr>
        <p:grpSpPr>
          <a:xfrm>
            <a:off x="5230576" y="3901525"/>
            <a:ext cx="510454" cy="539381"/>
            <a:chOff x="-24353875" y="3147725"/>
            <a:chExt cx="289875" cy="296175"/>
          </a:xfrm>
        </p:grpSpPr>
        <p:sp>
          <p:nvSpPr>
            <p:cNvPr id="48" name="Google Shape;787;p48">
              <a:extLst>
                <a:ext uri="{FF2B5EF4-FFF2-40B4-BE49-F238E27FC236}">
                  <a16:creationId xmlns:a16="http://schemas.microsoft.com/office/drawing/2014/main" id="{00DCB948-F067-284A-90F3-0442B6EC02C0}"/>
                </a:ext>
              </a:extLst>
            </p:cNvPr>
            <p:cNvSpPr/>
            <p:nvPr/>
          </p:nvSpPr>
          <p:spPr>
            <a:xfrm>
              <a:off x="-24238100" y="3271375"/>
              <a:ext cx="52025" cy="51225"/>
            </a:xfrm>
            <a:custGeom>
              <a:avLst/>
              <a:gdLst/>
              <a:ahLst/>
              <a:cxnLst/>
              <a:rect l="l" t="t" r="r" b="b"/>
              <a:pathLst>
                <a:path w="2081" h="2049" extrusionOk="0">
                  <a:moveTo>
                    <a:pt x="1041" y="1"/>
                  </a:moveTo>
                  <a:cubicBezTo>
                    <a:pt x="505" y="1"/>
                    <a:pt x="32" y="473"/>
                    <a:pt x="32" y="1040"/>
                  </a:cubicBezTo>
                  <a:cubicBezTo>
                    <a:pt x="1" y="1576"/>
                    <a:pt x="473" y="2049"/>
                    <a:pt x="1041" y="2049"/>
                  </a:cubicBezTo>
                  <a:cubicBezTo>
                    <a:pt x="1639" y="2049"/>
                    <a:pt x="2080" y="1576"/>
                    <a:pt x="2080" y="1040"/>
                  </a:cubicBezTo>
                  <a:cubicBezTo>
                    <a:pt x="2080" y="442"/>
                    <a:pt x="1608" y="1"/>
                    <a:pt x="1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sp>
          <p:nvSpPr>
            <p:cNvPr id="49" name="Google Shape;788;p48">
              <a:extLst>
                <a:ext uri="{FF2B5EF4-FFF2-40B4-BE49-F238E27FC236}">
                  <a16:creationId xmlns:a16="http://schemas.microsoft.com/office/drawing/2014/main" id="{0AE29528-19A4-4C4A-A7D6-58E9B330C076}"/>
                </a:ext>
              </a:extLst>
            </p:cNvPr>
            <p:cNvSpPr/>
            <p:nvPr/>
          </p:nvSpPr>
          <p:spPr>
            <a:xfrm>
              <a:off x="-24353875" y="3147725"/>
              <a:ext cx="289875" cy="296175"/>
            </a:xfrm>
            <a:custGeom>
              <a:avLst/>
              <a:gdLst/>
              <a:ahLst/>
              <a:cxnLst/>
              <a:rect l="l" t="t" r="r" b="b"/>
              <a:pathLst>
                <a:path w="11595" h="11847" extrusionOk="0">
                  <a:moveTo>
                    <a:pt x="5672" y="757"/>
                  </a:moveTo>
                  <a:cubicBezTo>
                    <a:pt x="6144" y="757"/>
                    <a:pt x="6680" y="1544"/>
                    <a:pt x="7026" y="2710"/>
                  </a:cubicBezTo>
                  <a:cubicBezTo>
                    <a:pt x="6585" y="2867"/>
                    <a:pt x="6176" y="3025"/>
                    <a:pt x="5672" y="3214"/>
                  </a:cubicBezTo>
                  <a:cubicBezTo>
                    <a:pt x="5262" y="3025"/>
                    <a:pt x="4789" y="2836"/>
                    <a:pt x="4348" y="2710"/>
                  </a:cubicBezTo>
                  <a:cubicBezTo>
                    <a:pt x="4695" y="1481"/>
                    <a:pt x="5199" y="757"/>
                    <a:pt x="5672" y="757"/>
                  </a:cubicBezTo>
                  <a:close/>
                  <a:moveTo>
                    <a:pt x="4191" y="3372"/>
                  </a:moveTo>
                  <a:cubicBezTo>
                    <a:pt x="4411" y="3466"/>
                    <a:pt x="4632" y="3529"/>
                    <a:pt x="4852" y="3624"/>
                  </a:cubicBezTo>
                  <a:cubicBezTo>
                    <a:pt x="4159" y="3970"/>
                    <a:pt x="4726" y="3655"/>
                    <a:pt x="4065" y="4096"/>
                  </a:cubicBezTo>
                  <a:lnTo>
                    <a:pt x="4191" y="3372"/>
                  </a:lnTo>
                  <a:close/>
                  <a:moveTo>
                    <a:pt x="7184" y="3372"/>
                  </a:moveTo>
                  <a:lnTo>
                    <a:pt x="7310" y="4096"/>
                  </a:lnTo>
                  <a:cubicBezTo>
                    <a:pt x="6585" y="3655"/>
                    <a:pt x="7184" y="4002"/>
                    <a:pt x="6522" y="3624"/>
                  </a:cubicBezTo>
                  <a:cubicBezTo>
                    <a:pt x="6743" y="3529"/>
                    <a:pt x="6995" y="3466"/>
                    <a:pt x="7184" y="3372"/>
                  </a:cubicBezTo>
                  <a:close/>
                  <a:moveTo>
                    <a:pt x="9191" y="3001"/>
                  </a:moveTo>
                  <a:cubicBezTo>
                    <a:pt x="9631" y="3001"/>
                    <a:pt x="10026" y="3084"/>
                    <a:pt x="10177" y="3340"/>
                  </a:cubicBezTo>
                  <a:cubicBezTo>
                    <a:pt x="10208" y="3435"/>
                    <a:pt x="10240" y="3529"/>
                    <a:pt x="10208" y="3655"/>
                  </a:cubicBezTo>
                  <a:cubicBezTo>
                    <a:pt x="9925" y="3687"/>
                    <a:pt x="9673" y="3907"/>
                    <a:pt x="9515" y="4159"/>
                  </a:cubicBezTo>
                  <a:cubicBezTo>
                    <a:pt x="9358" y="4474"/>
                    <a:pt x="9295" y="4852"/>
                    <a:pt x="9452" y="5104"/>
                  </a:cubicBezTo>
                  <a:cubicBezTo>
                    <a:pt x="9358" y="5230"/>
                    <a:pt x="9263" y="5356"/>
                    <a:pt x="9137" y="5482"/>
                  </a:cubicBezTo>
                  <a:cubicBezTo>
                    <a:pt x="8791" y="5167"/>
                    <a:pt x="8444" y="4884"/>
                    <a:pt x="8034" y="4600"/>
                  </a:cubicBezTo>
                  <a:cubicBezTo>
                    <a:pt x="8003" y="4128"/>
                    <a:pt x="7940" y="3655"/>
                    <a:pt x="7845" y="3183"/>
                  </a:cubicBezTo>
                  <a:cubicBezTo>
                    <a:pt x="8174" y="3100"/>
                    <a:pt x="8710" y="3001"/>
                    <a:pt x="9191" y="3001"/>
                  </a:cubicBezTo>
                  <a:close/>
                  <a:moveTo>
                    <a:pt x="2994" y="3119"/>
                  </a:moveTo>
                  <a:cubicBezTo>
                    <a:pt x="3151" y="3151"/>
                    <a:pt x="3309" y="3151"/>
                    <a:pt x="3466" y="3214"/>
                  </a:cubicBezTo>
                  <a:cubicBezTo>
                    <a:pt x="3403" y="3655"/>
                    <a:pt x="3309" y="4128"/>
                    <a:pt x="3277" y="4632"/>
                  </a:cubicBezTo>
                  <a:cubicBezTo>
                    <a:pt x="2899" y="4915"/>
                    <a:pt x="2490" y="5230"/>
                    <a:pt x="2174" y="5514"/>
                  </a:cubicBezTo>
                  <a:cubicBezTo>
                    <a:pt x="1733" y="5010"/>
                    <a:pt x="851" y="3939"/>
                    <a:pt x="1166" y="3340"/>
                  </a:cubicBezTo>
                  <a:cubicBezTo>
                    <a:pt x="1198" y="3277"/>
                    <a:pt x="1261" y="3183"/>
                    <a:pt x="1387" y="3151"/>
                  </a:cubicBezTo>
                  <a:cubicBezTo>
                    <a:pt x="1576" y="3372"/>
                    <a:pt x="1859" y="3529"/>
                    <a:pt x="2174" y="3529"/>
                  </a:cubicBezTo>
                  <a:cubicBezTo>
                    <a:pt x="2521" y="3529"/>
                    <a:pt x="2836" y="3372"/>
                    <a:pt x="2994" y="3119"/>
                  </a:cubicBezTo>
                  <a:close/>
                  <a:moveTo>
                    <a:pt x="3277" y="5482"/>
                  </a:moveTo>
                  <a:lnTo>
                    <a:pt x="3277" y="5482"/>
                  </a:lnTo>
                  <a:cubicBezTo>
                    <a:pt x="3246" y="6144"/>
                    <a:pt x="3246" y="5986"/>
                    <a:pt x="3277" y="6428"/>
                  </a:cubicBezTo>
                  <a:cubicBezTo>
                    <a:pt x="3088" y="6270"/>
                    <a:pt x="2899" y="6112"/>
                    <a:pt x="2742" y="5955"/>
                  </a:cubicBezTo>
                  <a:cubicBezTo>
                    <a:pt x="2899" y="5797"/>
                    <a:pt x="3088" y="5640"/>
                    <a:pt x="3277" y="5482"/>
                  </a:cubicBezTo>
                  <a:close/>
                  <a:moveTo>
                    <a:pt x="8097" y="5514"/>
                  </a:moveTo>
                  <a:cubicBezTo>
                    <a:pt x="8286" y="5671"/>
                    <a:pt x="8475" y="5829"/>
                    <a:pt x="8633" y="5986"/>
                  </a:cubicBezTo>
                  <a:cubicBezTo>
                    <a:pt x="8475" y="6144"/>
                    <a:pt x="8286" y="6301"/>
                    <a:pt x="8097" y="6459"/>
                  </a:cubicBezTo>
                  <a:lnTo>
                    <a:pt x="8097" y="5514"/>
                  </a:lnTo>
                  <a:close/>
                  <a:moveTo>
                    <a:pt x="5703" y="4002"/>
                  </a:moveTo>
                  <a:cubicBezTo>
                    <a:pt x="6333" y="4317"/>
                    <a:pt x="6743" y="4569"/>
                    <a:pt x="7373" y="5010"/>
                  </a:cubicBezTo>
                  <a:cubicBezTo>
                    <a:pt x="7436" y="5671"/>
                    <a:pt x="7436" y="6238"/>
                    <a:pt x="7373" y="6963"/>
                  </a:cubicBezTo>
                  <a:cubicBezTo>
                    <a:pt x="6837" y="7310"/>
                    <a:pt x="6333" y="7625"/>
                    <a:pt x="5703" y="7940"/>
                  </a:cubicBezTo>
                  <a:cubicBezTo>
                    <a:pt x="5073" y="7625"/>
                    <a:pt x="4537" y="7373"/>
                    <a:pt x="4002" y="6963"/>
                  </a:cubicBezTo>
                  <a:cubicBezTo>
                    <a:pt x="3907" y="6270"/>
                    <a:pt x="3907" y="5671"/>
                    <a:pt x="4002" y="5010"/>
                  </a:cubicBezTo>
                  <a:cubicBezTo>
                    <a:pt x="4600" y="4600"/>
                    <a:pt x="5041" y="4317"/>
                    <a:pt x="5703" y="4002"/>
                  </a:cubicBezTo>
                  <a:close/>
                  <a:moveTo>
                    <a:pt x="4065" y="7845"/>
                  </a:moveTo>
                  <a:cubicBezTo>
                    <a:pt x="4506" y="8097"/>
                    <a:pt x="4254" y="8003"/>
                    <a:pt x="4852" y="8318"/>
                  </a:cubicBezTo>
                  <a:cubicBezTo>
                    <a:pt x="4632" y="8381"/>
                    <a:pt x="4380" y="8507"/>
                    <a:pt x="4191" y="8538"/>
                  </a:cubicBezTo>
                  <a:lnTo>
                    <a:pt x="4065" y="7845"/>
                  </a:lnTo>
                  <a:close/>
                  <a:moveTo>
                    <a:pt x="7278" y="7845"/>
                  </a:moveTo>
                  <a:cubicBezTo>
                    <a:pt x="7247" y="8066"/>
                    <a:pt x="7215" y="8318"/>
                    <a:pt x="7152" y="8538"/>
                  </a:cubicBezTo>
                  <a:cubicBezTo>
                    <a:pt x="6900" y="8475"/>
                    <a:pt x="6711" y="8381"/>
                    <a:pt x="6491" y="8318"/>
                  </a:cubicBezTo>
                  <a:cubicBezTo>
                    <a:pt x="6837" y="8097"/>
                    <a:pt x="6869" y="8097"/>
                    <a:pt x="7278" y="7845"/>
                  </a:cubicBezTo>
                  <a:close/>
                  <a:moveTo>
                    <a:pt x="2237" y="6459"/>
                  </a:moveTo>
                  <a:cubicBezTo>
                    <a:pt x="2584" y="6774"/>
                    <a:pt x="2931" y="7058"/>
                    <a:pt x="3340" y="7310"/>
                  </a:cubicBezTo>
                  <a:cubicBezTo>
                    <a:pt x="3372" y="7845"/>
                    <a:pt x="3435" y="8255"/>
                    <a:pt x="3529" y="8727"/>
                  </a:cubicBezTo>
                  <a:cubicBezTo>
                    <a:pt x="3008" y="8861"/>
                    <a:pt x="2544" y="8927"/>
                    <a:pt x="2165" y="8927"/>
                  </a:cubicBezTo>
                  <a:cubicBezTo>
                    <a:pt x="1650" y="8927"/>
                    <a:pt x="1293" y="8806"/>
                    <a:pt x="1166" y="8570"/>
                  </a:cubicBezTo>
                  <a:cubicBezTo>
                    <a:pt x="851" y="8003"/>
                    <a:pt x="1733" y="6932"/>
                    <a:pt x="2237" y="6459"/>
                  </a:cubicBezTo>
                  <a:close/>
                  <a:moveTo>
                    <a:pt x="9137" y="6459"/>
                  </a:moveTo>
                  <a:cubicBezTo>
                    <a:pt x="9610" y="6932"/>
                    <a:pt x="10523" y="8003"/>
                    <a:pt x="10177" y="8570"/>
                  </a:cubicBezTo>
                  <a:cubicBezTo>
                    <a:pt x="10032" y="8806"/>
                    <a:pt x="9678" y="8927"/>
                    <a:pt x="9169" y="8927"/>
                  </a:cubicBezTo>
                  <a:cubicBezTo>
                    <a:pt x="8794" y="8927"/>
                    <a:pt x="8335" y="8861"/>
                    <a:pt x="7814" y="8727"/>
                  </a:cubicBezTo>
                  <a:cubicBezTo>
                    <a:pt x="7940" y="8318"/>
                    <a:pt x="8003" y="7845"/>
                    <a:pt x="8034" y="7310"/>
                  </a:cubicBezTo>
                  <a:cubicBezTo>
                    <a:pt x="8444" y="7058"/>
                    <a:pt x="8822" y="6743"/>
                    <a:pt x="9137" y="6459"/>
                  </a:cubicBezTo>
                  <a:close/>
                  <a:moveTo>
                    <a:pt x="5640" y="8696"/>
                  </a:moveTo>
                  <a:cubicBezTo>
                    <a:pt x="6081" y="8885"/>
                    <a:pt x="6554" y="9074"/>
                    <a:pt x="6995" y="9200"/>
                  </a:cubicBezTo>
                  <a:cubicBezTo>
                    <a:pt x="6680" y="10429"/>
                    <a:pt x="6176" y="11185"/>
                    <a:pt x="5672" y="11185"/>
                  </a:cubicBezTo>
                  <a:cubicBezTo>
                    <a:pt x="5609" y="11185"/>
                    <a:pt x="5482" y="11090"/>
                    <a:pt x="5356" y="11059"/>
                  </a:cubicBezTo>
                  <a:cubicBezTo>
                    <a:pt x="5482" y="10775"/>
                    <a:pt x="5451" y="10460"/>
                    <a:pt x="5293" y="10177"/>
                  </a:cubicBezTo>
                  <a:cubicBezTo>
                    <a:pt x="5136" y="9862"/>
                    <a:pt x="4821" y="9736"/>
                    <a:pt x="4474" y="9673"/>
                  </a:cubicBezTo>
                  <a:cubicBezTo>
                    <a:pt x="4411" y="9515"/>
                    <a:pt x="4348" y="9357"/>
                    <a:pt x="4317" y="9200"/>
                  </a:cubicBezTo>
                  <a:cubicBezTo>
                    <a:pt x="4726" y="9042"/>
                    <a:pt x="5167" y="8885"/>
                    <a:pt x="5640" y="8696"/>
                  </a:cubicBezTo>
                  <a:close/>
                  <a:moveTo>
                    <a:pt x="5640" y="1"/>
                  </a:moveTo>
                  <a:cubicBezTo>
                    <a:pt x="4758" y="1"/>
                    <a:pt x="4065" y="1072"/>
                    <a:pt x="3655" y="2489"/>
                  </a:cubicBezTo>
                  <a:cubicBezTo>
                    <a:pt x="3498" y="2426"/>
                    <a:pt x="3340" y="2395"/>
                    <a:pt x="3214" y="2395"/>
                  </a:cubicBezTo>
                  <a:cubicBezTo>
                    <a:pt x="3183" y="1859"/>
                    <a:pt x="2742" y="1418"/>
                    <a:pt x="2174" y="1418"/>
                  </a:cubicBezTo>
                  <a:cubicBezTo>
                    <a:pt x="1607" y="1418"/>
                    <a:pt x="1166" y="1891"/>
                    <a:pt x="1166" y="2426"/>
                  </a:cubicBezTo>
                  <a:cubicBezTo>
                    <a:pt x="883" y="2552"/>
                    <a:pt x="694" y="2710"/>
                    <a:pt x="568" y="2962"/>
                  </a:cubicBezTo>
                  <a:cubicBezTo>
                    <a:pt x="32" y="3907"/>
                    <a:pt x="977" y="5104"/>
                    <a:pt x="1702" y="5892"/>
                  </a:cubicBezTo>
                  <a:cubicBezTo>
                    <a:pt x="946" y="6743"/>
                    <a:pt x="1" y="8003"/>
                    <a:pt x="568" y="8885"/>
                  </a:cubicBezTo>
                  <a:cubicBezTo>
                    <a:pt x="879" y="9433"/>
                    <a:pt x="1519" y="9600"/>
                    <a:pt x="2210" y="9600"/>
                  </a:cubicBezTo>
                  <a:cubicBezTo>
                    <a:pt x="2710" y="9600"/>
                    <a:pt x="3237" y="9513"/>
                    <a:pt x="3687" y="9420"/>
                  </a:cubicBezTo>
                  <a:cubicBezTo>
                    <a:pt x="3718" y="9578"/>
                    <a:pt x="3750" y="9673"/>
                    <a:pt x="3844" y="9830"/>
                  </a:cubicBezTo>
                  <a:cubicBezTo>
                    <a:pt x="3403" y="10145"/>
                    <a:pt x="3246" y="10744"/>
                    <a:pt x="3529" y="11216"/>
                  </a:cubicBezTo>
                  <a:cubicBezTo>
                    <a:pt x="3718" y="11531"/>
                    <a:pt x="4065" y="11720"/>
                    <a:pt x="4411" y="11720"/>
                  </a:cubicBezTo>
                  <a:cubicBezTo>
                    <a:pt x="4600" y="11720"/>
                    <a:pt x="4789" y="11689"/>
                    <a:pt x="4947" y="11563"/>
                  </a:cubicBezTo>
                  <a:cubicBezTo>
                    <a:pt x="5167" y="11720"/>
                    <a:pt x="5419" y="11846"/>
                    <a:pt x="5703" y="11846"/>
                  </a:cubicBezTo>
                  <a:cubicBezTo>
                    <a:pt x="6585" y="11846"/>
                    <a:pt x="7278" y="10775"/>
                    <a:pt x="7688" y="9357"/>
                  </a:cubicBezTo>
                  <a:cubicBezTo>
                    <a:pt x="8143" y="9478"/>
                    <a:pt x="8678" y="9576"/>
                    <a:pt x="9184" y="9576"/>
                  </a:cubicBezTo>
                  <a:cubicBezTo>
                    <a:pt x="9868" y="9576"/>
                    <a:pt x="10499" y="9397"/>
                    <a:pt x="10807" y="8853"/>
                  </a:cubicBezTo>
                  <a:cubicBezTo>
                    <a:pt x="11374" y="7908"/>
                    <a:pt x="10429" y="6680"/>
                    <a:pt x="9673" y="5892"/>
                  </a:cubicBezTo>
                  <a:cubicBezTo>
                    <a:pt x="9799" y="5797"/>
                    <a:pt x="9862" y="5671"/>
                    <a:pt x="9988" y="5545"/>
                  </a:cubicBezTo>
                  <a:cubicBezTo>
                    <a:pt x="10145" y="5640"/>
                    <a:pt x="10271" y="5671"/>
                    <a:pt x="10429" y="5671"/>
                  </a:cubicBezTo>
                  <a:cubicBezTo>
                    <a:pt x="10775" y="5671"/>
                    <a:pt x="11122" y="5482"/>
                    <a:pt x="11311" y="5167"/>
                  </a:cubicBezTo>
                  <a:cubicBezTo>
                    <a:pt x="11594" y="4632"/>
                    <a:pt x="11437" y="4002"/>
                    <a:pt x="10933" y="3750"/>
                  </a:cubicBezTo>
                  <a:cubicBezTo>
                    <a:pt x="10964" y="3466"/>
                    <a:pt x="10901" y="3183"/>
                    <a:pt x="10775" y="2962"/>
                  </a:cubicBezTo>
                  <a:cubicBezTo>
                    <a:pt x="10457" y="2432"/>
                    <a:pt x="9842" y="2259"/>
                    <a:pt x="9179" y="2259"/>
                  </a:cubicBezTo>
                  <a:cubicBezTo>
                    <a:pt x="8661" y="2259"/>
                    <a:pt x="8113" y="2365"/>
                    <a:pt x="7656" y="2489"/>
                  </a:cubicBezTo>
                  <a:cubicBezTo>
                    <a:pt x="7278" y="1072"/>
                    <a:pt x="6585" y="1"/>
                    <a:pt x="5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Light" panose="020F0302020204030204" pitchFamily="34" charset="0"/>
                <a:cs typeface="Calibri Light" panose="020F0302020204030204" pitchFamily="34" charset="0"/>
              </a:endParaRPr>
            </a:p>
          </p:txBody>
        </p:sp>
      </p:grpSp>
      <p:grpSp>
        <p:nvGrpSpPr>
          <p:cNvPr id="50" name="Google Shape;6658;p74">
            <a:extLst>
              <a:ext uri="{FF2B5EF4-FFF2-40B4-BE49-F238E27FC236}">
                <a16:creationId xmlns:a16="http://schemas.microsoft.com/office/drawing/2014/main" id="{8AB623C5-09EE-AB45-B606-9D9F2735C154}"/>
              </a:ext>
            </a:extLst>
          </p:cNvPr>
          <p:cNvGrpSpPr/>
          <p:nvPr/>
        </p:nvGrpSpPr>
        <p:grpSpPr>
          <a:xfrm>
            <a:off x="3196833" y="3963504"/>
            <a:ext cx="457882" cy="435182"/>
            <a:chOff x="580725" y="3617925"/>
            <a:chExt cx="299325" cy="297375"/>
          </a:xfrm>
          <a:solidFill>
            <a:schemeClr val="tx1"/>
          </a:solidFill>
        </p:grpSpPr>
        <p:sp>
          <p:nvSpPr>
            <p:cNvPr id="51" name="Google Shape;6659;p74">
              <a:extLst>
                <a:ext uri="{FF2B5EF4-FFF2-40B4-BE49-F238E27FC236}">
                  <a16:creationId xmlns:a16="http://schemas.microsoft.com/office/drawing/2014/main" id="{B87AD7C0-1EE0-F444-9B00-BA4AAA6639DC}"/>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660;p74">
              <a:extLst>
                <a:ext uri="{FF2B5EF4-FFF2-40B4-BE49-F238E27FC236}">
                  <a16:creationId xmlns:a16="http://schemas.microsoft.com/office/drawing/2014/main" id="{48600B81-3ECD-1D44-940E-069FC288FD30}"/>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661;p74">
              <a:extLst>
                <a:ext uri="{FF2B5EF4-FFF2-40B4-BE49-F238E27FC236}">
                  <a16:creationId xmlns:a16="http://schemas.microsoft.com/office/drawing/2014/main" id="{9D401FDE-F218-6849-9D65-C21CBFB5CEB2}"/>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662;p74">
              <a:extLst>
                <a:ext uri="{FF2B5EF4-FFF2-40B4-BE49-F238E27FC236}">
                  <a16:creationId xmlns:a16="http://schemas.microsoft.com/office/drawing/2014/main" id="{DE42FDF0-38F6-5F45-9914-D20776F8F426}"/>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663;p74">
              <a:extLst>
                <a:ext uri="{FF2B5EF4-FFF2-40B4-BE49-F238E27FC236}">
                  <a16:creationId xmlns:a16="http://schemas.microsoft.com/office/drawing/2014/main" id="{236D9DDF-7221-844C-8429-ED986FD86FA1}"/>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730;p72">
            <a:extLst>
              <a:ext uri="{FF2B5EF4-FFF2-40B4-BE49-F238E27FC236}">
                <a16:creationId xmlns:a16="http://schemas.microsoft.com/office/drawing/2014/main" id="{20BF090C-0F74-AC46-B895-FFE5536A6741}"/>
              </a:ext>
            </a:extLst>
          </p:cNvPr>
          <p:cNvGrpSpPr/>
          <p:nvPr/>
        </p:nvGrpSpPr>
        <p:grpSpPr>
          <a:xfrm>
            <a:off x="5252547" y="2046527"/>
            <a:ext cx="459787" cy="446348"/>
            <a:chOff x="3300325" y="249875"/>
            <a:chExt cx="433725" cy="480900"/>
          </a:xfrm>
          <a:solidFill>
            <a:schemeClr val="tx1"/>
          </a:solidFill>
        </p:grpSpPr>
        <p:sp>
          <p:nvSpPr>
            <p:cNvPr id="57" name="Google Shape;5731;p72">
              <a:extLst>
                <a:ext uri="{FF2B5EF4-FFF2-40B4-BE49-F238E27FC236}">
                  <a16:creationId xmlns:a16="http://schemas.microsoft.com/office/drawing/2014/main" id="{09A1D3C6-B048-3147-8B67-F56CA09DDCE5}"/>
                </a:ext>
              </a:extLst>
            </p:cNvPr>
            <p:cNvSpPr/>
            <p:nvPr/>
          </p:nvSpPr>
          <p:spPr>
            <a:xfrm>
              <a:off x="3610875" y="334550"/>
              <a:ext cx="56475" cy="28250"/>
            </a:xfrm>
            <a:custGeom>
              <a:avLst/>
              <a:gdLst/>
              <a:ahLst/>
              <a:cxnLst/>
              <a:rect l="l" t="t" r="r" b="b"/>
              <a:pathLst>
                <a:path w="2259" h="1130" extrusionOk="0">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8" name="Google Shape;5732;p72">
              <a:extLst>
                <a:ext uri="{FF2B5EF4-FFF2-40B4-BE49-F238E27FC236}">
                  <a16:creationId xmlns:a16="http://schemas.microsoft.com/office/drawing/2014/main" id="{22C4B651-C7E7-8949-AB3E-E19E834C45C7}"/>
                </a:ext>
              </a:extLst>
            </p:cNvPr>
            <p:cNvSpPr/>
            <p:nvPr/>
          </p:nvSpPr>
          <p:spPr>
            <a:xfrm>
              <a:off x="3467675" y="249875"/>
              <a:ext cx="46400" cy="56475"/>
            </a:xfrm>
            <a:custGeom>
              <a:avLst/>
              <a:gdLst/>
              <a:ahLst/>
              <a:cxnLst/>
              <a:rect l="l" t="t" r="r" b="b"/>
              <a:pathLst>
                <a:path w="1856" h="2259" extrusionOk="0">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9" name="Google Shape;5733;p72">
              <a:extLst>
                <a:ext uri="{FF2B5EF4-FFF2-40B4-BE49-F238E27FC236}">
                  <a16:creationId xmlns:a16="http://schemas.microsoft.com/office/drawing/2014/main" id="{187176DA-2C66-3C48-B539-6FBB3882C3CE}"/>
                </a:ext>
              </a:extLst>
            </p:cNvPr>
            <p:cNvSpPr/>
            <p:nvPr/>
          </p:nvSpPr>
          <p:spPr>
            <a:xfrm>
              <a:off x="3566525" y="249875"/>
              <a:ext cx="46400" cy="56475"/>
            </a:xfrm>
            <a:custGeom>
              <a:avLst/>
              <a:gdLst/>
              <a:ahLst/>
              <a:cxnLst/>
              <a:rect l="l" t="t" r="r" b="b"/>
              <a:pathLst>
                <a:path w="1856" h="2259" extrusionOk="0">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0" name="Google Shape;5734;p72">
              <a:extLst>
                <a:ext uri="{FF2B5EF4-FFF2-40B4-BE49-F238E27FC236}">
                  <a16:creationId xmlns:a16="http://schemas.microsoft.com/office/drawing/2014/main" id="{124D41A3-632B-824F-8468-C5BED3924127}"/>
                </a:ext>
              </a:extLst>
            </p:cNvPr>
            <p:cNvSpPr/>
            <p:nvPr/>
          </p:nvSpPr>
          <p:spPr>
            <a:xfrm>
              <a:off x="3413250" y="334550"/>
              <a:ext cx="56500" cy="28250"/>
            </a:xfrm>
            <a:custGeom>
              <a:avLst/>
              <a:gdLst/>
              <a:ahLst/>
              <a:cxnLst/>
              <a:rect l="l" t="t" r="r" b="b"/>
              <a:pathLst>
                <a:path w="2260" h="1130" extrusionOk="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1" name="Google Shape;5735;p72">
              <a:extLst>
                <a:ext uri="{FF2B5EF4-FFF2-40B4-BE49-F238E27FC236}">
                  <a16:creationId xmlns:a16="http://schemas.microsoft.com/office/drawing/2014/main" id="{45B58727-0B87-5D46-A06C-F693BD0DE4AA}"/>
                </a:ext>
              </a:extLst>
            </p:cNvPr>
            <p:cNvSpPr/>
            <p:nvPr/>
          </p:nvSpPr>
          <p:spPr>
            <a:xfrm>
              <a:off x="3300325" y="476675"/>
              <a:ext cx="84725" cy="254100"/>
            </a:xfrm>
            <a:custGeom>
              <a:avLst/>
              <a:gdLst/>
              <a:ahLst/>
              <a:cxnLst/>
              <a:rect l="l" t="t" r="r" b="b"/>
              <a:pathLst>
                <a:path w="3389" h="10164" extrusionOk="0">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 name="Google Shape;5736;p72">
              <a:extLst>
                <a:ext uri="{FF2B5EF4-FFF2-40B4-BE49-F238E27FC236}">
                  <a16:creationId xmlns:a16="http://schemas.microsoft.com/office/drawing/2014/main" id="{9F2880AD-960D-3F40-90F5-CE55A06994D6}"/>
                </a:ext>
              </a:extLst>
            </p:cNvPr>
            <p:cNvSpPr/>
            <p:nvPr/>
          </p:nvSpPr>
          <p:spPr>
            <a:xfrm>
              <a:off x="3413250" y="335525"/>
              <a:ext cx="320800" cy="395250"/>
            </a:xfrm>
            <a:custGeom>
              <a:avLst/>
              <a:gdLst/>
              <a:ahLst/>
              <a:cxnLst/>
              <a:rect l="l" t="t" r="r" b="b"/>
              <a:pathLst>
                <a:path w="12832" h="15810" extrusionOk="0">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extLst>
      <p:ext uri="{BB962C8B-B14F-4D97-AF65-F5344CB8AC3E}">
        <p14:creationId xmlns:p14="http://schemas.microsoft.com/office/powerpoint/2010/main" val="1219814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12" name="Google Shape;237;p38">
            <a:extLst>
              <a:ext uri="{FF2B5EF4-FFF2-40B4-BE49-F238E27FC236}">
                <a16:creationId xmlns:a16="http://schemas.microsoft.com/office/drawing/2014/main" id="{40EB8901-1518-0148-A484-F0E89F74CE0A}"/>
              </a:ext>
            </a:extLst>
          </p:cNvPr>
          <p:cNvSpPr txBox="1">
            <a:spLocks/>
          </p:cNvSpPr>
          <p:nvPr/>
        </p:nvSpPr>
        <p:spPr>
          <a:xfrm>
            <a:off x="454295" y="426205"/>
            <a:ext cx="3485064"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Unna"/>
              <a:buNone/>
              <a:defRPr sz="4300" b="0" i="0" u="none" strike="noStrike" cap="none">
                <a:solidFill>
                  <a:schemeClr val="dk1"/>
                </a:solidFill>
                <a:latin typeface="Unna"/>
                <a:ea typeface="Unna"/>
                <a:cs typeface="Unna"/>
                <a:sym typeface="Unna"/>
              </a:defRPr>
            </a:lvl1pPr>
            <a:lvl2pPr marR="0" lvl="1"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2pPr>
            <a:lvl3pPr marR="0" lvl="2"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3pPr>
            <a:lvl4pPr marR="0" lvl="3"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4pPr>
            <a:lvl5pPr marR="0" lvl="4"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5pPr>
            <a:lvl6pPr marR="0" lvl="5"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6pPr>
            <a:lvl7pPr marR="0" lvl="6"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7pPr>
            <a:lvl8pPr marR="0" lvl="7"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8pPr>
            <a:lvl9pPr marR="0" lvl="8"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9pPr>
          </a:lstStyle>
          <a:p>
            <a:pPr algn="l"/>
            <a:r>
              <a:rPr lang="hr-HR" dirty="0">
                <a:latin typeface="Calibri" panose="020F0502020204030204" pitchFamily="34" charset="0"/>
                <a:cs typeface="Calibri" panose="020F0502020204030204" pitchFamily="34" charset="0"/>
              </a:rPr>
              <a:t>Uvod</a:t>
            </a:r>
          </a:p>
        </p:txBody>
      </p:sp>
      <p:sp>
        <p:nvSpPr>
          <p:cNvPr id="31" name="TextBox 30">
            <a:extLst>
              <a:ext uri="{FF2B5EF4-FFF2-40B4-BE49-F238E27FC236}">
                <a16:creationId xmlns:a16="http://schemas.microsoft.com/office/drawing/2014/main" id="{31E26A36-5DAE-084C-9CC8-1A93F9D75B23}"/>
              </a:ext>
            </a:extLst>
          </p:cNvPr>
          <p:cNvSpPr txBox="1"/>
          <p:nvPr/>
        </p:nvSpPr>
        <p:spPr>
          <a:xfrm>
            <a:off x="4824544" y="1399199"/>
            <a:ext cx="1499290" cy="1091039"/>
          </a:xfrm>
          <a:prstGeom prst="rect">
            <a:avLst/>
          </a:prstGeom>
          <a:noFill/>
        </p:spPr>
        <p:txBody>
          <a:bodyPr wrap="square" rtlCol="0">
            <a:spAutoFit/>
          </a:bodyPr>
          <a:lstStyle/>
          <a:p>
            <a:pPr marL="0" lvl="0" indent="0" algn="ctr" defTabSz="622300">
              <a:lnSpc>
                <a:spcPct val="90000"/>
              </a:lnSpc>
              <a:spcBef>
                <a:spcPct val="0"/>
              </a:spcBef>
              <a:spcAft>
                <a:spcPct val="35000"/>
              </a:spcAft>
              <a:buNone/>
            </a:pPr>
            <a:r>
              <a:rPr lang="en-HR" kern="1200" dirty="0">
                <a:solidFill>
                  <a:schemeClr val="bg1"/>
                </a:solidFill>
                <a:latin typeface="Calibri" panose="020F0502020204030204" pitchFamily="34" charset="0"/>
                <a:cs typeface="Calibri" panose="020F0502020204030204" pitchFamily="34" charset="0"/>
              </a:rPr>
              <a:t>U kreiranju takvog okružja za učenik, učitelji imaju izuzetno važnu ulogu.</a:t>
            </a:r>
            <a:endParaRPr lang="en-GB" kern="1200" dirty="0">
              <a:solidFill>
                <a:schemeClr val="bg1"/>
              </a:solidFill>
              <a:latin typeface="Calibri" panose="020F0502020204030204" pitchFamily="34" charset="0"/>
              <a:cs typeface="Calibri" panose="020F0502020204030204" pitchFamily="34" charset="0"/>
            </a:endParaRPr>
          </a:p>
        </p:txBody>
      </p:sp>
      <p:sp>
        <p:nvSpPr>
          <p:cNvPr id="18" name="Content Placeholder 8">
            <a:extLst>
              <a:ext uri="{FF2B5EF4-FFF2-40B4-BE49-F238E27FC236}">
                <a16:creationId xmlns:a16="http://schemas.microsoft.com/office/drawing/2014/main" id="{43E96DA0-3937-8844-8AC6-ADF0BA5413DD}"/>
              </a:ext>
            </a:extLst>
          </p:cNvPr>
          <p:cNvSpPr txBox="1">
            <a:spLocks/>
          </p:cNvSpPr>
          <p:nvPr/>
        </p:nvSpPr>
        <p:spPr>
          <a:xfrm>
            <a:off x="1151640" y="1575081"/>
            <a:ext cx="6840720" cy="438169"/>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hr-HR" sz="1600" dirty="0">
                <a:latin typeface="Calibri Light" panose="020F0302020204030204" pitchFamily="34" charset="0"/>
                <a:cs typeface="Calibri Light" panose="020F0302020204030204" pitchFamily="34" charset="0"/>
              </a:rPr>
              <a:t> </a:t>
            </a:r>
            <a:r>
              <a:rPr lang="hr-HR" sz="1600" dirty="0">
                <a:solidFill>
                  <a:srgbClr val="143F6A"/>
                </a:solidFill>
                <a:latin typeface="Calibri Light" panose="020F0302020204030204" pitchFamily="34" charset="0"/>
                <a:cs typeface="Calibri Light" panose="020F0302020204030204" pitchFamily="34" charset="0"/>
              </a:rPr>
              <a:t>Jedan od glavnih suvremenih pravaca u teoriji odgoja i obrazovanja pomak je od</a:t>
            </a:r>
            <a:r>
              <a:rPr lang="hr-HR" sz="1600" u="sng" dirty="0">
                <a:solidFill>
                  <a:srgbClr val="143F6A"/>
                </a:solidFill>
                <a:latin typeface="Calibri Light" panose="020F0302020204030204" pitchFamily="34" charset="0"/>
                <a:cs typeface="Calibri Light" panose="020F0302020204030204" pitchFamily="34" charset="0"/>
              </a:rPr>
              <a:t> </a:t>
            </a:r>
          </a:p>
          <a:p>
            <a:pPr algn="ctr"/>
            <a:endParaRPr lang="hr-HR" sz="1600" u="sng" dirty="0">
              <a:latin typeface="Calibri Light" panose="020F0302020204030204" pitchFamily="34" charset="0"/>
              <a:cs typeface="Calibri Light" panose="020F0302020204030204" pitchFamily="34" charset="0"/>
            </a:endParaRPr>
          </a:p>
          <a:p>
            <a:endParaRPr lang="hr-HR" sz="1600" dirty="0">
              <a:latin typeface="Calibri Light" panose="020F0302020204030204" pitchFamily="34" charset="0"/>
              <a:cs typeface="Calibri Light" panose="020F0302020204030204" pitchFamily="34" charset="0"/>
            </a:endParaRPr>
          </a:p>
        </p:txBody>
      </p:sp>
      <p:sp>
        <p:nvSpPr>
          <p:cNvPr id="20" name="Rounded Rectangle 19">
            <a:extLst>
              <a:ext uri="{FF2B5EF4-FFF2-40B4-BE49-F238E27FC236}">
                <a16:creationId xmlns:a16="http://schemas.microsoft.com/office/drawing/2014/main" id="{4F618F67-CC95-EA46-8968-094DB1C9E8DA}"/>
              </a:ext>
            </a:extLst>
          </p:cNvPr>
          <p:cNvSpPr/>
          <p:nvPr/>
        </p:nvSpPr>
        <p:spPr>
          <a:xfrm>
            <a:off x="1151640" y="2173967"/>
            <a:ext cx="2406855" cy="664936"/>
          </a:xfrm>
          <a:prstGeom prst="round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hr-HR" sz="1600" dirty="0">
                <a:ln>
                  <a:solidFill>
                    <a:schemeClr val="bg1"/>
                  </a:solidFill>
                </a:ln>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PEDAGOGIJE PONAŠANJA</a:t>
            </a:r>
          </a:p>
        </p:txBody>
      </p:sp>
      <p:sp>
        <p:nvSpPr>
          <p:cNvPr id="22" name="Rounded Rectangle 21">
            <a:extLst>
              <a:ext uri="{FF2B5EF4-FFF2-40B4-BE49-F238E27FC236}">
                <a16:creationId xmlns:a16="http://schemas.microsoft.com/office/drawing/2014/main" id="{EE834CE8-D95A-1040-983F-26B26F03C576}"/>
              </a:ext>
            </a:extLst>
          </p:cNvPr>
          <p:cNvSpPr/>
          <p:nvPr/>
        </p:nvSpPr>
        <p:spPr>
          <a:xfrm>
            <a:off x="5754486" y="2189040"/>
            <a:ext cx="2406855" cy="649863"/>
          </a:xfrm>
          <a:prstGeom prst="round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hr-HR" sz="1600" dirty="0">
                <a:ln>
                  <a:solidFill>
                    <a:schemeClr val="bg1"/>
                  </a:solidFill>
                </a:ln>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PEDAGOGIJI ODNOSA ili</a:t>
            </a:r>
          </a:p>
          <a:p>
            <a:pPr algn="ctr"/>
            <a:r>
              <a:rPr lang="hr-HR" sz="1600" dirty="0">
                <a:ln>
                  <a:solidFill>
                    <a:schemeClr val="bg1"/>
                  </a:solidFill>
                </a:ln>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RELACIJSKOJ PEDAGOGIJI</a:t>
            </a:r>
          </a:p>
        </p:txBody>
      </p:sp>
      <p:sp>
        <p:nvSpPr>
          <p:cNvPr id="23" name="Right Arrow 22">
            <a:extLst>
              <a:ext uri="{FF2B5EF4-FFF2-40B4-BE49-F238E27FC236}">
                <a16:creationId xmlns:a16="http://schemas.microsoft.com/office/drawing/2014/main" id="{9DCD8EAC-992A-7B4B-A255-B8875AB62954}"/>
              </a:ext>
            </a:extLst>
          </p:cNvPr>
          <p:cNvSpPr/>
          <p:nvPr/>
        </p:nvSpPr>
        <p:spPr>
          <a:xfrm>
            <a:off x="3981249" y="2277015"/>
            <a:ext cx="1350483" cy="458839"/>
          </a:xfrm>
          <a:prstGeom prst="rightArrow">
            <a:avLst/>
          </a:prstGeom>
          <a:solidFill>
            <a:srgbClr val="F26461"/>
          </a:solidFill>
          <a:ln>
            <a:solidFill>
              <a:srgbClr val="F2646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hr-HR" sz="2200" dirty="0">
              <a:ln>
                <a:solidFill>
                  <a:schemeClr val="bg1"/>
                </a:solidFill>
              </a:ln>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endParaRPr>
          </a:p>
        </p:txBody>
      </p:sp>
      <p:sp>
        <p:nvSpPr>
          <p:cNvPr id="24" name="TextBox 23">
            <a:extLst>
              <a:ext uri="{FF2B5EF4-FFF2-40B4-BE49-F238E27FC236}">
                <a16:creationId xmlns:a16="http://schemas.microsoft.com/office/drawing/2014/main" id="{8DA4D587-83F3-6D47-AEC4-52F589B9620F}"/>
              </a:ext>
            </a:extLst>
          </p:cNvPr>
          <p:cNvSpPr txBox="1"/>
          <p:nvPr/>
        </p:nvSpPr>
        <p:spPr>
          <a:xfrm>
            <a:off x="6694696" y="4794788"/>
            <a:ext cx="2393645" cy="246221"/>
          </a:xfrm>
          <a:prstGeom prst="rect">
            <a:avLst/>
          </a:prstGeom>
          <a:noFill/>
        </p:spPr>
        <p:txBody>
          <a:bodyPr wrap="square" rtlCol="0">
            <a:spAutoFit/>
          </a:bodyPr>
          <a:lstStyle/>
          <a:p>
            <a:pPr algn="r"/>
            <a:r>
              <a:rPr lang="hr-HR" sz="1000" dirty="0">
                <a:solidFill>
                  <a:schemeClr val="tx1"/>
                </a:solidFill>
                <a:latin typeface="Calibri Light" panose="020F0302020204030204" pitchFamily="34" charset="0"/>
                <a:cs typeface="Calibri Light" panose="020F0302020204030204" pitchFamily="34" charset="0"/>
              </a:rPr>
              <a:t>(Bilić i Bašić, 2016)</a:t>
            </a:r>
          </a:p>
        </p:txBody>
      </p:sp>
      <p:sp>
        <p:nvSpPr>
          <p:cNvPr id="25" name="Rounded Rectangle 24">
            <a:extLst>
              <a:ext uri="{FF2B5EF4-FFF2-40B4-BE49-F238E27FC236}">
                <a16:creationId xmlns:a16="http://schemas.microsoft.com/office/drawing/2014/main" id="{1B36D3A0-A97C-5B48-812A-AA1E23461BAC}"/>
              </a:ext>
            </a:extLst>
          </p:cNvPr>
          <p:cNvSpPr/>
          <p:nvPr/>
        </p:nvSpPr>
        <p:spPr>
          <a:xfrm>
            <a:off x="1927361" y="3262414"/>
            <a:ext cx="5794366" cy="499228"/>
          </a:xfrm>
          <a:prstGeom prst="roundRect">
            <a:avLst/>
          </a:prstGeom>
          <a:solidFill>
            <a:schemeClr val="accent3">
              <a:lumMod val="50000"/>
            </a:schemeClr>
          </a:solidFill>
          <a:ln>
            <a:solidFill>
              <a:schemeClr val="accent3">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hr-HR" sz="1600" dirty="0">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Relacijski procesi osnova su čovjekova razvoja u svim područjima. </a:t>
            </a:r>
            <a:r>
              <a:rPr lang="hr-HR" sz="1600" u="sng" dirty="0">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 calcmode="lin" valueType="num">
                                      <p:cBhvr>
                                        <p:cTn id="20" dur="500" fill="hold"/>
                                        <p:tgtEl>
                                          <p:spTgt spid="23"/>
                                        </p:tgtEl>
                                        <p:attrNameLst>
                                          <p:attrName>style.rotation</p:attrName>
                                        </p:attrNameLst>
                                      </p:cBhvr>
                                      <p:tavLst>
                                        <p:tav tm="0">
                                          <p:val>
                                            <p:fltVal val="360"/>
                                          </p:val>
                                        </p:tav>
                                        <p:tav tm="100000">
                                          <p:val>
                                            <p:fltVal val="0"/>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0-#ppt_w/2"/>
                                          </p:val>
                                        </p:tav>
                                        <p:tav tm="100000">
                                          <p:val>
                                            <p:strVal val="#ppt_x"/>
                                          </p:val>
                                        </p:tav>
                                      </p:tavLst>
                                    </p:anim>
                                    <p:anim calcmode="lin" valueType="num">
                                      <p:cBhvr additive="base">
                                        <p:cTn id="27"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DA252C-9017-D54C-A0B3-01EF557DA5B1}"/>
              </a:ext>
            </a:extLst>
          </p:cNvPr>
          <p:cNvGrpSpPr/>
          <p:nvPr/>
        </p:nvGrpSpPr>
        <p:grpSpPr>
          <a:xfrm>
            <a:off x="2488367" y="37475"/>
            <a:ext cx="7087848" cy="5068549"/>
            <a:chOff x="1524000" y="539750"/>
            <a:chExt cx="6096000" cy="4064000"/>
          </a:xfrm>
        </p:grpSpPr>
        <p:graphicFrame>
          <p:nvGraphicFramePr>
            <p:cNvPr id="6" name="Diagram 5">
              <a:extLst>
                <a:ext uri="{FF2B5EF4-FFF2-40B4-BE49-F238E27FC236}">
                  <a16:creationId xmlns:a16="http://schemas.microsoft.com/office/drawing/2014/main" id="{69F170EC-D604-9E40-8BB5-CFD8ABE80572}"/>
                </a:ext>
              </a:extLst>
            </p:cNvPr>
            <p:cNvGraphicFramePr/>
            <p:nvPr>
              <p:extLst>
                <p:ext uri="{D42A27DB-BD31-4B8C-83A1-F6EECF244321}">
                  <p14:modId xmlns:p14="http://schemas.microsoft.com/office/powerpoint/2010/main" val="3329885984"/>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C832B350-ADF2-D747-A475-665DF37078E1}"/>
                </a:ext>
              </a:extLst>
            </p:cNvPr>
            <p:cNvSpPr/>
            <p:nvPr/>
          </p:nvSpPr>
          <p:spPr>
            <a:xfrm>
              <a:off x="3910559" y="1975423"/>
              <a:ext cx="1322882" cy="1192654"/>
            </a:xfrm>
            <a:prstGeom prst="ellipse">
              <a:avLst/>
            </a:prstGeom>
            <a:solidFill>
              <a:srgbClr val="80C9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R" sz="2100" b="1" dirty="0">
                  <a:solidFill>
                    <a:schemeClr val="tx1"/>
                  </a:solidFill>
                  <a:latin typeface="Calibri Light" panose="020F0302020204030204" pitchFamily="34" charset="0"/>
                  <a:cs typeface="Calibri Light" panose="020F0302020204030204" pitchFamily="34" charset="0"/>
                </a:rPr>
                <a:t>UČENICI</a:t>
              </a:r>
            </a:p>
          </p:txBody>
        </p:sp>
      </p:grpSp>
      <p:sp>
        <p:nvSpPr>
          <p:cNvPr id="17" name="TextBox 16">
            <a:extLst>
              <a:ext uri="{FF2B5EF4-FFF2-40B4-BE49-F238E27FC236}">
                <a16:creationId xmlns:a16="http://schemas.microsoft.com/office/drawing/2014/main" id="{BF7F7931-A060-194D-B0DD-7F6D270C643E}"/>
              </a:ext>
            </a:extLst>
          </p:cNvPr>
          <p:cNvSpPr txBox="1"/>
          <p:nvPr/>
        </p:nvSpPr>
        <p:spPr>
          <a:xfrm>
            <a:off x="893732" y="1232921"/>
            <a:ext cx="2663461" cy="2677656"/>
          </a:xfrm>
          <a:prstGeom prst="rect">
            <a:avLst/>
          </a:prstGeom>
          <a:noFill/>
        </p:spPr>
        <p:txBody>
          <a:bodyPr wrap="square" rtlCol="0">
            <a:spAutoFit/>
          </a:bodyPr>
          <a:lstStyle/>
          <a:p>
            <a:pPr algn="ctr"/>
            <a:r>
              <a:rPr lang="en-HR" sz="2800" b="1" i="1" dirty="0">
                <a:solidFill>
                  <a:schemeClr val="tx1"/>
                </a:solidFill>
                <a:latin typeface="Calibri Light" panose="020F0302020204030204" pitchFamily="34" charset="0"/>
                <a:cs typeface="Calibri Light" panose="020F0302020204030204" pitchFamily="34" charset="0"/>
              </a:rPr>
              <a:t>Model razvoja socijalne kompetencije i prevencije vršnjačkog nasilja u školama</a:t>
            </a:r>
          </a:p>
        </p:txBody>
      </p:sp>
      <p:sp>
        <p:nvSpPr>
          <p:cNvPr id="18" name="TextBox 17">
            <a:extLst>
              <a:ext uri="{FF2B5EF4-FFF2-40B4-BE49-F238E27FC236}">
                <a16:creationId xmlns:a16="http://schemas.microsoft.com/office/drawing/2014/main" id="{1A509078-58A0-4549-928A-1E8D55DA4B2E}"/>
              </a:ext>
            </a:extLst>
          </p:cNvPr>
          <p:cNvSpPr txBox="1"/>
          <p:nvPr/>
        </p:nvSpPr>
        <p:spPr>
          <a:xfrm>
            <a:off x="893732" y="3910577"/>
            <a:ext cx="2663461" cy="261610"/>
          </a:xfrm>
          <a:prstGeom prst="rect">
            <a:avLst/>
          </a:prstGeom>
          <a:noFill/>
        </p:spPr>
        <p:txBody>
          <a:bodyPr wrap="square" rtlCol="0">
            <a:spAutoFit/>
          </a:bodyPr>
          <a:lstStyle/>
          <a:p>
            <a:pPr algn="ctr"/>
            <a:r>
              <a:rPr lang="en-HR" sz="1100" dirty="0">
                <a:solidFill>
                  <a:schemeClr val="tx1"/>
                </a:solidFill>
                <a:latin typeface="Calibri Light" panose="020F0302020204030204" pitchFamily="34" charset="0"/>
                <a:cs typeface="Calibri Light" panose="020F0302020204030204" pitchFamily="34" charset="0"/>
              </a:rPr>
              <a:t>(adaptirano prema Orpinas i Horne, 2013)</a:t>
            </a:r>
          </a:p>
        </p:txBody>
      </p:sp>
    </p:spTree>
    <p:extLst>
      <p:ext uri="{BB962C8B-B14F-4D97-AF65-F5344CB8AC3E}">
        <p14:creationId xmlns:p14="http://schemas.microsoft.com/office/powerpoint/2010/main" val="2687595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AF3BFB-6607-8343-ADBC-AF643576F398}"/>
              </a:ext>
            </a:extLst>
          </p:cNvPr>
          <p:cNvSpPr txBox="1"/>
          <p:nvPr/>
        </p:nvSpPr>
        <p:spPr>
          <a:xfrm>
            <a:off x="658760" y="1106501"/>
            <a:ext cx="7826477" cy="1123384"/>
          </a:xfrm>
          <a:prstGeom prst="rect">
            <a:avLst/>
          </a:prstGeom>
          <a:noFill/>
        </p:spPr>
        <p:txBody>
          <a:bodyPr wrap="square" rtlCol="0">
            <a:spAutoFit/>
          </a:bodyPr>
          <a:lstStyle/>
          <a:p>
            <a:pPr marL="7938" algn="ctr"/>
            <a:r>
              <a:rPr lang="en-HR" dirty="0">
                <a:solidFill>
                  <a:schemeClr val="tx1"/>
                </a:solidFill>
                <a:latin typeface="Calibri Light" panose="020F0302020204030204" pitchFamily="34" charset="0"/>
                <a:cs typeface="Calibri Light" panose="020F0302020204030204" pitchFamily="34" charset="0"/>
              </a:rPr>
              <a:t>Rezultati ovoga istraživanja ukazuju na prijeku potrebu za opsežnim i kvalitetnim formalnim obrazovanjem učitelja prije ulaska u razred te kuntinuiranim stručnim usavršavanjem.</a:t>
            </a:r>
          </a:p>
          <a:p>
            <a:pPr marL="7938"/>
            <a:endParaRPr lang="en-HR" dirty="0">
              <a:solidFill>
                <a:schemeClr val="tx1"/>
              </a:solidFill>
              <a:latin typeface="Calibri Light" panose="020F0302020204030204" pitchFamily="34" charset="0"/>
              <a:cs typeface="Calibri Light" panose="020F0302020204030204" pitchFamily="34" charset="0"/>
            </a:endParaRPr>
          </a:p>
          <a:p>
            <a:pPr marL="7938" algn="ctr"/>
            <a:r>
              <a:rPr lang="en-HR" dirty="0">
                <a:solidFill>
                  <a:schemeClr val="tx2">
                    <a:lumMod val="90000"/>
                  </a:schemeClr>
                </a:solidFill>
                <a:latin typeface="Calibri Light" panose="020F0302020204030204" pitchFamily="34" charset="0"/>
                <a:cs typeface="Calibri Light" panose="020F0302020204030204" pitchFamily="34" charset="0"/>
              </a:rPr>
              <a:t>Obuka učitelja moćna je sila koja najučinkovitije može doprinijeti smanjivanju vršnjačkoga nasilja.</a:t>
            </a:r>
          </a:p>
          <a:p>
            <a:pPr marL="7938" algn="ctr"/>
            <a:r>
              <a:rPr lang="en-HR" sz="1100" dirty="0">
                <a:solidFill>
                  <a:schemeClr val="tx1"/>
                </a:solidFill>
                <a:latin typeface="Calibri Light" panose="020F0302020204030204" pitchFamily="34" charset="0"/>
                <a:cs typeface="Calibri Light" panose="020F0302020204030204" pitchFamily="34" charset="0"/>
              </a:rPr>
              <a:t>(Crownover i Jones, 2018; Ihnat i Smith, 2013). </a:t>
            </a:r>
          </a:p>
        </p:txBody>
      </p:sp>
      <p:cxnSp>
        <p:nvCxnSpPr>
          <p:cNvPr id="7" name="Google Shape;690;p65">
            <a:extLst>
              <a:ext uri="{FF2B5EF4-FFF2-40B4-BE49-F238E27FC236}">
                <a16:creationId xmlns:a16="http://schemas.microsoft.com/office/drawing/2014/main" id="{D833D1EA-5919-4E4D-937D-EB1E12540539}"/>
              </a:ext>
            </a:extLst>
          </p:cNvPr>
          <p:cNvCxnSpPr/>
          <p:nvPr/>
        </p:nvCxnSpPr>
        <p:spPr>
          <a:xfrm>
            <a:off x="3342598" y="3977176"/>
            <a:ext cx="2458800" cy="0"/>
          </a:xfrm>
          <a:prstGeom prst="straightConnector1">
            <a:avLst/>
          </a:prstGeom>
          <a:noFill/>
          <a:ln w="9525" cap="flat" cmpd="sng">
            <a:solidFill>
              <a:schemeClr val="dk2"/>
            </a:solidFill>
            <a:prstDash val="solid"/>
            <a:round/>
            <a:headEnd type="none" w="med" len="med"/>
            <a:tailEnd type="none" w="med" len="med"/>
          </a:ln>
        </p:spPr>
      </p:cxnSp>
      <p:sp>
        <p:nvSpPr>
          <p:cNvPr id="8" name="Google Shape;691;p65">
            <a:extLst>
              <a:ext uri="{FF2B5EF4-FFF2-40B4-BE49-F238E27FC236}">
                <a16:creationId xmlns:a16="http://schemas.microsoft.com/office/drawing/2014/main" id="{A2080D9E-2155-D24B-83BB-006D631FD03E}"/>
              </a:ext>
            </a:extLst>
          </p:cNvPr>
          <p:cNvSpPr txBox="1">
            <a:spLocks/>
          </p:cNvSpPr>
          <p:nvPr/>
        </p:nvSpPr>
        <p:spPr>
          <a:xfrm>
            <a:off x="1992406" y="2223990"/>
            <a:ext cx="4960068" cy="181981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hr-HR" sz="3200" dirty="0">
                <a:solidFill>
                  <a:schemeClr val="tx1"/>
                </a:solidFill>
                <a:latin typeface="Calibri Light" panose="020F0302020204030204" pitchFamily="34" charset="0"/>
                <a:cs typeface="Calibri Light" panose="020F0302020204030204" pitchFamily="34" charset="0"/>
              </a:rPr>
              <a:t>Škole koje ignoriraju problem vršnjačkog nasilja, zapravo taj problem njeguju</a:t>
            </a:r>
            <a:r>
              <a:rPr lang="hr-HR" sz="3200" dirty="0">
                <a:solidFill>
                  <a:schemeClr val="dk2"/>
                </a:solidFill>
                <a:latin typeface="Calibri Light" panose="020F0302020204030204" pitchFamily="34" charset="0"/>
                <a:cs typeface="Calibri Light" panose="020F0302020204030204" pitchFamily="34" charset="0"/>
              </a:rPr>
              <a:t>!</a:t>
            </a:r>
            <a:endParaRPr lang="hr-HR" sz="3200" dirty="0">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78D7C6F5-A94C-7749-B9F4-B6430F64C435}"/>
              </a:ext>
            </a:extLst>
          </p:cNvPr>
          <p:cNvSpPr txBox="1"/>
          <p:nvPr/>
        </p:nvSpPr>
        <p:spPr>
          <a:xfrm>
            <a:off x="3342598" y="4043806"/>
            <a:ext cx="2458800" cy="261610"/>
          </a:xfrm>
          <a:prstGeom prst="rect">
            <a:avLst/>
          </a:prstGeom>
          <a:noFill/>
        </p:spPr>
        <p:txBody>
          <a:bodyPr wrap="square" rtlCol="0">
            <a:spAutoFit/>
          </a:bodyPr>
          <a:lstStyle/>
          <a:p>
            <a:pPr algn="ctr"/>
            <a:r>
              <a:rPr lang="en-HR" sz="1100" dirty="0">
                <a:solidFill>
                  <a:schemeClr val="tx1"/>
                </a:solidFill>
                <a:latin typeface="Calibri Light" panose="020F0302020204030204" pitchFamily="34" charset="0"/>
                <a:cs typeface="Calibri Light" panose="020F0302020204030204" pitchFamily="34" charset="0"/>
              </a:rPr>
              <a:t>Aviva T. Glasner (2010, str. 538)</a:t>
            </a:r>
          </a:p>
        </p:txBody>
      </p:sp>
    </p:spTree>
    <p:extLst>
      <p:ext uri="{BB962C8B-B14F-4D97-AF65-F5344CB8AC3E}">
        <p14:creationId xmlns:p14="http://schemas.microsoft.com/office/powerpoint/2010/main" val="2088974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2" name="Rectangle 1">
            <a:extLst>
              <a:ext uri="{FF2B5EF4-FFF2-40B4-BE49-F238E27FC236}">
                <a16:creationId xmlns:a16="http://schemas.microsoft.com/office/drawing/2014/main" id="{FBD23D52-43E7-7941-ACF2-09905843A4B1}"/>
              </a:ext>
            </a:extLst>
          </p:cNvPr>
          <p:cNvSpPr/>
          <p:nvPr/>
        </p:nvSpPr>
        <p:spPr>
          <a:xfrm>
            <a:off x="2942204" y="3383386"/>
            <a:ext cx="3373227" cy="979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R"/>
          </a:p>
        </p:txBody>
      </p:sp>
      <p:cxnSp>
        <p:nvCxnSpPr>
          <p:cNvPr id="21" name="Google Shape;690;p65">
            <a:extLst>
              <a:ext uri="{FF2B5EF4-FFF2-40B4-BE49-F238E27FC236}">
                <a16:creationId xmlns:a16="http://schemas.microsoft.com/office/drawing/2014/main" id="{D8CC768D-D41D-6343-9198-62FAB06E5D1B}"/>
              </a:ext>
            </a:extLst>
          </p:cNvPr>
          <p:cNvCxnSpPr/>
          <p:nvPr/>
        </p:nvCxnSpPr>
        <p:spPr>
          <a:xfrm>
            <a:off x="3342600" y="1590326"/>
            <a:ext cx="2458800" cy="0"/>
          </a:xfrm>
          <a:prstGeom prst="straightConnector1">
            <a:avLst/>
          </a:prstGeom>
          <a:noFill/>
          <a:ln w="9525" cap="flat" cmpd="sng">
            <a:solidFill>
              <a:schemeClr val="dk2"/>
            </a:solidFill>
            <a:prstDash val="solid"/>
            <a:round/>
            <a:headEnd type="none" w="med" len="med"/>
            <a:tailEnd type="none" w="med" len="med"/>
          </a:ln>
        </p:spPr>
      </p:cxnSp>
      <p:sp>
        <p:nvSpPr>
          <p:cNvPr id="22" name="Google Shape;691;p65">
            <a:extLst>
              <a:ext uri="{FF2B5EF4-FFF2-40B4-BE49-F238E27FC236}">
                <a16:creationId xmlns:a16="http://schemas.microsoft.com/office/drawing/2014/main" id="{834E0EF1-1307-2C4E-9ED1-8537F13E20AF}"/>
              </a:ext>
            </a:extLst>
          </p:cNvPr>
          <p:cNvSpPr txBox="1">
            <a:spLocks noGrp="1"/>
          </p:cNvSpPr>
          <p:nvPr>
            <p:ph type="title"/>
          </p:nvPr>
        </p:nvSpPr>
        <p:spPr>
          <a:xfrm>
            <a:off x="2629200" y="802676"/>
            <a:ext cx="3885600" cy="69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HR" b="0" dirty="0">
                <a:solidFill>
                  <a:schemeClr val="tx1"/>
                </a:solidFill>
                <a:latin typeface="Calibri Light" panose="020F0302020204030204" pitchFamily="34" charset="0"/>
                <a:cs typeface="Calibri Light" panose="020F0302020204030204" pitchFamily="34" charset="0"/>
              </a:rPr>
              <a:t>Hvala!</a:t>
            </a:r>
          </a:p>
        </p:txBody>
      </p:sp>
      <p:grpSp>
        <p:nvGrpSpPr>
          <p:cNvPr id="23" name="Google Shape;5732;p79">
            <a:extLst>
              <a:ext uri="{FF2B5EF4-FFF2-40B4-BE49-F238E27FC236}">
                <a16:creationId xmlns:a16="http://schemas.microsoft.com/office/drawing/2014/main" id="{1FA19922-8F1B-D942-8CE2-36E919C6421A}"/>
              </a:ext>
            </a:extLst>
          </p:cNvPr>
          <p:cNvGrpSpPr/>
          <p:nvPr/>
        </p:nvGrpSpPr>
        <p:grpSpPr>
          <a:xfrm>
            <a:off x="4357784" y="1844410"/>
            <a:ext cx="428432" cy="387659"/>
            <a:chOff x="6264525" y="842250"/>
            <a:chExt cx="423500" cy="481825"/>
          </a:xfrm>
          <a:solidFill>
            <a:schemeClr val="tx2">
              <a:lumMod val="90000"/>
            </a:schemeClr>
          </a:solidFill>
        </p:grpSpPr>
        <p:sp>
          <p:nvSpPr>
            <p:cNvPr id="24" name="Google Shape;5733;p79">
              <a:extLst>
                <a:ext uri="{FF2B5EF4-FFF2-40B4-BE49-F238E27FC236}">
                  <a16:creationId xmlns:a16="http://schemas.microsoft.com/office/drawing/2014/main" id="{1DC827DF-5453-484B-829D-BCEE4136740D}"/>
                </a:ext>
              </a:extLst>
            </p:cNvPr>
            <p:cNvSpPr/>
            <p:nvPr/>
          </p:nvSpPr>
          <p:spPr>
            <a:xfrm>
              <a:off x="6264525" y="1033450"/>
              <a:ext cx="135300" cy="266450"/>
            </a:xfrm>
            <a:custGeom>
              <a:avLst/>
              <a:gdLst/>
              <a:ahLst/>
              <a:cxnLst/>
              <a:rect l="l" t="t" r="r" b="b"/>
              <a:pathLst>
                <a:path w="5412" h="10658" extrusionOk="0">
                  <a:moveTo>
                    <a:pt x="1" y="1"/>
                  </a:moveTo>
                  <a:lnTo>
                    <a:pt x="1" y="9932"/>
                  </a:lnTo>
                  <a:cubicBezTo>
                    <a:pt x="1" y="10182"/>
                    <a:pt x="61" y="10429"/>
                    <a:pt x="169" y="10658"/>
                  </a:cubicBezTo>
                  <a:lnTo>
                    <a:pt x="5412" y="5415"/>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5" name="Google Shape;5734;p79">
              <a:extLst>
                <a:ext uri="{FF2B5EF4-FFF2-40B4-BE49-F238E27FC236}">
                  <a16:creationId xmlns:a16="http://schemas.microsoft.com/office/drawing/2014/main" id="{7D035EFB-DE0C-5541-97B2-0175B8AC867D}"/>
                </a:ext>
              </a:extLst>
            </p:cNvPr>
            <p:cNvSpPr/>
            <p:nvPr/>
          </p:nvSpPr>
          <p:spPr>
            <a:xfrm>
              <a:off x="6552700" y="1033450"/>
              <a:ext cx="135325" cy="266450"/>
            </a:xfrm>
            <a:custGeom>
              <a:avLst/>
              <a:gdLst/>
              <a:ahLst/>
              <a:cxnLst/>
              <a:rect l="l" t="t" r="r" b="b"/>
              <a:pathLst>
                <a:path w="5413" h="10658" extrusionOk="0">
                  <a:moveTo>
                    <a:pt x="5412" y="1"/>
                  </a:moveTo>
                  <a:lnTo>
                    <a:pt x="1" y="5415"/>
                  </a:lnTo>
                  <a:lnTo>
                    <a:pt x="5243" y="10658"/>
                  </a:lnTo>
                  <a:cubicBezTo>
                    <a:pt x="5352" y="10429"/>
                    <a:pt x="5412" y="10182"/>
                    <a:pt x="5412" y="9932"/>
                  </a:cubicBezTo>
                  <a:lnTo>
                    <a:pt x="541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 name="Google Shape;5735;p79">
              <a:extLst>
                <a:ext uri="{FF2B5EF4-FFF2-40B4-BE49-F238E27FC236}">
                  <a16:creationId xmlns:a16="http://schemas.microsoft.com/office/drawing/2014/main" id="{1AE6D0C9-8479-3D46-9C8A-039E60215EC4}"/>
                </a:ext>
              </a:extLst>
            </p:cNvPr>
            <p:cNvSpPr/>
            <p:nvPr/>
          </p:nvSpPr>
          <p:spPr>
            <a:xfrm>
              <a:off x="6462150" y="985275"/>
              <a:ext cx="28025" cy="28250"/>
            </a:xfrm>
            <a:custGeom>
              <a:avLst/>
              <a:gdLst/>
              <a:ahLst/>
              <a:cxnLst/>
              <a:rect l="l" t="t" r="r" b="b"/>
              <a:pathLst>
                <a:path w="1121" h="1130" extrusionOk="0">
                  <a:moveTo>
                    <a:pt x="566" y="1"/>
                  </a:moveTo>
                  <a:cubicBezTo>
                    <a:pt x="253" y="1"/>
                    <a:pt x="0" y="254"/>
                    <a:pt x="0" y="567"/>
                  </a:cubicBezTo>
                  <a:cubicBezTo>
                    <a:pt x="0" y="877"/>
                    <a:pt x="253" y="1130"/>
                    <a:pt x="566" y="1130"/>
                  </a:cubicBezTo>
                  <a:cubicBezTo>
                    <a:pt x="955" y="1130"/>
                    <a:pt x="1060" y="862"/>
                    <a:pt x="1120" y="528"/>
                  </a:cubicBezTo>
                  <a:cubicBezTo>
                    <a:pt x="1102" y="233"/>
                    <a:pt x="862" y="4"/>
                    <a:pt x="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7" name="Google Shape;5736;p79">
              <a:extLst>
                <a:ext uri="{FF2B5EF4-FFF2-40B4-BE49-F238E27FC236}">
                  <a16:creationId xmlns:a16="http://schemas.microsoft.com/office/drawing/2014/main" id="{8162DE2A-28A8-0949-A019-75E3FB50887D}"/>
                </a:ext>
              </a:extLst>
            </p:cNvPr>
            <p:cNvSpPr/>
            <p:nvPr/>
          </p:nvSpPr>
          <p:spPr>
            <a:xfrm>
              <a:off x="6288775" y="1182900"/>
              <a:ext cx="375075" cy="141175"/>
            </a:xfrm>
            <a:custGeom>
              <a:avLst/>
              <a:gdLst/>
              <a:ahLst/>
              <a:cxnLst/>
              <a:rect l="l" t="t" r="r" b="b"/>
              <a:pathLst>
                <a:path w="15003" h="5647" extrusionOk="0">
                  <a:moveTo>
                    <a:pt x="5475" y="0"/>
                  </a:moveTo>
                  <a:lnTo>
                    <a:pt x="0" y="5478"/>
                  </a:lnTo>
                  <a:cubicBezTo>
                    <a:pt x="226" y="5586"/>
                    <a:pt x="473" y="5646"/>
                    <a:pt x="726" y="5646"/>
                  </a:cubicBezTo>
                  <a:lnTo>
                    <a:pt x="14277" y="5646"/>
                  </a:lnTo>
                  <a:cubicBezTo>
                    <a:pt x="14527" y="5646"/>
                    <a:pt x="14774" y="5586"/>
                    <a:pt x="15002" y="5478"/>
                  </a:cubicBezTo>
                  <a:lnTo>
                    <a:pt x="95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 name="Google Shape;5737;p79">
              <a:extLst>
                <a:ext uri="{FF2B5EF4-FFF2-40B4-BE49-F238E27FC236}">
                  <a16:creationId xmlns:a16="http://schemas.microsoft.com/office/drawing/2014/main" id="{8D23DF18-3FF1-9C48-A7F7-AE577633D55E}"/>
                </a:ext>
              </a:extLst>
            </p:cNvPr>
            <p:cNvSpPr/>
            <p:nvPr/>
          </p:nvSpPr>
          <p:spPr>
            <a:xfrm>
              <a:off x="6278675" y="965325"/>
              <a:ext cx="42350" cy="84725"/>
            </a:xfrm>
            <a:custGeom>
              <a:avLst/>
              <a:gdLst/>
              <a:ahLst/>
              <a:cxnLst/>
              <a:rect l="l" t="t" r="r" b="b"/>
              <a:pathLst>
                <a:path w="1694" h="3389" extrusionOk="0">
                  <a:moveTo>
                    <a:pt x="1693" y="1"/>
                  </a:moveTo>
                  <a:lnTo>
                    <a:pt x="1" y="1693"/>
                  </a:lnTo>
                  <a:lnTo>
                    <a:pt x="1693" y="3388"/>
                  </a:lnTo>
                  <a:lnTo>
                    <a:pt x="16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9" name="Google Shape;5738;p79">
              <a:extLst>
                <a:ext uri="{FF2B5EF4-FFF2-40B4-BE49-F238E27FC236}">
                  <a16:creationId xmlns:a16="http://schemas.microsoft.com/office/drawing/2014/main" id="{53882FB7-5C34-DC44-9C35-34E3234612D9}"/>
                </a:ext>
              </a:extLst>
            </p:cNvPr>
            <p:cNvSpPr/>
            <p:nvPr/>
          </p:nvSpPr>
          <p:spPr>
            <a:xfrm>
              <a:off x="6631525" y="965325"/>
              <a:ext cx="42400" cy="84725"/>
            </a:xfrm>
            <a:custGeom>
              <a:avLst/>
              <a:gdLst/>
              <a:ahLst/>
              <a:cxnLst/>
              <a:rect l="l" t="t" r="r" b="b"/>
              <a:pathLst>
                <a:path w="1696" h="3389" extrusionOk="0">
                  <a:moveTo>
                    <a:pt x="1" y="1"/>
                  </a:moveTo>
                  <a:lnTo>
                    <a:pt x="1" y="3388"/>
                  </a:lnTo>
                  <a:lnTo>
                    <a:pt x="1696" y="1693"/>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0" name="Google Shape;5739;p79">
              <a:extLst>
                <a:ext uri="{FF2B5EF4-FFF2-40B4-BE49-F238E27FC236}">
                  <a16:creationId xmlns:a16="http://schemas.microsoft.com/office/drawing/2014/main" id="{A741FBAB-776C-CF4A-B839-E35D0573D2A8}"/>
                </a:ext>
              </a:extLst>
            </p:cNvPr>
            <p:cNvSpPr/>
            <p:nvPr/>
          </p:nvSpPr>
          <p:spPr>
            <a:xfrm>
              <a:off x="6349225" y="842250"/>
              <a:ext cx="254100" cy="312425"/>
            </a:xfrm>
            <a:custGeom>
              <a:avLst/>
              <a:gdLst/>
              <a:ahLst/>
              <a:cxnLst/>
              <a:rect l="l" t="t" r="r" b="b"/>
              <a:pathLst>
                <a:path w="10164" h="12497" extrusionOk="0">
                  <a:moveTo>
                    <a:pt x="5081" y="2333"/>
                  </a:moveTo>
                  <a:cubicBezTo>
                    <a:pt x="5779" y="2333"/>
                    <a:pt x="6477" y="2518"/>
                    <a:pt x="7098" y="2885"/>
                  </a:cubicBezTo>
                  <a:cubicBezTo>
                    <a:pt x="8299" y="3596"/>
                    <a:pt x="9034" y="4891"/>
                    <a:pt x="9034" y="6288"/>
                  </a:cubicBezTo>
                  <a:cubicBezTo>
                    <a:pt x="9034" y="7293"/>
                    <a:pt x="8207" y="7981"/>
                    <a:pt x="7335" y="7981"/>
                  </a:cubicBezTo>
                  <a:cubicBezTo>
                    <a:pt x="6947" y="7981"/>
                    <a:pt x="6550" y="7845"/>
                    <a:pt x="6213" y="7540"/>
                  </a:cubicBezTo>
                  <a:cubicBezTo>
                    <a:pt x="5894" y="7824"/>
                    <a:pt x="5492" y="7968"/>
                    <a:pt x="5089" y="7968"/>
                  </a:cubicBezTo>
                  <a:cubicBezTo>
                    <a:pt x="4739" y="7968"/>
                    <a:pt x="4388" y="7860"/>
                    <a:pt x="4090" y="7640"/>
                  </a:cubicBezTo>
                  <a:cubicBezTo>
                    <a:pt x="3448" y="7170"/>
                    <a:pt x="3222" y="6315"/>
                    <a:pt x="3551" y="5589"/>
                  </a:cubicBezTo>
                  <a:cubicBezTo>
                    <a:pt x="3826" y="4973"/>
                    <a:pt x="4435" y="4593"/>
                    <a:pt x="5087" y="4593"/>
                  </a:cubicBezTo>
                  <a:cubicBezTo>
                    <a:pt x="5205" y="4593"/>
                    <a:pt x="5325" y="4606"/>
                    <a:pt x="5445" y="4632"/>
                  </a:cubicBezTo>
                  <a:cubicBezTo>
                    <a:pt x="6225" y="4800"/>
                    <a:pt x="6779" y="5490"/>
                    <a:pt x="6776" y="6288"/>
                  </a:cubicBezTo>
                  <a:cubicBezTo>
                    <a:pt x="6776" y="6660"/>
                    <a:pt x="7058" y="6846"/>
                    <a:pt x="7340" y="6846"/>
                  </a:cubicBezTo>
                  <a:cubicBezTo>
                    <a:pt x="7623" y="6846"/>
                    <a:pt x="7905" y="6660"/>
                    <a:pt x="7905" y="6288"/>
                  </a:cubicBezTo>
                  <a:cubicBezTo>
                    <a:pt x="7905" y="5288"/>
                    <a:pt x="7378" y="4367"/>
                    <a:pt x="6520" y="3858"/>
                  </a:cubicBezTo>
                  <a:cubicBezTo>
                    <a:pt x="6076" y="3595"/>
                    <a:pt x="5578" y="3463"/>
                    <a:pt x="5080" y="3463"/>
                  </a:cubicBezTo>
                  <a:cubicBezTo>
                    <a:pt x="4614" y="3463"/>
                    <a:pt x="4147" y="3578"/>
                    <a:pt x="3725" y="3810"/>
                  </a:cubicBezTo>
                  <a:cubicBezTo>
                    <a:pt x="2849" y="4288"/>
                    <a:pt x="2295" y="5195"/>
                    <a:pt x="2262" y="6191"/>
                  </a:cubicBezTo>
                  <a:cubicBezTo>
                    <a:pt x="2226" y="7188"/>
                    <a:pt x="2723" y="8128"/>
                    <a:pt x="3563" y="8667"/>
                  </a:cubicBezTo>
                  <a:cubicBezTo>
                    <a:pt x="4023" y="8960"/>
                    <a:pt x="4541" y="9107"/>
                    <a:pt x="5077" y="9107"/>
                  </a:cubicBezTo>
                  <a:cubicBezTo>
                    <a:pt x="5519" y="9107"/>
                    <a:pt x="5973" y="9007"/>
                    <a:pt x="6414" y="8805"/>
                  </a:cubicBezTo>
                  <a:cubicBezTo>
                    <a:pt x="6502" y="8765"/>
                    <a:pt x="6585" y="8746"/>
                    <a:pt x="6664" y="8746"/>
                  </a:cubicBezTo>
                  <a:cubicBezTo>
                    <a:pt x="7191" y="8746"/>
                    <a:pt x="7476" y="9559"/>
                    <a:pt x="6884" y="9832"/>
                  </a:cubicBezTo>
                  <a:cubicBezTo>
                    <a:pt x="6300" y="10100"/>
                    <a:pt x="5685" y="10239"/>
                    <a:pt x="5077" y="10239"/>
                  </a:cubicBezTo>
                  <a:cubicBezTo>
                    <a:pt x="4340" y="10239"/>
                    <a:pt x="3611" y="10036"/>
                    <a:pt x="2954" y="9615"/>
                  </a:cubicBezTo>
                  <a:cubicBezTo>
                    <a:pt x="1777" y="8865"/>
                    <a:pt x="1084" y="7546"/>
                    <a:pt x="1133" y="6152"/>
                  </a:cubicBezTo>
                  <a:cubicBezTo>
                    <a:pt x="1178" y="4755"/>
                    <a:pt x="1958" y="3490"/>
                    <a:pt x="3183" y="2819"/>
                  </a:cubicBezTo>
                  <a:cubicBezTo>
                    <a:pt x="3775" y="2494"/>
                    <a:pt x="4429" y="2333"/>
                    <a:pt x="5081" y="2333"/>
                  </a:cubicBezTo>
                  <a:close/>
                  <a:moveTo>
                    <a:pt x="618" y="0"/>
                  </a:moveTo>
                  <a:cubicBezTo>
                    <a:pt x="277" y="0"/>
                    <a:pt x="0" y="277"/>
                    <a:pt x="0" y="618"/>
                  </a:cubicBezTo>
                  <a:lnTo>
                    <a:pt x="0" y="9441"/>
                  </a:lnTo>
                  <a:lnTo>
                    <a:pt x="3057" y="12497"/>
                  </a:lnTo>
                  <a:lnTo>
                    <a:pt x="7107" y="12497"/>
                  </a:lnTo>
                  <a:lnTo>
                    <a:pt x="10163" y="9441"/>
                  </a:lnTo>
                  <a:lnTo>
                    <a:pt x="10163" y="723"/>
                  </a:lnTo>
                  <a:cubicBezTo>
                    <a:pt x="10163" y="326"/>
                    <a:pt x="9838" y="0"/>
                    <a:pt x="9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2" name="Google Shape;692;p65">
            <a:extLst>
              <a:ext uri="{FF2B5EF4-FFF2-40B4-BE49-F238E27FC236}">
                <a16:creationId xmlns:a16="http://schemas.microsoft.com/office/drawing/2014/main" id="{C930F2C8-CB2D-744C-B7FB-0C2E200BF56B}"/>
              </a:ext>
            </a:extLst>
          </p:cNvPr>
          <p:cNvSpPr txBox="1">
            <a:spLocks/>
          </p:cNvSpPr>
          <p:nvPr/>
        </p:nvSpPr>
        <p:spPr>
          <a:xfrm>
            <a:off x="2614911" y="2349859"/>
            <a:ext cx="3885600" cy="877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600"/>
              <a:buFont typeface="Raleway Medium"/>
              <a:buNone/>
              <a:defRPr sz="1600" b="0" i="0" u="none" strike="noStrike" cap="none">
                <a:solidFill>
                  <a:schemeClr val="dk1"/>
                </a:solidFill>
                <a:latin typeface="Raleway Medium"/>
                <a:ea typeface="Raleway Medium"/>
                <a:cs typeface="Raleway Medium"/>
                <a:sym typeface="Raleway Medium"/>
              </a:defRPr>
            </a:lvl1pPr>
            <a:lvl2pPr marL="914400" marR="0" lvl="1" indent="-317500" algn="ctr" rtl="0">
              <a:lnSpc>
                <a:spcPct val="100000"/>
              </a:lnSpc>
              <a:spcBef>
                <a:spcPts val="0"/>
              </a:spcBef>
              <a:spcAft>
                <a:spcPts val="0"/>
              </a:spcAft>
              <a:buClr>
                <a:schemeClr val="dk1"/>
              </a:buClr>
              <a:buSzPts val="1600"/>
              <a:buFont typeface="Raleway Medium"/>
              <a:buNone/>
              <a:defRPr sz="1600" b="0" i="0" u="none" strike="noStrike" cap="none">
                <a:solidFill>
                  <a:schemeClr val="dk1"/>
                </a:solidFill>
                <a:latin typeface="Raleway Medium"/>
                <a:ea typeface="Raleway Medium"/>
                <a:cs typeface="Raleway Medium"/>
                <a:sym typeface="Raleway Medium"/>
              </a:defRPr>
            </a:lvl2pPr>
            <a:lvl3pPr marL="1371600" marR="0" lvl="2" indent="-317500" algn="ctr" rtl="0">
              <a:lnSpc>
                <a:spcPct val="100000"/>
              </a:lnSpc>
              <a:spcBef>
                <a:spcPts val="0"/>
              </a:spcBef>
              <a:spcAft>
                <a:spcPts val="0"/>
              </a:spcAft>
              <a:buClr>
                <a:schemeClr val="dk1"/>
              </a:buClr>
              <a:buSzPts val="1600"/>
              <a:buFont typeface="Raleway Medium"/>
              <a:buNone/>
              <a:defRPr sz="1600" b="0" i="0" u="none" strike="noStrike" cap="none">
                <a:solidFill>
                  <a:schemeClr val="dk1"/>
                </a:solidFill>
                <a:latin typeface="Raleway Medium"/>
                <a:ea typeface="Raleway Medium"/>
                <a:cs typeface="Raleway Medium"/>
                <a:sym typeface="Raleway Medium"/>
              </a:defRPr>
            </a:lvl3pPr>
            <a:lvl4pPr marL="1828800" marR="0" lvl="3" indent="-317500" algn="ctr" rtl="0">
              <a:lnSpc>
                <a:spcPct val="100000"/>
              </a:lnSpc>
              <a:spcBef>
                <a:spcPts val="0"/>
              </a:spcBef>
              <a:spcAft>
                <a:spcPts val="0"/>
              </a:spcAft>
              <a:buClr>
                <a:schemeClr val="dk1"/>
              </a:buClr>
              <a:buSzPts val="1600"/>
              <a:buFont typeface="Raleway Medium"/>
              <a:buNone/>
              <a:defRPr sz="1600" b="0" i="0" u="none" strike="noStrike" cap="none">
                <a:solidFill>
                  <a:schemeClr val="dk1"/>
                </a:solidFill>
                <a:latin typeface="Raleway Medium"/>
                <a:ea typeface="Raleway Medium"/>
                <a:cs typeface="Raleway Medium"/>
                <a:sym typeface="Raleway Medium"/>
              </a:defRPr>
            </a:lvl4pPr>
            <a:lvl5pPr marL="2286000" marR="0" lvl="4" indent="-317500" algn="ctr" rtl="0">
              <a:lnSpc>
                <a:spcPct val="100000"/>
              </a:lnSpc>
              <a:spcBef>
                <a:spcPts val="0"/>
              </a:spcBef>
              <a:spcAft>
                <a:spcPts val="0"/>
              </a:spcAft>
              <a:buClr>
                <a:schemeClr val="dk1"/>
              </a:buClr>
              <a:buSzPts val="1600"/>
              <a:buFont typeface="Raleway Medium"/>
              <a:buNone/>
              <a:defRPr sz="1600" b="0" i="0" u="none" strike="noStrike" cap="none">
                <a:solidFill>
                  <a:schemeClr val="dk1"/>
                </a:solidFill>
                <a:latin typeface="Raleway Medium"/>
                <a:ea typeface="Raleway Medium"/>
                <a:cs typeface="Raleway Medium"/>
                <a:sym typeface="Raleway Medium"/>
              </a:defRPr>
            </a:lvl5pPr>
            <a:lvl6pPr marL="2743200" marR="0" lvl="5" indent="-317500" algn="ctr" rtl="0">
              <a:lnSpc>
                <a:spcPct val="100000"/>
              </a:lnSpc>
              <a:spcBef>
                <a:spcPts val="0"/>
              </a:spcBef>
              <a:spcAft>
                <a:spcPts val="0"/>
              </a:spcAft>
              <a:buClr>
                <a:schemeClr val="dk1"/>
              </a:buClr>
              <a:buSzPts val="1600"/>
              <a:buFont typeface="Raleway Medium"/>
              <a:buNone/>
              <a:defRPr sz="1600" b="0" i="0" u="none" strike="noStrike" cap="none">
                <a:solidFill>
                  <a:schemeClr val="dk1"/>
                </a:solidFill>
                <a:latin typeface="Raleway Medium"/>
                <a:ea typeface="Raleway Medium"/>
                <a:cs typeface="Raleway Medium"/>
                <a:sym typeface="Raleway Medium"/>
              </a:defRPr>
            </a:lvl6pPr>
            <a:lvl7pPr marL="3200400" marR="0" lvl="6" indent="-317500" algn="ctr" rtl="0">
              <a:lnSpc>
                <a:spcPct val="100000"/>
              </a:lnSpc>
              <a:spcBef>
                <a:spcPts val="0"/>
              </a:spcBef>
              <a:spcAft>
                <a:spcPts val="0"/>
              </a:spcAft>
              <a:buClr>
                <a:schemeClr val="dk1"/>
              </a:buClr>
              <a:buSzPts val="1600"/>
              <a:buFont typeface="Raleway Medium"/>
              <a:buNone/>
              <a:defRPr sz="1600" b="0" i="0" u="none" strike="noStrike" cap="none">
                <a:solidFill>
                  <a:schemeClr val="dk1"/>
                </a:solidFill>
                <a:latin typeface="Raleway Medium"/>
                <a:ea typeface="Raleway Medium"/>
                <a:cs typeface="Raleway Medium"/>
                <a:sym typeface="Raleway Medium"/>
              </a:defRPr>
            </a:lvl7pPr>
            <a:lvl8pPr marL="3657600" marR="0" lvl="7" indent="-317500" algn="ctr" rtl="0">
              <a:lnSpc>
                <a:spcPct val="100000"/>
              </a:lnSpc>
              <a:spcBef>
                <a:spcPts val="0"/>
              </a:spcBef>
              <a:spcAft>
                <a:spcPts val="0"/>
              </a:spcAft>
              <a:buClr>
                <a:schemeClr val="dk1"/>
              </a:buClr>
              <a:buSzPts val="1600"/>
              <a:buFont typeface="Raleway Medium"/>
              <a:buNone/>
              <a:defRPr sz="1600" b="0" i="0" u="none" strike="noStrike" cap="none">
                <a:solidFill>
                  <a:schemeClr val="dk1"/>
                </a:solidFill>
                <a:latin typeface="Raleway Medium"/>
                <a:ea typeface="Raleway Medium"/>
                <a:cs typeface="Raleway Medium"/>
                <a:sym typeface="Raleway Medium"/>
              </a:defRPr>
            </a:lvl8pPr>
            <a:lvl9pPr marL="4114800" marR="0" lvl="8" indent="-317500" algn="ctr" rtl="0">
              <a:lnSpc>
                <a:spcPct val="100000"/>
              </a:lnSpc>
              <a:spcBef>
                <a:spcPts val="0"/>
              </a:spcBef>
              <a:spcAft>
                <a:spcPts val="0"/>
              </a:spcAft>
              <a:buClr>
                <a:schemeClr val="dk1"/>
              </a:buClr>
              <a:buSzPts val="1600"/>
              <a:buFont typeface="Raleway Medium"/>
              <a:buNone/>
              <a:defRPr sz="1600" b="0" i="0" u="none" strike="noStrike" cap="none">
                <a:solidFill>
                  <a:schemeClr val="dk1"/>
                </a:solidFill>
                <a:latin typeface="Raleway Medium"/>
                <a:ea typeface="Raleway Medium"/>
                <a:cs typeface="Raleway Medium"/>
                <a:sym typeface="Raleway Medium"/>
              </a:defRPr>
            </a:lvl9pPr>
          </a:lstStyle>
          <a:p>
            <a:pPr marL="0" indent="0"/>
            <a:r>
              <a:rPr lang="hr-HR" dirty="0">
                <a:solidFill>
                  <a:schemeClr val="tx2">
                    <a:lumMod val="90000"/>
                  </a:schemeClr>
                </a:solidFill>
                <a:latin typeface="Calibri Light" panose="020F0302020204030204" pitchFamily="34" charset="0"/>
                <a:cs typeface="Calibri Light" panose="020F0302020204030204" pitchFamily="34" charset="0"/>
              </a:rPr>
              <a:t>dr. sc. Marijana Dragoslavić</a:t>
            </a:r>
          </a:p>
          <a:p>
            <a:pPr marL="0" indent="0"/>
            <a:r>
              <a:rPr lang="hr-HR" dirty="0">
                <a:latin typeface="Calibri Light" panose="020F0302020204030204" pitchFamily="34" charset="0"/>
                <a:cs typeface="Calibri Light" panose="020F0302020204030204" pitchFamily="34" charset="0"/>
              </a:rPr>
              <a:t>marijana.dragoslavic1@skole.hr</a:t>
            </a:r>
          </a:p>
          <a:p>
            <a:pPr marL="0" indent="0"/>
            <a:r>
              <a:rPr lang="hr-HR" dirty="0">
                <a:latin typeface="Calibri Light" panose="020F0302020204030204" pitchFamily="34" charset="0"/>
                <a:cs typeface="Calibri Light" panose="020F0302020204030204" pitchFamily="34" charset="0"/>
              </a:rPr>
              <a:t>Osnovna škola Maria Martinolića, Mali Lošinj</a:t>
            </a:r>
          </a:p>
        </p:txBody>
      </p:sp>
      <p:sp>
        <p:nvSpPr>
          <p:cNvPr id="33" name="Google Shape;692;p65">
            <a:extLst>
              <a:ext uri="{FF2B5EF4-FFF2-40B4-BE49-F238E27FC236}">
                <a16:creationId xmlns:a16="http://schemas.microsoft.com/office/drawing/2014/main" id="{EB2E2A72-8362-EF4B-99B8-F9CA42A890DC}"/>
              </a:ext>
            </a:extLst>
          </p:cNvPr>
          <p:cNvSpPr txBox="1">
            <a:spLocks noGrp="1"/>
          </p:cNvSpPr>
          <p:nvPr>
            <p:ph type="subTitle" idx="1"/>
          </p:nvPr>
        </p:nvSpPr>
        <p:spPr>
          <a:xfrm>
            <a:off x="2629200" y="3364599"/>
            <a:ext cx="3885600" cy="877500"/>
          </a:xfrm>
          <a:prstGeom prst="rect">
            <a:avLst/>
          </a:prstGeom>
          <a:solidFill>
            <a:schemeClr val="bg1"/>
          </a:solidFill>
        </p:spPr>
        <p:txBody>
          <a:bodyPr spcFirstLastPara="1" wrap="square" lIns="91425" tIns="91425" rIns="91425" bIns="91425" anchor="ctr" anchorCtr="0">
            <a:noAutofit/>
          </a:bodyPr>
          <a:lstStyle/>
          <a:p>
            <a:pPr marL="0" lvl="0" indent="0" algn="ctr" rtl="0">
              <a:spcBef>
                <a:spcPts val="0"/>
              </a:spcBef>
              <a:spcAft>
                <a:spcPts val="0"/>
              </a:spcAft>
              <a:buNone/>
            </a:pPr>
            <a:r>
              <a:rPr lang="hr-HR" sz="1600" dirty="0">
                <a:solidFill>
                  <a:schemeClr val="tx2">
                    <a:lumMod val="90000"/>
                  </a:schemeClr>
                </a:solidFill>
                <a:latin typeface="Calibri Light" panose="020F0302020204030204" pitchFamily="34" charset="0"/>
                <a:cs typeface="Calibri Light" panose="020F0302020204030204" pitchFamily="34" charset="0"/>
              </a:rPr>
              <a:t>prof. dr. sc. Vesna Bilić</a:t>
            </a:r>
          </a:p>
          <a:p>
            <a:pPr marL="0" lvl="0" indent="0" algn="ctr" rtl="0">
              <a:spcBef>
                <a:spcPts val="0"/>
              </a:spcBef>
              <a:spcAft>
                <a:spcPts val="0"/>
              </a:spcAft>
              <a:buNone/>
            </a:pPr>
            <a:r>
              <a:rPr lang="hr-HR" sz="1600" dirty="0" err="1">
                <a:latin typeface="Calibri Light" panose="020F0302020204030204" pitchFamily="34" charset="0"/>
                <a:cs typeface="Calibri Light" panose="020F0302020204030204" pitchFamily="34" charset="0"/>
              </a:rPr>
              <a:t>vesna.bilic@ufzg.hr</a:t>
            </a:r>
            <a:endParaRPr lang="hr-HR" sz="1600" dirty="0">
              <a:latin typeface="Calibri Light" panose="020F0302020204030204" pitchFamily="34" charset="0"/>
              <a:cs typeface="Calibri Light" panose="020F0302020204030204" pitchFamily="34" charset="0"/>
            </a:endParaRPr>
          </a:p>
          <a:p>
            <a:pPr marL="0" lvl="0" indent="0" algn="ctr" rtl="0">
              <a:spcBef>
                <a:spcPts val="0"/>
              </a:spcBef>
              <a:spcAft>
                <a:spcPts val="0"/>
              </a:spcAft>
              <a:buNone/>
            </a:pPr>
            <a:r>
              <a:rPr lang="hr-HR" sz="1600" dirty="0">
                <a:latin typeface="Calibri Light" panose="020F0302020204030204" pitchFamily="34" charset="0"/>
                <a:cs typeface="Calibri Light" panose="020F0302020204030204" pitchFamily="34" charset="0"/>
              </a:rPr>
              <a:t>Učiteljski fakultet Sveučilišta u Zagrebu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12" name="Google Shape;237;p38">
            <a:extLst>
              <a:ext uri="{FF2B5EF4-FFF2-40B4-BE49-F238E27FC236}">
                <a16:creationId xmlns:a16="http://schemas.microsoft.com/office/drawing/2014/main" id="{40EB8901-1518-0148-A484-F0E89F74CE0A}"/>
              </a:ext>
            </a:extLst>
          </p:cNvPr>
          <p:cNvSpPr txBox="1">
            <a:spLocks/>
          </p:cNvSpPr>
          <p:nvPr/>
        </p:nvSpPr>
        <p:spPr>
          <a:xfrm>
            <a:off x="454295" y="426205"/>
            <a:ext cx="3485064"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Unna"/>
              <a:buNone/>
              <a:defRPr sz="4300" b="0" i="0" u="none" strike="noStrike" cap="none">
                <a:solidFill>
                  <a:schemeClr val="dk1"/>
                </a:solidFill>
                <a:latin typeface="Unna"/>
                <a:ea typeface="Unna"/>
                <a:cs typeface="Unna"/>
                <a:sym typeface="Unna"/>
              </a:defRPr>
            </a:lvl1pPr>
            <a:lvl2pPr marR="0" lvl="1"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2pPr>
            <a:lvl3pPr marR="0" lvl="2"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3pPr>
            <a:lvl4pPr marR="0" lvl="3"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4pPr>
            <a:lvl5pPr marR="0" lvl="4"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5pPr>
            <a:lvl6pPr marR="0" lvl="5"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6pPr>
            <a:lvl7pPr marR="0" lvl="6"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7pPr>
            <a:lvl8pPr marR="0" lvl="7"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8pPr>
            <a:lvl9pPr marR="0" lvl="8"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9pPr>
          </a:lstStyle>
          <a:p>
            <a:pPr algn="l"/>
            <a:r>
              <a:rPr lang="hr-HR" dirty="0">
                <a:latin typeface="Calibri" panose="020F0502020204030204" pitchFamily="34" charset="0"/>
                <a:cs typeface="Calibri" panose="020F0502020204030204" pitchFamily="34" charset="0"/>
              </a:rPr>
              <a:t>Uvod</a:t>
            </a:r>
          </a:p>
        </p:txBody>
      </p:sp>
      <p:sp>
        <p:nvSpPr>
          <p:cNvPr id="15" name="Oval 14">
            <a:extLst>
              <a:ext uri="{FF2B5EF4-FFF2-40B4-BE49-F238E27FC236}">
                <a16:creationId xmlns:a16="http://schemas.microsoft.com/office/drawing/2014/main" id="{86C02189-4C63-4A46-BDAD-1F19650B5EAA}"/>
              </a:ext>
            </a:extLst>
          </p:cNvPr>
          <p:cNvSpPr/>
          <p:nvPr/>
        </p:nvSpPr>
        <p:spPr>
          <a:xfrm>
            <a:off x="541526" y="2678264"/>
            <a:ext cx="1730655" cy="1643063"/>
          </a:xfrm>
          <a:prstGeom prst="ellipse">
            <a:avLst/>
          </a:prstGeom>
          <a: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l="-11000" r="-11000"/>
            </a:stretch>
          </a:blip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Oval 18">
            <a:extLst>
              <a:ext uri="{FF2B5EF4-FFF2-40B4-BE49-F238E27FC236}">
                <a16:creationId xmlns:a16="http://schemas.microsoft.com/office/drawing/2014/main" id="{B142166B-D393-7044-B13A-4357527058FE}"/>
              </a:ext>
            </a:extLst>
          </p:cNvPr>
          <p:cNvSpPr/>
          <p:nvPr/>
        </p:nvSpPr>
        <p:spPr>
          <a:xfrm>
            <a:off x="2641458" y="1163963"/>
            <a:ext cx="1685537" cy="1568558"/>
          </a:xfrm>
          <a:prstGeom prst="ellipse">
            <a:avLst/>
          </a:prstGeom>
          <a:blipFill>
            <a:blip r:embed="rId5">
              <a:extLst>
                <a:ext uri="{28A0092B-C50C-407E-A947-70E740481C1C}">
                  <a14:useLocalDpi xmlns:a14="http://schemas.microsoft.com/office/drawing/2010/main" val="0"/>
                </a:ext>
              </a:extLst>
            </a:blip>
            <a:srcRect/>
            <a:stretch>
              <a:fillRect l="-7000" r="-7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HR" dirty="0"/>
          </a:p>
        </p:txBody>
      </p:sp>
      <p:sp>
        <p:nvSpPr>
          <p:cNvPr id="29" name="Google Shape;217;p35">
            <a:extLst>
              <a:ext uri="{FF2B5EF4-FFF2-40B4-BE49-F238E27FC236}">
                <a16:creationId xmlns:a16="http://schemas.microsoft.com/office/drawing/2014/main" id="{BAF68EDE-EFFD-964E-AE2B-BFE519A1BC01}"/>
              </a:ext>
            </a:extLst>
          </p:cNvPr>
          <p:cNvSpPr txBox="1">
            <a:spLocks/>
          </p:cNvSpPr>
          <p:nvPr/>
        </p:nvSpPr>
        <p:spPr>
          <a:xfrm>
            <a:off x="3824577" y="4778735"/>
            <a:ext cx="5263764" cy="3091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9pPr>
          </a:lstStyle>
          <a:p>
            <a:pPr marL="0" indent="0" algn="r"/>
            <a:r>
              <a:rPr lang="en-HR" sz="1000" dirty="0">
                <a:solidFill>
                  <a:schemeClr val="tx1"/>
                </a:solidFill>
                <a:latin typeface="Calibri Light" panose="020F0302020204030204" pitchFamily="34" charset="0"/>
                <a:cs typeface="Calibri Light" panose="020F0302020204030204" pitchFamily="34" charset="0"/>
              </a:rPr>
              <a:t>(Mahon, Packman i Liles, 2020; Okumu, Kim, Sanders, Makubuya, Small, i Hong, 2020) </a:t>
            </a:r>
            <a:endParaRPr lang="en" sz="1000" dirty="0">
              <a:solidFill>
                <a:schemeClr val="tx1"/>
              </a:solidFill>
              <a:latin typeface="Calibri Light" panose="020F0302020204030204" pitchFamily="34" charset="0"/>
              <a:cs typeface="Calibri Light" panose="020F0302020204030204" pitchFamily="34" charset="0"/>
            </a:endParaRPr>
          </a:p>
        </p:txBody>
      </p:sp>
      <p:grpSp>
        <p:nvGrpSpPr>
          <p:cNvPr id="37" name="Group 36">
            <a:extLst>
              <a:ext uri="{FF2B5EF4-FFF2-40B4-BE49-F238E27FC236}">
                <a16:creationId xmlns:a16="http://schemas.microsoft.com/office/drawing/2014/main" id="{AF1206F3-F287-4346-8C36-18D5DAEEB858}"/>
              </a:ext>
            </a:extLst>
          </p:cNvPr>
          <p:cNvGrpSpPr/>
          <p:nvPr/>
        </p:nvGrpSpPr>
        <p:grpSpPr>
          <a:xfrm>
            <a:off x="566893" y="1109705"/>
            <a:ext cx="1685537" cy="1568559"/>
            <a:chOff x="1688262" y="1179038"/>
            <a:chExt cx="1685537" cy="1568559"/>
          </a:xfrm>
        </p:grpSpPr>
        <p:sp>
          <p:nvSpPr>
            <p:cNvPr id="21" name="Oval 20">
              <a:extLst>
                <a:ext uri="{FF2B5EF4-FFF2-40B4-BE49-F238E27FC236}">
                  <a16:creationId xmlns:a16="http://schemas.microsoft.com/office/drawing/2014/main" id="{215BE475-745B-374A-94EC-8B671BCAD79A}"/>
                </a:ext>
              </a:extLst>
            </p:cNvPr>
            <p:cNvSpPr/>
            <p:nvPr/>
          </p:nvSpPr>
          <p:spPr>
            <a:xfrm>
              <a:off x="1688262" y="1179038"/>
              <a:ext cx="1685537" cy="156855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8914" tIns="266322" rIns="278914" bIns="266322" numCol="1" spcCol="1270" anchor="ctr" anchorCtr="0">
              <a:noAutofit/>
            </a:bodyPr>
            <a:lstStyle/>
            <a:p>
              <a:pPr marL="0" lvl="0" indent="0" algn="ctr" defTabSz="711200">
                <a:lnSpc>
                  <a:spcPct val="90000"/>
                </a:lnSpc>
                <a:spcBef>
                  <a:spcPct val="0"/>
                </a:spcBef>
                <a:spcAft>
                  <a:spcPct val="35000"/>
                </a:spcAft>
                <a:buNone/>
              </a:pPr>
              <a:endParaRPr lang="en-GB" sz="1200" kern="1200" dirty="0">
                <a:solidFill>
                  <a:schemeClr val="bg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FEE69DA-A62F-3641-B851-1B184D8B3569}"/>
                </a:ext>
              </a:extLst>
            </p:cNvPr>
            <p:cNvSpPr txBox="1"/>
            <p:nvPr/>
          </p:nvSpPr>
          <p:spPr>
            <a:xfrm>
              <a:off x="1722099" y="1374175"/>
              <a:ext cx="1644890" cy="1169551"/>
            </a:xfrm>
            <a:prstGeom prst="rect">
              <a:avLst/>
            </a:prstGeom>
            <a:noFill/>
          </p:spPr>
          <p:txBody>
            <a:bodyPr wrap="square" rtlCol="0">
              <a:spAutoFit/>
            </a:bodyPr>
            <a:lstStyle/>
            <a:p>
              <a:pPr algn="ctr"/>
              <a:r>
                <a:rPr lang="hr-HR" b="1" kern="1200" dirty="0">
                  <a:solidFill>
                    <a:schemeClr val="tx2">
                      <a:lumMod val="75000"/>
                    </a:schemeClr>
                  </a:solidFill>
                  <a:latin typeface="Calibri Light" panose="020F0302020204030204" pitchFamily="34" charset="0"/>
                  <a:cs typeface="Calibri Light" panose="020F0302020204030204" pitchFamily="34" charset="0"/>
                </a:rPr>
                <a:t>Sigurno okružje </a:t>
              </a:r>
              <a:r>
                <a:rPr lang="hr-HR" kern="1200" dirty="0">
                  <a:solidFill>
                    <a:schemeClr val="bg1"/>
                  </a:solidFill>
                  <a:latin typeface="Calibri Light" panose="020F0302020204030204" pitchFamily="34" charset="0"/>
                  <a:cs typeface="Calibri Light" panose="020F0302020204030204" pitchFamily="34" charset="0"/>
                </a:rPr>
                <a:t>jedan je od važnih preduvjeta za zdrav razvoj i školski uspjeh djece.</a:t>
              </a:r>
              <a:endParaRPr lang="en-HR" dirty="0">
                <a:latin typeface="Calibri Light" panose="020F0302020204030204" pitchFamily="34" charset="0"/>
                <a:cs typeface="Calibri Light" panose="020F0302020204030204" pitchFamily="34" charset="0"/>
              </a:endParaRPr>
            </a:p>
          </p:txBody>
        </p:sp>
      </p:grpSp>
      <p:pic>
        <p:nvPicPr>
          <p:cNvPr id="10" name="Picture 9" descr="A picture containing icon&#10;&#10;Description automatically generated">
            <a:extLst>
              <a:ext uri="{FF2B5EF4-FFF2-40B4-BE49-F238E27FC236}">
                <a16:creationId xmlns:a16="http://schemas.microsoft.com/office/drawing/2014/main" id="{9431C2F1-B96D-6541-9F20-168250B70D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250" b="88672" l="14355" r="82520">
                        <a14:foregroundMark x1="52637" y1="85547" x2="49219" y2="84245"/>
                        <a14:foregroundMark x1="60840" y1="85547" x2="77441" y2="89844"/>
                        <a14:foregroundMark x1="77441" y1="89844" x2="79980" y2="79427"/>
                        <a14:foregroundMark x1="79980" y1="79427" x2="77441" y2="69401"/>
                        <a14:foregroundMark x1="77441" y1="69401" x2="81250" y2="59766"/>
                        <a14:foregroundMark x1="81250" y1="59766" x2="78320" y2="38411"/>
                        <a14:foregroundMark x1="78320" y1="38411" x2="70898" y2="33203"/>
                        <a14:foregroundMark x1="70898" y1="33203" x2="55176" y2="31510"/>
                        <a14:foregroundMark x1="55176" y1="31510" x2="48926" y2="34375"/>
                        <a14:foregroundMark x1="77734" y1="44271" x2="82617" y2="52734"/>
                        <a14:foregroundMark x1="82617" y1="52734" x2="79004" y2="61979"/>
                        <a14:foregroundMark x1="78906" y1="88802" x2="75781" y2="88021"/>
                        <a14:foregroundMark x1="32324" y1="68229" x2="26172" y2="75000"/>
                        <a14:foregroundMark x1="26172" y1="75000" x2="18262" y2="77995"/>
                        <a14:foregroundMark x1="18262" y1="77995" x2="21484" y2="69401"/>
                        <a14:foregroundMark x1="25781" y1="60547" x2="23926" y2="59505"/>
                        <a14:foregroundMark x1="24512" y1="59245" x2="14355" y2="40755"/>
                        <a14:foregroundMark x1="14355" y1="40755" x2="28125" y2="48307"/>
                        <a14:foregroundMark x1="43457" y1="69401" x2="38477" y2="73438"/>
                        <a14:foregroundMark x1="65918" y1="35156" x2="66895" y2="42708"/>
                        <a14:foregroundMark x1="69238" y1="50911" x2="68750" y2="70052"/>
                        <a14:foregroundMark x1="68750" y1="70052" x2="66797" y2="73828"/>
                        <a14:foregroundMark x1="63574" y1="49479" x2="62305" y2="59375"/>
                        <a14:foregroundMark x1="66309" y1="48047" x2="66895" y2="59375"/>
                        <a14:foregroundMark x1="56836" y1="46875" x2="61816" y2="58203"/>
                        <a14:foregroundMark x1="49414" y1="48047" x2="54785" y2="57031"/>
                        <a14:foregroundMark x1="54980" y1="58203" x2="55566" y2="67839"/>
                        <a14:foregroundMark x1="61230" y1="57422" x2="60059" y2="71875"/>
                        <a14:foregroundMark x1="60742" y1="72656" x2="64941" y2="77604"/>
                        <a14:foregroundMark x1="65430" y1="77214" x2="70605" y2="80208"/>
                        <a14:foregroundMark x1="60840" y1="78125" x2="52539" y2="72005"/>
                        <a14:foregroundMark x1="48633" y1="70833" x2="52148" y2="79036"/>
                        <a14:foregroundMark x1="43164" y1="46224" x2="43164" y2="46224"/>
                        <a14:foregroundMark x1="43750" y1="43490" x2="33301" y2="58203"/>
                        <a14:foregroundMark x1="39453" y1="54818" x2="37598" y2="58724"/>
                        <a14:foregroundMark x1="29883" y1="64193" x2="26074" y2="68229"/>
                        <a14:foregroundMark x1="32031" y1="53385" x2="25879" y2="51563"/>
                        <a14:foregroundMark x1="31934" y1="49479" x2="31934" y2="49479"/>
                        <a14:foregroundMark x1="35059" y1="50521" x2="35059" y2="50521"/>
                        <a14:foregroundMark x1="35840" y1="49349" x2="34668" y2="52604"/>
                      </a14:backgroundRemoval>
                    </a14:imgEffect>
                  </a14:imgLayer>
                </a14:imgProps>
              </a:ext>
            </a:extLst>
          </a:blip>
          <a:srcRect l="13184" t="27726" r="16286" b="8201"/>
          <a:stretch/>
        </p:blipFill>
        <p:spPr>
          <a:xfrm rot="20236861">
            <a:off x="6618193" y="1598422"/>
            <a:ext cx="2034647" cy="1386287"/>
          </a:xfrm>
          <a:prstGeom prst="rect">
            <a:avLst/>
          </a:prstGeom>
        </p:spPr>
      </p:pic>
      <p:grpSp>
        <p:nvGrpSpPr>
          <p:cNvPr id="38" name="Group 37">
            <a:extLst>
              <a:ext uri="{FF2B5EF4-FFF2-40B4-BE49-F238E27FC236}">
                <a16:creationId xmlns:a16="http://schemas.microsoft.com/office/drawing/2014/main" id="{ECAF210F-6C39-424F-AF6F-65F39BCA5485}"/>
              </a:ext>
            </a:extLst>
          </p:cNvPr>
          <p:cNvGrpSpPr/>
          <p:nvPr/>
        </p:nvGrpSpPr>
        <p:grpSpPr>
          <a:xfrm>
            <a:off x="4731636" y="1163963"/>
            <a:ext cx="1685106" cy="1568559"/>
            <a:chOff x="5582771" y="1808468"/>
            <a:chExt cx="1640418" cy="1526564"/>
          </a:xfrm>
        </p:grpSpPr>
        <p:sp>
          <p:nvSpPr>
            <p:cNvPr id="13" name="Oval 12">
              <a:extLst>
                <a:ext uri="{FF2B5EF4-FFF2-40B4-BE49-F238E27FC236}">
                  <a16:creationId xmlns:a16="http://schemas.microsoft.com/office/drawing/2014/main" id="{2F77375B-59CA-314A-A517-E867518C0B60}"/>
                </a:ext>
              </a:extLst>
            </p:cNvPr>
            <p:cNvSpPr/>
            <p:nvPr/>
          </p:nvSpPr>
          <p:spPr>
            <a:xfrm>
              <a:off x="5582771" y="1808468"/>
              <a:ext cx="1640418" cy="1526564"/>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5415" tIns="254192" rIns="275415" bIns="254192" numCol="1" spcCol="1270" anchor="ctr" anchorCtr="0">
              <a:noAutofit/>
            </a:bodyPr>
            <a:lstStyle/>
            <a:p>
              <a:pPr marL="0" lvl="0" indent="0" algn="ctr" defTabSz="622300">
                <a:lnSpc>
                  <a:spcPct val="90000"/>
                </a:lnSpc>
                <a:spcBef>
                  <a:spcPct val="0"/>
                </a:spcBef>
                <a:spcAft>
                  <a:spcPct val="35000"/>
                </a:spcAft>
                <a:buNone/>
              </a:pPr>
              <a:endParaRPr lang="en-GB" sz="1200" kern="1200" dirty="0">
                <a:latin typeface="Calibri Light" panose="020F0302020204030204" pitchFamily="34" charset="0"/>
                <a:cs typeface="Calibri Light" panose="020F0302020204030204" pitchFamily="34" charset="0"/>
              </a:endParaRPr>
            </a:p>
          </p:txBody>
        </p:sp>
        <p:sp>
          <p:nvSpPr>
            <p:cNvPr id="31" name="TextBox 30">
              <a:extLst>
                <a:ext uri="{FF2B5EF4-FFF2-40B4-BE49-F238E27FC236}">
                  <a16:creationId xmlns:a16="http://schemas.microsoft.com/office/drawing/2014/main" id="{31E26A36-5DAE-084C-9CC8-1A93F9D75B23}"/>
                </a:ext>
              </a:extLst>
            </p:cNvPr>
            <p:cNvSpPr txBox="1"/>
            <p:nvPr/>
          </p:nvSpPr>
          <p:spPr>
            <a:xfrm>
              <a:off x="5673215" y="2037406"/>
              <a:ext cx="1459530" cy="1061829"/>
            </a:xfrm>
            <a:prstGeom prst="rect">
              <a:avLst/>
            </a:prstGeom>
            <a:noFill/>
          </p:spPr>
          <p:txBody>
            <a:bodyPr wrap="square" rtlCol="0">
              <a:spAutoFit/>
            </a:bodyPr>
            <a:lstStyle/>
            <a:p>
              <a:pPr marL="0" lvl="0" indent="0" algn="ctr" defTabSz="622300">
                <a:lnSpc>
                  <a:spcPct val="90000"/>
                </a:lnSpc>
                <a:spcBef>
                  <a:spcPct val="0"/>
                </a:spcBef>
                <a:spcAft>
                  <a:spcPct val="35000"/>
                </a:spcAft>
                <a:buNone/>
              </a:pPr>
              <a:r>
                <a:rPr lang="en-HR" kern="1200" dirty="0">
                  <a:solidFill>
                    <a:schemeClr val="bg1"/>
                  </a:solidFill>
                  <a:latin typeface="Calibri Light" panose="020F0302020204030204" pitchFamily="34" charset="0"/>
                  <a:cs typeface="Calibri Light" panose="020F0302020204030204" pitchFamily="34" charset="0"/>
                </a:rPr>
                <a:t>U kreiranju takvog okružja za učenike, učitelji imaju izuzetno važnu ulogu.</a:t>
              </a:r>
              <a:endParaRPr lang="en-GB" kern="1200" dirty="0">
                <a:solidFill>
                  <a:schemeClr val="bg1"/>
                </a:solidFill>
                <a:latin typeface="Calibri Light" panose="020F0302020204030204" pitchFamily="34" charset="0"/>
                <a:cs typeface="Calibri Light" panose="020F0302020204030204" pitchFamily="34" charset="0"/>
              </a:endParaRPr>
            </a:p>
          </p:txBody>
        </p:sp>
      </p:grpSp>
      <p:sp>
        <p:nvSpPr>
          <p:cNvPr id="34" name="TextBox 33">
            <a:extLst>
              <a:ext uri="{FF2B5EF4-FFF2-40B4-BE49-F238E27FC236}">
                <a16:creationId xmlns:a16="http://schemas.microsoft.com/office/drawing/2014/main" id="{8BD1A8B0-2AEC-4E4D-8CEF-19467328C97C}"/>
              </a:ext>
            </a:extLst>
          </p:cNvPr>
          <p:cNvSpPr txBox="1"/>
          <p:nvPr/>
        </p:nvSpPr>
        <p:spPr>
          <a:xfrm>
            <a:off x="6641408" y="3095990"/>
            <a:ext cx="2134876" cy="1089529"/>
          </a:xfrm>
          <a:prstGeom prst="rect">
            <a:avLst/>
          </a:prstGeom>
          <a:noFill/>
        </p:spPr>
        <p:txBody>
          <a:bodyPr wrap="square" rtlCol="0">
            <a:spAutoFit/>
          </a:bodyPr>
          <a:lstStyle/>
          <a:p>
            <a:pPr algn="ctr" defTabSz="622300">
              <a:lnSpc>
                <a:spcPct val="90000"/>
              </a:lnSpc>
              <a:spcBef>
                <a:spcPct val="0"/>
              </a:spcBef>
              <a:spcAft>
                <a:spcPct val="35000"/>
              </a:spcAft>
            </a:pPr>
            <a:r>
              <a:rPr lang="en-HR" kern="1200" dirty="0">
                <a:solidFill>
                  <a:schemeClr val="accent1"/>
                </a:solidFill>
                <a:latin typeface="Calibri Light" panose="020F0302020204030204" pitchFamily="34" charset="0"/>
                <a:cs typeface="Calibri Light" panose="020F0302020204030204" pitchFamily="34" charset="0"/>
              </a:rPr>
              <a:t>Oni moraju razumjeti i znati prepoznati različite oblike nasilja te učinkovito, kompetentno i adekvatno na njega reagirati</a:t>
            </a:r>
            <a:r>
              <a:rPr lang="en-HR" sz="1600" kern="1200" dirty="0">
                <a:solidFill>
                  <a:schemeClr val="accent1"/>
                </a:solidFill>
                <a:latin typeface="Calibri Light" panose="020F0302020204030204" pitchFamily="34" charset="0"/>
                <a:cs typeface="Calibri Light" panose="020F0302020204030204" pitchFamily="34" charset="0"/>
              </a:rPr>
              <a:t>.</a:t>
            </a:r>
            <a:endParaRPr lang="en-GB" sz="1600" kern="1200" dirty="0">
              <a:solidFill>
                <a:schemeClr val="accent1"/>
              </a:solidFill>
              <a:latin typeface="Calibri Light" panose="020F0302020204030204" pitchFamily="34" charset="0"/>
              <a:cs typeface="Calibri Light" panose="020F0302020204030204" pitchFamily="34" charset="0"/>
            </a:endParaRPr>
          </a:p>
        </p:txBody>
      </p:sp>
      <p:grpSp>
        <p:nvGrpSpPr>
          <p:cNvPr id="36" name="Group 35">
            <a:extLst>
              <a:ext uri="{FF2B5EF4-FFF2-40B4-BE49-F238E27FC236}">
                <a16:creationId xmlns:a16="http://schemas.microsoft.com/office/drawing/2014/main" id="{E745EDC1-18C6-8941-AFDE-60EB86DB9B71}"/>
              </a:ext>
            </a:extLst>
          </p:cNvPr>
          <p:cNvGrpSpPr/>
          <p:nvPr/>
        </p:nvGrpSpPr>
        <p:grpSpPr>
          <a:xfrm>
            <a:off x="2627249" y="2732520"/>
            <a:ext cx="1720470" cy="1643062"/>
            <a:chOff x="3630132" y="1633463"/>
            <a:chExt cx="1644890" cy="1526564"/>
          </a:xfrm>
        </p:grpSpPr>
        <p:sp>
          <p:nvSpPr>
            <p:cNvPr id="17" name="Oval 16">
              <a:extLst>
                <a:ext uri="{FF2B5EF4-FFF2-40B4-BE49-F238E27FC236}">
                  <a16:creationId xmlns:a16="http://schemas.microsoft.com/office/drawing/2014/main" id="{D7F7106C-30E7-C84E-BCFC-B41F6838AF9E}"/>
                </a:ext>
              </a:extLst>
            </p:cNvPr>
            <p:cNvSpPr/>
            <p:nvPr/>
          </p:nvSpPr>
          <p:spPr>
            <a:xfrm>
              <a:off x="3630132" y="1633463"/>
              <a:ext cx="1644890" cy="1526564"/>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5415" tIns="256732" rIns="275415" bIns="256732" numCol="1" spcCol="1270" anchor="ctr" anchorCtr="0">
              <a:noAutofit/>
            </a:bodyPr>
            <a:lstStyle/>
            <a:p>
              <a:pPr marL="0" lvl="0" indent="0" algn="ctr" defTabSz="711200">
                <a:lnSpc>
                  <a:spcPct val="90000"/>
                </a:lnSpc>
                <a:spcBef>
                  <a:spcPct val="0"/>
                </a:spcBef>
                <a:spcAft>
                  <a:spcPct val="35000"/>
                </a:spcAft>
                <a:buNone/>
              </a:pPr>
              <a:endParaRPr lang="en-GB" sz="1200" kern="1200" dirty="0">
                <a:solidFill>
                  <a:schemeClr val="bg1"/>
                </a:solidFill>
                <a:latin typeface="Calibri Light" panose="020F0302020204030204" pitchFamily="34" charset="0"/>
                <a:cs typeface="Calibri Light" panose="020F0302020204030204" pitchFamily="34" charset="0"/>
              </a:endParaRPr>
            </a:p>
          </p:txBody>
        </p:sp>
        <p:sp>
          <p:nvSpPr>
            <p:cNvPr id="32" name="TextBox 31">
              <a:extLst>
                <a:ext uri="{FF2B5EF4-FFF2-40B4-BE49-F238E27FC236}">
                  <a16:creationId xmlns:a16="http://schemas.microsoft.com/office/drawing/2014/main" id="{53CDAC28-3023-E249-B4B8-160D4F0F6F8C}"/>
                </a:ext>
              </a:extLst>
            </p:cNvPr>
            <p:cNvSpPr txBox="1"/>
            <p:nvPr/>
          </p:nvSpPr>
          <p:spPr>
            <a:xfrm>
              <a:off x="3701244" y="1993549"/>
              <a:ext cx="1502665" cy="806391"/>
            </a:xfrm>
            <a:prstGeom prst="rect">
              <a:avLst/>
            </a:prstGeom>
            <a:noFill/>
          </p:spPr>
          <p:txBody>
            <a:bodyPr wrap="square" rtlCol="0">
              <a:spAutoFit/>
            </a:bodyPr>
            <a:lstStyle/>
            <a:p>
              <a:pPr marL="0" lvl="0" indent="0" algn="ctr" defTabSz="711200">
                <a:lnSpc>
                  <a:spcPct val="90000"/>
                </a:lnSpc>
                <a:spcBef>
                  <a:spcPct val="0"/>
                </a:spcBef>
                <a:spcAft>
                  <a:spcPct val="35000"/>
                </a:spcAft>
                <a:buNone/>
              </a:pPr>
              <a:r>
                <a:rPr lang="en-HR" kern="1200" dirty="0">
                  <a:solidFill>
                    <a:schemeClr val="bg1"/>
                  </a:solidFill>
                  <a:latin typeface="Calibri Light" panose="020F0302020204030204" pitchFamily="34" charset="0"/>
                  <a:cs typeface="Calibri Light" panose="020F0302020204030204" pitchFamily="34" charset="0"/>
                </a:rPr>
                <a:t>UN-ovi globlni ciljevi održivog razvoja do 2030. godine.</a:t>
              </a:r>
              <a:endParaRPr lang="en-GB" kern="1200" dirty="0">
                <a:solidFill>
                  <a:schemeClr val="bg1"/>
                </a:solidFill>
                <a:latin typeface="Calibri Light" panose="020F0302020204030204" pitchFamily="34" charset="0"/>
                <a:cs typeface="Calibri Light" panose="020F0302020204030204" pitchFamily="34" charset="0"/>
              </a:endParaRPr>
            </a:p>
          </p:txBody>
        </p:sp>
      </p:grpSp>
      <p:sp>
        <p:nvSpPr>
          <p:cNvPr id="27" name="Oval 26">
            <a:extLst>
              <a:ext uri="{FF2B5EF4-FFF2-40B4-BE49-F238E27FC236}">
                <a16:creationId xmlns:a16="http://schemas.microsoft.com/office/drawing/2014/main" id="{646F1F3D-E7D0-7847-941F-18F4E4279994}"/>
              </a:ext>
            </a:extLst>
          </p:cNvPr>
          <p:cNvSpPr/>
          <p:nvPr/>
        </p:nvSpPr>
        <p:spPr>
          <a:xfrm>
            <a:off x="4696272" y="2725474"/>
            <a:ext cx="1720470" cy="1643062"/>
          </a:xfrm>
          <a:prstGeom prst="ellipse">
            <a:avLst/>
          </a:prstGeom>
          <a:blipFill>
            <a:blip r:embed="rId8">
              <a:extLst>
                <a:ext uri="{28A0092B-C50C-407E-A947-70E740481C1C}">
                  <a14:useLocalDpi xmlns:a14="http://schemas.microsoft.com/office/drawing/2010/main" val="0"/>
                </a:ext>
              </a:extLst>
            </a:blip>
            <a:srcRect/>
            <a:stretch>
              <a:fillRect l="-14000" r="-14000"/>
            </a:stretch>
          </a:blip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62097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2000"/>
                                        <p:tgtEl>
                                          <p:spTgt spid="37"/>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ssolve">
                                      <p:cBhvr>
                                        <p:cTn id="15" dur="2000"/>
                                        <p:tgtEl>
                                          <p:spTgt spid="36"/>
                                        </p:tgtEl>
                                      </p:cBhvr>
                                    </p:animEffect>
                                  </p:childTnLst>
                                </p:cTn>
                              </p:par>
                              <p:par>
                                <p:cTn id="16" presetID="9"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dissolve">
                                      <p:cBhvr>
                                        <p:cTn id="23" dur="2000"/>
                                        <p:tgtEl>
                                          <p:spTgt spid="27"/>
                                        </p:tgtEl>
                                      </p:cBhvr>
                                    </p:animEffect>
                                  </p:childTnLst>
                                </p:cTn>
                              </p:par>
                              <p:par>
                                <p:cTn id="24" presetID="9"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dissolve">
                                      <p:cBhvr>
                                        <p:cTn id="26" dur="20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2000"/>
                                        <p:tgtEl>
                                          <p:spTgt spid="1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dissolve">
                                      <p:cBhvr>
                                        <p:cTn id="3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20" name="Google Shape;237;p38">
            <a:extLst>
              <a:ext uri="{FF2B5EF4-FFF2-40B4-BE49-F238E27FC236}">
                <a16:creationId xmlns:a16="http://schemas.microsoft.com/office/drawing/2014/main" id="{023C2717-6D1F-6542-A66F-162707834FD2}"/>
              </a:ext>
            </a:extLst>
          </p:cNvPr>
          <p:cNvSpPr txBox="1">
            <a:spLocks/>
          </p:cNvSpPr>
          <p:nvPr/>
        </p:nvSpPr>
        <p:spPr>
          <a:xfrm>
            <a:off x="454295" y="426205"/>
            <a:ext cx="6410962"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Unna"/>
              <a:buNone/>
              <a:defRPr sz="4300" b="0" i="0" u="none" strike="noStrike" cap="none">
                <a:solidFill>
                  <a:schemeClr val="dk1"/>
                </a:solidFill>
                <a:latin typeface="Unna"/>
                <a:ea typeface="Unna"/>
                <a:cs typeface="Unna"/>
                <a:sym typeface="Unna"/>
              </a:defRPr>
            </a:lvl1pPr>
            <a:lvl2pPr marR="0" lvl="1"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2pPr>
            <a:lvl3pPr marR="0" lvl="2"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3pPr>
            <a:lvl4pPr marR="0" lvl="3"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4pPr>
            <a:lvl5pPr marR="0" lvl="4"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5pPr>
            <a:lvl6pPr marR="0" lvl="5"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6pPr>
            <a:lvl7pPr marR="0" lvl="6"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7pPr>
            <a:lvl8pPr marR="0" lvl="7"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8pPr>
            <a:lvl9pPr marR="0" lvl="8"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9pPr>
          </a:lstStyle>
          <a:p>
            <a:pPr algn="l"/>
            <a:r>
              <a:rPr lang="hr-HR" b="1" dirty="0">
                <a:latin typeface="Calibri Light" panose="020F0302020204030204" pitchFamily="34" charset="0"/>
                <a:cs typeface="Calibri Light" panose="020F0302020204030204" pitchFamily="34" charset="0"/>
              </a:rPr>
              <a:t>Vršnjačko nasilje u školama</a:t>
            </a:r>
          </a:p>
        </p:txBody>
      </p:sp>
      <p:sp>
        <p:nvSpPr>
          <p:cNvPr id="27" name="Google Shape;217;p35">
            <a:extLst>
              <a:ext uri="{FF2B5EF4-FFF2-40B4-BE49-F238E27FC236}">
                <a16:creationId xmlns:a16="http://schemas.microsoft.com/office/drawing/2014/main" id="{2F7A3C27-2E64-9A44-948C-8C3036392319}"/>
              </a:ext>
            </a:extLst>
          </p:cNvPr>
          <p:cNvSpPr txBox="1">
            <a:spLocks/>
          </p:cNvSpPr>
          <p:nvPr/>
        </p:nvSpPr>
        <p:spPr>
          <a:xfrm>
            <a:off x="5050540" y="4787812"/>
            <a:ext cx="3873000" cy="3091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700"/>
              <a:buFont typeface="Raleway"/>
              <a:buNone/>
              <a:defRPr sz="1700" b="0" i="0" u="none" strike="noStrike" cap="none">
                <a:solidFill>
                  <a:schemeClr val="dk2"/>
                </a:solidFill>
                <a:latin typeface="Raleway"/>
                <a:ea typeface="Raleway"/>
                <a:cs typeface="Raleway"/>
                <a:sym typeface="Raleway"/>
              </a:defRPr>
            </a:lvl9pPr>
          </a:lstStyle>
          <a:p>
            <a:pPr marL="0" indent="0" algn="r"/>
            <a:r>
              <a:rPr lang="en-HR" sz="1000" dirty="0">
                <a:solidFill>
                  <a:schemeClr val="tx1"/>
                </a:solidFill>
                <a:latin typeface="Calibri" panose="020F0502020204030204" pitchFamily="34" charset="0"/>
                <a:cs typeface="Calibri" panose="020F0502020204030204" pitchFamily="34" charset="0"/>
              </a:rPr>
              <a:t>(Bilić, 2018; Bjereld, Daneback i Mishna, 2019; Olweus, 1998) </a:t>
            </a:r>
            <a:endParaRPr lang="en" sz="1000" dirty="0">
              <a:solidFill>
                <a:schemeClr val="tx1"/>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9D944FE-810A-8446-AB39-D61FE2EE41B5}"/>
              </a:ext>
            </a:extLst>
          </p:cNvPr>
          <p:cNvGrpSpPr/>
          <p:nvPr/>
        </p:nvGrpSpPr>
        <p:grpSpPr>
          <a:xfrm>
            <a:off x="5052729" y="1025163"/>
            <a:ext cx="3872999" cy="3796750"/>
            <a:chOff x="736402" y="1228341"/>
            <a:chExt cx="3872999" cy="3796750"/>
          </a:xfrm>
        </p:grpSpPr>
        <p:sp>
          <p:nvSpPr>
            <p:cNvPr id="6" name="Oval 5">
              <a:extLst>
                <a:ext uri="{FF2B5EF4-FFF2-40B4-BE49-F238E27FC236}">
                  <a16:creationId xmlns:a16="http://schemas.microsoft.com/office/drawing/2014/main" id="{4C26750D-59BE-C345-8136-F947CE56D7A2}"/>
                </a:ext>
              </a:extLst>
            </p:cNvPr>
            <p:cNvSpPr/>
            <p:nvPr/>
          </p:nvSpPr>
          <p:spPr>
            <a:xfrm>
              <a:off x="855121" y="1361118"/>
              <a:ext cx="3635563" cy="35721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R"/>
            </a:p>
          </p:txBody>
        </p:sp>
        <p:sp>
          <p:nvSpPr>
            <p:cNvPr id="30" name="Google Shape;403;p49">
              <a:extLst>
                <a:ext uri="{FF2B5EF4-FFF2-40B4-BE49-F238E27FC236}">
                  <a16:creationId xmlns:a16="http://schemas.microsoft.com/office/drawing/2014/main" id="{D627C0D9-AC93-0541-AD12-7A1C82C556CE}"/>
                </a:ext>
              </a:extLst>
            </p:cNvPr>
            <p:cNvSpPr/>
            <p:nvPr/>
          </p:nvSpPr>
          <p:spPr>
            <a:xfrm>
              <a:off x="736402" y="1228341"/>
              <a:ext cx="3872999" cy="379675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77;p41">
            <a:extLst>
              <a:ext uri="{FF2B5EF4-FFF2-40B4-BE49-F238E27FC236}">
                <a16:creationId xmlns:a16="http://schemas.microsoft.com/office/drawing/2014/main" id="{B8D3CF9E-200D-A94A-A592-C43A1A2C738A}"/>
              </a:ext>
            </a:extLst>
          </p:cNvPr>
          <p:cNvSpPr txBox="1">
            <a:spLocks/>
          </p:cNvSpPr>
          <p:nvPr/>
        </p:nvSpPr>
        <p:spPr>
          <a:xfrm>
            <a:off x="5525034" y="1875005"/>
            <a:ext cx="2924011" cy="213804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hr-HR" sz="1600" dirty="0">
                <a:solidFill>
                  <a:schemeClr val="tx1"/>
                </a:solidFill>
                <a:latin typeface="Calibri Light" panose="020F0302020204030204" pitchFamily="34" charset="0"/>
                <a:cs typeface="Calibri Light" panose="020F0302020204030204" pitchFamily="34" charset="0"/>
              </a:rPr>
              <a:t>Određuje se kao oblik agresivnog, namjernog, ponavljajućeg ponašanja koje se zasniva na disbalansu moći, a cilj mu je nanijeti boli ili štetu (fizičku, emocionalnu, socijalnu) nekome od vršnjaka koji se ne mogu sami obraniti ili zaštititi.</a:t>
            </a:r>
          </a:p>
        </p:txBody>
      </p:sp>
      <p:pic>
        <p:nvPicPr>
          <p:cNvPr id="32" name="Picture 31" descr="A picture containing graphical user interface&#10;&#10;Description automatically generated">
            <a:extLst>
              <a:ext uri="{FF2B5EF4-FFF2-40B4-BE49-F238E27FC236}">
                <a16:creationId xmlns:a16="http://schemas.microsoft.com/office/drawing/2014/main" id="{7E0230C9-6E5A-6C45-AC3B-EB23EA1A12F0}"/>
              </a:ext>
            </a:extLst>
          </p:cNvPr>
          <p:cNvPicPr>
            <a:picLocks noChangeAspect="1"/>
          </p:cNvPicPr>
          <p:nvPr/>
        </p:nvPicPr>
        <p:blipFill rotWithShape="1">
          <a:blip r:embed="rId3"/>
          <a:srcRect l="4486" t="17583" r="3268" b="52390"/>
          <a:stretch/>
        </p:blipFill>
        <p:spPr>
          <a:xfrm>
            <a:off x="1" y="1270810"/>
            <a:ext cx="4934012" cy="1748805"/>
          </a:xfrm>
          <a:prstGeom prst="rect">
            <a:avLst/>
          </a:prstGeom>
        </p:spPr>
      </p:pic>
      <p:pic>
        <p:nvPicPr>
          <p:cNvPr id="57" name="Picture 56" descr="A picture containing graphical user interface&#10;&#10;Description automatically generated">
            <a:extLst>
              <a:ext uri="{FF2B5EF4-FFF2-40B4-BE49-F238E27FC236}">
                <a16:creationId xmlns:a16="http://schemas.microsoft.com/office/drawing/2014/main" id="{D93872D1-DFF0-EF4E-99B4-D1EB116EE74B}"/>
              </a:ext>
            </a:extLst>
          </p:cNvPr>
          <p:cNvPicPr>
            <a:picLocks noChangeAspect="1"/>
          </p:cNvPicPr>
          <p:nvPr/>
        </p:nvPicPr>
        <p:blipFill rotWithShape="1">
          <a:blip r:embed="rId3"/>
          <a:srcRect l="4384" t="55814" r="3371" b="10071"/>
          <a:stretch/>
        </p:blipFill>
        <p:spPr>
          <a:xfrm>
            <a:off x="1" y="3019615"/>
            <a:ext cx="4934012" cy="19868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20" name="Google Shape;237;p38">
            <a:extLst>
              <a:ext uri="{FF2B5EF4-FFF2-40B4-BE49-F238E27FC236}">
                <a16:creationId xmlns:a16="http://schemas.microsoft.com/office/drawing/2014/main" id="{023C2717-6D1F-6542-A66F-162707834FD2}"/>
              </a:ext>
            </a:extLst>
          </p:cNvPr>
          <p:cNvSpPr txBox="1">
            <a:spLocks/>
          </p:cNvSpPr>
          <p:nvPr/>
        </p:nvSpPr>
        <p:spPr>
          <a:xfrm>
            <a:off x="454294" y="426205"/>
            <a:ext cx="7662095"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Unna"/>
              <a:buNone/>
              <a:defRPr sz="4300" b="0" i="0" u="none" strike="noStrike" cap="none">
                <a:solidFill>
                  <a:schemeClr val="dk1"/>
                </a:solidFill>
                <a:latin typeface="Unna"/>
                <a:ea typeface="Unna"/>
                <a:cs typeface="Unna"/>
                <a:sym typeface="Unna"/>
              </a:defRPr>
            </a:lvl1pPr>
            <a:lvl2pPr marR="0" lvl="1"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2pPr>
            <a:lvl3pPr marR="0" lvl="2"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3pPr>
            <a:lvl4pPr marR="0" lvl="3"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4pPr>
            <a:lvl5pPr marR="0" lvl="4"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5pPr>
            <a:lvl6pPr marR="0" lvl="5"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6pPr>
            <a:lvl7pPr marR="0" lvl="6"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7pPr>
            <a:lvl8pPr marR="0" lvl="7"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8pPr>
            <a:lvl9pPr marR="0" lvl="8" algn="ctr" rtl="0">
              <a:lnSpc>
                <a:spcPct val="100000"/>
              </a:lnSpc>
              <a:spcBef>
                <a:spcPts val="0"/>
              </a:spcBef>
              <a:spcAft>
                <a:spcPts val="0"/>
              </a:spcAft>
              <a:buClr>
                <a:schemeClr val="dk1"/>
              </a:buClr>
              <a:buSzPts val="3300"/>
              <a:buFont typeface="Unna"/>
              <a:buNone/>
              <a:defRPr sz="3300" b="0" i="0" u="none" strike="noStrike" cap="none">
                <a:solidFill>
                  <a:schemeClr val="dk1"/>
                </a:solidFill>
                <a:latin typeface="Unna"/>
                <a:ea typeface="Unna"/>
                <a:cs typeface="Unna"/>
                <a:sym typeface="Unna"/>
              </a:defRPr>
            </a:lvl9pPr>
          </a:lstStyle>
          <a:p>
            <a:pPr algn="l"/>
            <a:r>
              <a:rPr lang="hr-HR" sz="4400" b="1" dirty="0">
                <a:latin typeface="Calibri Light" panose="020F0302020204030204" pitchFamily="34" charset="0"/>
                <a:cs typeface="Calibri Light" panose="020F0302020204030204" pitchFamily="34" charset="0"/>
              </a:rPr>
              <a:t>Oblici i načini vršnjačkog nasilja</a:t>
            </a:r>
          </a:p>
        </p:txBody>
      </p:sp>
      <p:sp>
        <p:nvSpPr>
          <p:cNvPr id="11" name="Oval 10">
            <a:extLst>
              <a:ext uri="{FF2B5EF4-FFF2-40B4-BE49-F238E27FC236}">
                <a16:creationId xmlns:a16="http://schemas.microsoft.com/office/drawing/2014/main" id="{0DDF166C-196E-CB45-B542-EC6E82693B9C}"/>
              </a:ext>
            </a:extLst>
          </p:cNvPr>
          <p:cNvSpPr>
            <a:spLocks/>
          </p:cNvSpPr>
          <p:nvPr/>
        </p:nvSpPr>
        <p:spPr bwMode="auto">
          <a:xfrm>
            <a:off x="2059996" y="1187851"/>
            <a:ext cx="5041820" cy="3584299"/>
          </a:xfrm>
          <a:prstGeom prst="ellipse">
            <a:avLst/>
          </a:prstGeom>
          <a:gradFill flip="none" rotWithShape="1">
            <a:gsLst>
              <a:gs pos="13000">
                <a:schemeClr val="tx2">
                  <a:lumMod val="40000"/>
                  <a:lumOff val="60000"/>
                </a:schemeClr>
              </a:gs>
              <a:gs pos="27000">
                <a:schemeClr val="tx2">
                  <a:lumMod val="60000"/>
                  <a:lumOff val="40000"/>
                </a:schemeClr>
              </a:gs>
              <a:gs pos="100000">
                <a:schemeClr val="tx2">
                  <a:shade val="100000"/>
                  <a:satMod val="115000"/>
                </a:schemeClr>
              </a:gs>
            </a:gsLst>
            <a:path path="circle">
              <a:fillToRect l="50000" t="50000" r="50000" b="50000"/>
            </a:path>
            <a:tileRect/>
          </a:gradFill>
          <a:ln>
            <a:noFill/>
          </a:ln>
        </p:spPr>
        <p:txBody>
          <a:bodyPr rot="0" vert="horz" wrap="square" lIns="91440" tIns="45720" rIns="91440" bIns="45720" anchor="ctr" anchorCtr="0" upright="1">
            <a:noAutofit/>
          </a:bodyPr>
          <a:lstStyle/>
          <a:p>
            <a:endParaRPr lang="en-GB" dirty="0">
              <a:solidFill>
                <a:schemeClr val="bg2">
                  <a:lumMod val="20000"/>
                  <a:lumOff val="80000"/>
                </a:schemeClr>
              </a:solidFill>
            </a:endParaRPr>
          </a:p>
        </p:txBody>
      </p:sp>
      <p:cxnSp>
        <p:nvCxnSpPr>
          <p:cNvPr id="12" name="Straight Arrow Connector 11">
            <a:extLst>
              <a:ext uri="{FF2B5EF4-FFF2-40B4-BE49-F238E27FC236}">
                <a16:creationId xmlns:a16="http://schemas.microsoft.com/office/drawing/2014/main" id="{9C25C47D-039D-8147-9828-861FE0D5B8D0}"/>
              </a:ext>
            </a:extLst>
          </p:cNvPr>
          <p:cNvCxnSpPr>
            <a:cxnSpLocks/>
            <a:stCxn id="11" idx="1"/>
            <a:endCxn id="11" idx="5"/>
          </p:cNvCxnSpPr>
          <p:nvPr/>
        </p:nvCxnSpPr>
        <p:spPr bwMode="auto">
          <a:xfrm>
            <a:off x="2798353" y="1712759"/>
            <a:ext cx="3565106" cy="2534483"/>
          </a:xfrm>
          <a:prstGeom prst="straightConnector1">
            <a:avLst/>
          </a:prstGeom>
          <a:noFill/>
          <a:ln w="9525">
            <a:solidFill>
              <a:srgbClr val="0B1320"/>
            </a:solidFill>
            <a:prstDash val="dash"/>
            <a:round/>
            <a:headEnd type="arrow" w="med" len="med"/>
            <a:tailEnd type="arrow" w="med" len="med"/>
          </a:ln>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6A9C46C5-AF0F-C14F-B2A8-407786173771}"/>
              </a:ext>
            </a:extLst>
          </p:cNvPr>
          <p:cNvCxnSpPr>
            <a:cxnSpLocks/>
            <a:stCxn id="11" idx="3"/>
            <a:endCxn id="11" idx="7"/>
          </p:cNvCxnSpPr>
          <p:nvPr/>
        </p:nvCxnSpPr>
        <p:spPr bwMode="auto">
          <a:xfrm flipV="1">
            <a:off x="2798353" y="1712759"/>
            <a:ext cx="3565106" cy="2534483"/>
          </a:xfrm>
          <a:prstGeom prst="straightConnector1">
            <a:avLst/>
          </a:prstGeom>
          <a:noFill/>
          <a:ln w="9525">
            <a:solidFill>
              <a:srgbClr val="0B1320"/>
            </a:solidFill>
            <a:prstDash val="dash"/>
            <a:round/>
            <a:headEnd type="arrow" w="med" len="med"/>
            <a:tailEnd type="arrow" w="med" len="med"/>
          </a:ln>
          <a:extLst>
            <a:ext uri="{909E8E84-426E-40DD-AFC4-6F175D3DCCD1}">
              <a14:hiddenFill xmlns:a14="http://schemas.microsoft.com/office/drawing/2010/main">
                <a:noFill/>
              </a14:hiddenFill>
            </a:ext>
          </a:extLst>
        </p:spPr>
      </p:cxnSp>
      <p:grpSp>
        <p:nvGrpSpPr>
          <p:cNvPr id="14" name="Group 13">
            <a:extLst>
              <a:ext uri="{FF2B5EF4-FFF2-40B4-BE49-F238E27FC236}">
                <a16:creationId xmlns:a16="http://schemas.microsoft.com/office/drawing/2014/main" id="{5478AD7F-842B-5741-986B-F85CAC1D910B}"/>
              </a:ext>
            </a:extLst>
          </p:cNvPr>
          <p:cNvGrpSpPr>
            <a:grpSpLocks/>
          </p:cNvGrpSpPr>
          <p:nvPr/>
        </p:nvGrpSpPr>
        <p:grpSpPr bwMode="auto">
          <a:xfrm>
            <a:off x="2042134" y="1187851"/>
            <a:ext cx="5059681" cy="3594735"/>
            <a:chOff x="578" y="996"/>
            <a:chExt cx="54389" cy="39957"/>
          </a:xfrm>
        </p:grpSpPr>
        <p:cxnSp>
          <p:nvCxnSpPr>
            <p:cNvPr id="15" name="Straight Arrow Connector 14">
              <a:extLst>
                <a:ext uri="{FF2B5EF4-FFF2-40B4-BE49-F238E27FC236}">
                  <a16:creationId xmlns:a16="http://schemas.microsoft.com/office/drawing/2014/main" id="{D1E49C31-5BB5-1040-845F-A68EC6A931B9}"/>
                </a:ext>
              </a:extLst>
            </p:cNvPr>
            <p:cNvCxnSpPr>
              <a:cxnSpLocks/>
            </p:cNvCxnSpPr>
            <p:nvPr/>
          </p:nvCxnSpPr>
          <p:spPr bwMode="auto">
            <a:xfrm>
              <a:off x="27270" y="996"/>
              <a:ext cx="192" cy="39957"/>
            </a:xfrm>
            <a:prstGeom prst="straightConnector1">
              <a:avLst/>
            </a:prstGeom>
            <a:noFill/>
            <a:ln w="19050">
              <a:solidFill>
                <a:schemeClr val="tx2">
                  <a:lumMod val="25000"/>
                </a:schemeClr>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6" name="Straight Arrow Connector 15">
              <a:extLst>
                <a:ext uri="{FF2B5EF4-FFF2-40B4-BE49-F238E27FC236}">
                  <a16:creationId xmlns:a16="http://schemas.microsoft.com/office/drawing/2014/main" id="{7D942239-FF46-D042-AAA8-E7BDA55A5E0A}"/>
                </a:ext>
              </a:extLst>
            </p:cNvPr>
            <p:cNvCxnSpPr>
              <a:cxnSpLocks/>
            </p:cNvCxnSpPr>
            <p:nvPr/>
          </p:nvCxnSpPr>
          <p:spPr bwMode="auto">
            <a:xfrm flipV="1">
              <a:off x="578" y="20868"/>
              <a:ext cx="54389" cy="58"/>
            </a:xfrm>
            <a:prstGeom prst="straightConnector1">
              <a:avLst/>
            </a:prstGeom>
            <a:noFill/>
            <a:ln w="19050">
              <a:solidFill>
                <a:schemeClr val="tx2">
                  <a:lumMod val="25000"/>
                </a:schemeClr>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17" name="Rounded Rectangle 16">
              <a:extLst>
                <a:ext uri="{FF2B5EF4-FFF2-40B4-BE49-F238E27FC236}">
                  <a16:creationId xmlns:a16="http://schemas.microsoft.com/office/drawing/2014/main" id="{B7FDE15B-8B57-0D42-B84C-13DC1B399CC6}"/>
                </a:ext>
              </a:extLst>
            </p:cNvPr>
            <p:cNvSpPr>
              <a:spLocks/>
            </p:cNvSpPr>
            <p:nvPr/>
          </p:nvSpPr>
          <p:spPr bwMode="auto">
            <a:xfrm>
              <a:off x="3307" y="17561"/>
              <a:ext cx="14201" cy="6616"/>
            </a:xfrm>
            <a:prstGeom prst="roundRect">
              <a:avLst>
                <a:gd name="adj" fmla="val 16667"/>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vert="horz" wrap="square" lIns="91440" tIns="45720" rIns="91440" bIns="45720" anchor="ctr" anchorCtr="0" upright="1">
              <a:noAutofit/>
            </a:bodyPr>
            <a:lstStyle/>
            <a:p>
              <a:pPr algn="ctr"/>
              <a:r>
                <a:rPr lang="hr-HR" sz="1300"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KLASIČNO</a:t>
              </a:r>
              <a:endParaRPr lang="en-HR" sz="13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Rounded Rectangle 17">
              <a:extLst>
                <a:ext uri="{FF2B5EF4-FFF2-40B4-BE49-F238E27FC236}">
                  <a16:creationId xmlns:a16="http://schemas.microsoft.com/office/drawing/2014/main" id="{9216443E-5F76-984E-9F7E-95E78110A48F}"/>
                </a:ext>
              </a:extLst>
            </p:cNvPr>
            <p:cNvSpPr>
              <a:spLocks/>
            </p:cNvSpPr>
            <p:nvPr/>
          </p:nvSpPr>
          <p:spPr bwMode="auto">
            <a:xfrm>
              <a:off x="38081" y="17561"/>
              <a:ext cx="14200" cy="6616"/>
            </a:xfrm>
            <a:prstGeom prst="roundRect">
              <a:avLst>
                <a:gd name="adj" fmla="val 16667"/>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vert="horz" wrap="square" lIns="91440" tIns="45720" rIns="91440" bIns="45720" anchor="ctr" anchorCtr="0" upright="1">
              <a:noAutofit/>
            </a:bodyPr>
            <a:lstStyle/>
            <a:p>
              <a:pPr algn="ctr"/>
              <a:r>
                <a:rPr lang="hr-HR" sz="1300"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ELEKTRONIČKO</a:t>
              </a:r>
              <a:endParaRPr lang="en-HR" sz="13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Rounded Rectangle 18">
              <a:extLst>
                <a:ext uri="{FF2B5EF4-FFF2-40B4-BE49-F238E27FC236}">
                  <a16:creationId xmlns:a16="http://schemas.microsoft.com/office/drawing/2014/main" id="{144ACB17-817F-3E45-AEC6-2C55BEFBE3AA}"/>
                </a:ext>
              </a:extLst>
            </p:cNvPr>
            <p:cNvSpPr>
              <a:spLocks/>
            </p:cNvSpPr>
            <p:nvPr/>
          </p:nvSpPr>
          <p:spPr bwMode="auto">
            <a:xfrm rot="5400000">
              <a:off x="21724" y="6455"/>
              <a:ext cx="11284" cy="6065"/>
            </a:xfrm>
            <a:prstGeom prst="roundRect">
              <a:avLst>
                <a:gd name="adj" fmla="val 16667"/>
              </a:avLst>
            </a:prstGeom>
            <a:solidFill>
              <a:schemeClr val="bg1">
                <a:lumMod val="85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2700">
                  <a:solidFill>
                    <a:srgbClr val="000000"/>
                  </a:solidFill>
                  <a:miter lim="800000"/>
                  <a:headEnd/>
                  <a:tailEnd/>
                </a14:hiddenLine>
              </a:ext>
            </a:extLst>
          </p:spPr>
          <p:txBody>
            <a:bodyPr rot="0" vert="vert270" wrap="square" lIns="91440" tIns="45720" rIns="91440" bIns="45720" anchor="ctr" anchorCtr="0" upright="1">
              <a:noAutofit/>
            </a:bodyPr>
            <a:lstStyle/>
            <a:p>
              <a:pPr algn="ctr"/>
              <a:r>
                <a:rPr lang="hr-HR" sz="1200" kern="1200" dirty="0">
                  <a:solidFill>
                    <a:srgbClr val="0B1320"/>
                  </a:solidFill>
                  <a:effectLst/>
                  <a:latin typeface="Calibri" panose="020F0502020204030204" pitchFamily="34" charset="0"/>
                  <a:ea typeface="Times New Roman" panose="02020603050405020304" pitchFamily="18" charset="0"/>
                  <a:cs typeface="Calibri" panose="020F0502020204030204" pitchFamily="34" charset="0"/>
                </a:rPr>
                <a:t>IZRAVNO</a:t>
              </a:r>
              <a:endParaRPr lang="en-HR" sz="1200" dirty="0">
                <a:solidFill>
                  <a:srgbClr val="0B132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1" name="Rounded Rectangle 20">
              <a:extLst>
                <a:ext uri="{FF2B5EF4-FFF2-40B4-BE49-F238E27FC236}">
                  <a16:creationId xmlns:a16="http://schemas.microsoft.com/office/drawing/2014/main" id="{AECF213F-EEFB-3045-B576-21A5A7054E95}"/>
                </a:ext>
              </a:extLst>
            </p:cNvPr>
            <p:cNvSpPr>
              <a:spLocks/>
            </p:cNvSpPr>
            <p:nvPr/>
          </p:nvSpPr>
          <p:spPr bwMode="auto">
            <a:xfrm rot="5400000">
              <a:off x="21820" y="29568"/>
              <a:ext cx="11283" cy="6065"/>
            </a:xfrm>
            <a:prstGeom prst="roundRect">
              <a:avLst>
                <a:gd name="adj" fmla="val 16667"/>
              </a:avLst>
            </a:prstGeom>
            <a:solidFill>
              <a:schemeClr val="bg1">
                <a:lumMod val="85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2700">
                  <a:solidFill>
                    <a:srgbClr val="000000"/>
                  </a:solidFill>
                  <a:miter lim="800000"/>
                  <a:headEnd/>
                  <a:tailEnd/>
                </a14:hiddenLine>
              </a:ext>
            </a:extLst>
          </p:spPr>
          <p:txBody>
            <a:bodyPr rot="0" vert="vert270" wrap="square" lIns="91440" tIns="45720" rIns="91440" bIns="45720" anchor="ctr" anchorCtr="0" upright="1">
              <a:noAutofit/>
            </a:bodyPr>
            <a:lstStyle/>
            <a:p>
              <a:pPr algn="ctr"/>
              <a:r>
                <a:rPr lang="hr-HR" sz="1200" kern="1200" dirty="0">
                  <a:solidFill>
                    <a:srgbClr val="0B1320"/>
                  </a:solidFill>
                  <a:effectLst/>
                  <a:latin typeface="Calibri" panose="020F0502020204030204" pitchFamily="34" charset="0"/>
                  <a:ea typeface="Times New Roman" panose="02020603050405020304" pitchFamily="18" charset="0"/>
                  <a:cs typeface="Calibri" panose="020F0502020204030204" pitchFamily="34" charset="0"/>
                </a:rPr>
                <a:t>NEIZRAVNO</a:t>
              </a:r>
              <a:endParaRPr lang="en-HR" sz="1200" dirty="0">
                <a:solidFill>
                  <a:srgbClr val="0B132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Oval 21">
              <a:extLst>
                <a:ext uri="{FF2B5EF4-FFF2-40B4-BE49-F238E27FC236}">
                  <a16:creationId xmlns:a16="http://schemas.microsoft.com/office/drawing/2014/main" id="{2B3F4B89-1BB3-5945-84C3-9BEA2099E3CA}"/>
                </a:ext>
              </a:extLst>
            </p:cNvPr>
            <p:cNvSpPr>
              <a:spLocks/>
            </p:cNvSpPr>
            <p:nvPr/>
          </p:nvSpPr>
          <p:spPr bwMode="auto">
            <a:xfrm>
              <a:off x="20280" y="16674"/>
              <a:ext cx="14195" cy="8740"/>
            </a:xfrm>
            <a:prstGeom prst="ellipse">
              <a:avLst/>
            </a:prstGeom>
            <a:solidFill>
              <a:schemeClr val="tx2">
                <a:lumMod val="5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ctr" anchorCtr="0" upright="1">
              <a:noAutofit/>
            </a:bodyPr>
            <a:lstStyle/>
            <a:p>
              <a:pPr algn="ctr"/>
              <a:r>
                <a:rPr lang="hr-HR" sz="1800" kern="1200" dirty="0">
                  <a:solidFill>
                    <a:schemeClr val="bg1"/>
                  </a:solidFill>
                  <a:effectLst>
                    <a:outerShdw blurRad="50800" dist="38100" dir="2700000" algn="tl" rotWithShape="0">
                      <a:prstClr val="black">
                        <a:alpha val="40000"/>
                      </a:prstClr>
                    </a:outerShdw>
                  </a:effectLst>
                  <a:latin typeface="Calibri" panose="020F0502020204030204" pitchFamily="34" charset="0"/>
                  <a:ea typeface="Times New Roman" panose="02020603050405020304" pitchFamily="18" charset="0"/>
                  <a:cs typeface="Calibri" panose="020F0502020204030204" pitchFamily="34" charset="0"/>
                </a:rPr>
                <a:t>NASILJE</a:t>
              </a:r>
              <a:endParaRPr lang="en-HR" sz="1800" dirty="0">
                <a:solidFill>
                  <a:schemeClr val="bg1"/>
                </a:solidFill>
                <a:effectLst>
                  <a:outerShdw blurRad="50800" dist="38100" dir="2700000" algn="tl" rotWithShape="0">
                    <a:prstClr val="black">
                      <a:alpha val="40000"/>
                    </a:prstClr>
                  </a:outerShdw>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987180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grpSp>
        <p:nvGrpSpPr>
          <p:cNvPr id="5" name="Group 4">
            <a:extLst>
              <a:ext uri="{FF2B5EF4-FFF2-40B4-BE49-F238E27FC236}">
                <a16:creationId xmlns:a16="http://schemas.microsoft.com/office/drawing/2014/main" id="{F75DF187-2F99-B94B-A5A8-9E54F5B6DB8F}"/>
              </a:ext>
            </a:extLst>
          </p:cNvPr>
          <p:cNvGrpSpPr/>
          <p:nvPr/>
        </p:nvGrpSpPr>
        <p:grpSpPr>
          <a:xfrm>
            <a:off x="401828" y="572191"/>
            <a:ext cx="4170172" cy="3999117"/>
            <a:chOff x="454294" y="1144382"/>
            <a:chExt cx="4170172" cy="3999117"/>
          </a:xfrm>
        </p:grpSpPr>
        <p:grpSp>
          <p:nvGrpSpPr>
            <p:cNvPr id="23" name="Group 22">
              <a:extLst>
                <a:ext uri="{FF2B5EF4-FFF2-40B4-BE49-F238E27FC236}">
                  <a16:creationId xmlns:a16="http://schemas.microsoft.com/office/drawing/2014/main" id="{7B51514B-9244-6743-AF4C-2C0CEA724E17}"/>
                </a:ext>
              </a:extLst>
            </p:cNvPr>
            <p:cNvGrpSpPr/>
            <p:nvPr/>
          </p:nvGrpSpPr>
          <p:grpSpPr>
            <a:xfrm>
              <a:off x="454294" y="1144382"/>
              <a:ext cx="4170172" cy="3999117"/>
              <a:chOff x="736402" y="1228341"/>
              <a:chExt cx="3872999" cy="3796750"/>
            </a:xfrm>
          </p:grpSpPr>
          <p:sp>
            <p:nvSpPr>
              <p:cNvPr id="24" name="Oval 23">
                <a:extLst>
                  <a:ext uri="{FF2B5EF4-FFF2-40B4-BE49-F238E27FC236}">
                    <a16:creationId xmlns:a16="http://schemas.microsoft.com/office/drawing/2014/main" id="{62714D8A-A0CA-3144-8D59-EDA06C3340F6}"/>
                  </a:ext>
                </a:extLst>
              </p:cNvPr>
              <p:cNvSpPr/>
              <p:nvPr/>
            </p:nvSpPr>
            <p:spPr>
              <a:xfrm>
                <a:off x="855121" y="1361118"/>
                <a:ext cx="3635563" cy="35721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R"/>
              </a:p>
            </p:txBody>
          </p:sp>
          <p:sp>
            <p:nvSpPr>
              <p:cNvPr id="25" name="Google Shape;403;p49">
                <a:extLst>
                  <a:ext uri="{FF2B5EF4-FFF2-40B4-BE49-F238E27FC236}">
                    <a16:creationId xmlns:a16="http://schemas.microsoft.com/office/drawing/2014/main" id="{144278FB-938A-E143-87CA-F497640D8549}"/>
                  </a:ext>
                </a:extLst>
              </p:cNvPr>
              <p:cNvSpPr/>
              <p:nvPr/>
            </p:nvSpPr>
            <p:spPr>
              <a:xfrm>
                <a:off x="736402" y="1228341"/>
                <a:ext cx="3872999" cy="379675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77;p41">
              <a:extLst>
                <a:ext uri="{FF2B5EF4-FFF2-40B4-BE49-F238E27FC236}">
                  <a16:creationId xmlns:a16="http://schemas.microsoft.com/office/drawing/2014/main" id="{260F83BA-112E-2647-A5A4-DB495F9FF0A7}"/>
                </a:ext>
              </a:extLst>
            </p:cNvPr>
            <p:cNvSpPr txBox="1">
              <a:spLocks/>
            </p:cNvSpPr>
            <p:nvPr/>
          </p:nvSpPr>
          <p:spPr>
            <a:xfrm>
              <a:off x="1027611" y="2066567"/>
              <a:ext cx="3034723" cy="26507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hr-HR" dirty="0">
                  <a:solidFill>
                    <a:schemeClr val="tx1"/>
                  </a:solidFill>
                  <a:latin typeface="Calibri Light" panose="020F0302020204030204" pitchFamily="34" charset="0"/>
                  <a:cs typeface="Calibri Light" panose="020F0302020204030204" pitchFamily="34" charset="0"/>
                </a:rPr>
                <a:t>se događa kada pojedinac ili skupina izravnim korištenjem sile drugoj osobi nanose neugodu, bol ili tjelesnu ozljedu. Takva ponašanja uključuju, ali nisu ograničena na postupke poput guranja i udaranja žrtve rukama, nogama ili nekim predmetom, ozljeđivanje pribadačama i sličnim predmetima, trzanje, štipanje, šamaranje, pljuvanje na žrtvu, davljenje, gušenje i sl. </a:t>
              </a:r>
              <a:endParaRPr lang="hr-HR" sz="1600" dirty="0">
                <a:solidFill>
                  <a:schemeClr val="tx1"/>
                </a:solidFill>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5E9ED9DE-5960-2148-ABDA-2C6B13EA8479}"/>
                </a:ext>
              </a:extLst>
            </p:cNvPr>
            <p:cNvSpPr txBox="1"/>
            <p:nvPr/>
          </p:nvSpPr>
          <p:spPr>
            <a:xfrm>
              <a:off x="1422612" y="1666999"/>
              <a:ext cx="2233535" cy="461665"/>
            </a:xfrm>
            <a:prstGeom prst="rect">
              <a:avLst/>
            </a:prstGeom>
            <a:noFill/>
          </p:spPr>
          <p:txBody>
            <a:bodyPr wrap="square" rtlCol="0">
              <a:spAutoFit/>
            </a:bodyPr>
            <a:lstStyle/>
            <a:p>
              <a:r>
                <a:rPr lang="en-HR" sz="2400" b="1" dirty="0">
                  <a:solidFill>
                    <a:schemeClr val="tx1"/>
                  </a:solidFill>
                  <a:latin typeface="Calibri Light" panose="020F0302020204030204" pitchFamily="34" charset="0"/>
                  <a:cs typeface="Calibri Light" panose="020F0302020204030204" pitchFamily="34" charset="0"/>
                </a:rPr>
                <a:t>FIZIČKO NASILJE</a:t>
              </a:r>
            </a:p>
          </p:txBody>
        </p:sp>
      </p:grpSp>
      <p:pic>
        <p:nvPicPr>
          <p:cNvPr id="7" name="Picture 6">
            <a:extLst>
              <a:ext uri="{FF2B5EF4-FFF2-40B4-BE49-F238E27FC236}">
                <a16:creationId xmlns:a16="http://schemas.microsoft.com/office/drawing/2014/main" id="{2BDE2D15-AEC4-3B48-B391-1502B502421D}"/>
              </a:ext>
            </a:extLst>
          </p:cNvPr>
          <p:cNvPicPr>
            <a:picLocks noChangeAspect="1"/>
          </p:cNvPicPr>
          <p:nvPr/>
        </p:nvPicPr>
        <p:blipFill rotWithShape="1">
          <a:blip r:embed="rId3"/>
          <a:srcRect t="60036" r="60644" b="5815"/>
          <a:stretch/>
        </p:blipFill>
        <p:spPr>
          <a:xfrm>
            <a:off x="4786710" y="1057930"/>
            <a:ext cx="3880099" cy="3786507"/>
          </a:xfrm>
          <a:prstGeom prst="rect">
            <a:avLst/>
          </a:prstGeom>
        </p:spPr>
      </p:pic>
    </p:spTree>
    <p:extLst>
      <p:ext uri="{BB962C8B-B14F-4D97-AF65-F5344CB8AC3E}">
        <p14:creationId xmlns:p14="http://schemas.microsoft.com/office/powerpoint/2010/main" val="866279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grpSp>
        <p:nvGrpSpPr>
          <p:cNvPr id="5" name="Group 4">
            <a:extLst>
              <a:ext uri="{FF2B5EF4-FFF2-40B4-BE49-F238E27FC236}">
                <a16:creationId xmlns:a16="http://schemas.microsoft.com/office/drawing/2014/main" id="{F75DF187-2F99-B94B-A5A8-9E54F5B6DB8F}"/>
              </a:ext>
            </a:extLst>
          </p:cNvPr>
          <p:cNvGrpSpPr/>
          <p:nvPr/>
        </p:nvGrpSpPr>
        <p:grpSpPr>
          <a:xfrm>
            <a:off x="4572000" y="572191"/>
            <a:ext cx="4170172" cy="3999117"/>
            <a:chOff x="454294" y="1144382"/>
            <a:chExt cx="4170172" cy="3999117"/>
          </a:xfrm>
        </p:grpSpPr>
        <p:grpSp>
          <p:nvGrpSpPr>
            <p:cNvPr id="23" name="Group 22">
              <a:extLst>
                <a:ext uri="{FF2B5EF4-FFF2-40B4-BE49-F238E27FC236}">
                  <a16:creationId xmlns:a16="http://schemas.microsoft.com/office/drawing/2014/main" id="{7B51514B-9244-6743-AF4C-2C0CEA724E17}"/>
                </a:ext>
              </a:extLst>
            </p:cNvPr>
            <p:cNvGrpSpPr/>
            <p:nvPr/>
          </p:nvGrpSpPr>
          <p:grpSpPr>
            <a:xfrm>
              <a:off x="454294" y="1144382"/>
              <a:ext cx="4170172" cy="3999117"/>
              <a:chOff x="736402" y="1228341"/>
              <a:chExt cx="3872999" cy="3796750"/>
            </a:xfrm>
          </p:grpSpPr>
          <p:sp>
            <p:nvSpPr>
              <p:cNvPr id="24" name="Oval 23">
                <a:extLst>
                  <a:ext uri="{FF2B5EF4-FFF2-40B4-BE49-F238E27FC236}">
                    <a16:creationId xmlns:a16="http://schemas.microsoft.com/office/drawing/2014/main" id="{62714D8A-A0CA-3144-8D59-EDA06C3340F6}"/>
                  </a:ext>
                </a:extLst>
              </p:cNvPr>
              <p:cNvSpPr/>
              <p:nvPr/>
            </p:nvSpPr>
            <p:spPr>
              <a:xfrm>
                <a:off x="855121" y="1361118"/>
                <a:ext cx="3635563" cy="35721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R"/>
              </a:p>
            </p:txBody>
          </p:sp>
          <p:sp>
            <p:nvSpPr>
              <p:cNvPr id="25" name="Google Shape;403;p49">
                <a:extLst>
                  <a:ext uri="{FF2B5EF4-FFF2-40B4-BE49-F238E27FC236}">
                    <a16:creationId xmlns:a16="http://schemas.microsoft.com/office/drawing/2014/main" id="{144278FB-938A-E143-87CA-F497640D8549}"/>
                  </a:ext>
                </a:extLst>
              </p:cNvPr>
              <p:cNvSpPr/>
              <p:nvPr/>
            </p:nvSpPr>
            <p:spPr>
              <a:xfrm>
                <a:off x="736402" y="1228341"/>
                <a:ext cx="3872999" cy="379675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77;p41">
              <a:extLst>
                <a:ext uri="{FF2B5EF4-FFF2-40B4-BE49-F238E27FC236}">
                  <a16:creationId xmlns:a16="http://schemas.microsoft.com/office/drawing/2014/main" id="{260F83BA-112E-2647-A5A4-DB495F9FF0A7}"/>
                </a:ext>
              </a:extLst>
            </p:cNvPr>
            <p:cNvSpPr txBox="1">
              <a:spLocks/>
            </p:cNvSpPr>
            <p:nvPr/>
          </p:nvSpPr>
          <p:spPr>
            <a:xfrm>
              <a:off x="1022018" y="2487053"/>
              <a:ext cx="3034723" cy="19059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hr-HR" dirty="0">
                  <a:solidFill>
                    <a:schemeClr val="tx1"/>
                  </a:solidFill>
                  <a:latin typeface="Calibri Light" panose="020F0302020204030204" pitchFamily="34" charset="0"/>
                  <a:cs typeface="Calibri Light" panose="020F0302020204030204" pitchFamily="34" charset="0"/>
                </a:rPr>
                <a:t>je zlonamjerna i više puta ponavljana upotreba izgovorene ili pisane riječi s ciljem pokazivanja moći te nanošenja boli i psihičke ili emocionalne povrede, odnosno ponižavanja i sramoćenja druge osobe na račun njezina fizičkog izgleda, ponašanja, navika i sl.</a:t>
              </a:r>
              <a:endParaRPr lang="hr-HR" sz="1600" dirty="0">
                <a:solidFill>
                  <a:schemeClr val="tx1"/>
                </a:solidFill>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5E9ED9DE-5960-2148-ABDA-2C6B13EA8479}"/>
                </a:ext>
              </a:extLst>
            </p:cNvPr>
            <p:cNvSpPr txBox="1"/>
            <p:nvPr/>
          </p:nvSpPr>
          <p:spPr>
            <a:xfrm>
              <a:off x="1219518" y="2025388"/>
              <a:ext cx="2639722" cy="461665"/>
            </a:xfrm>
            <a:prstGeom prst="rect">
              <a:avLst/>
            </a:prstGeom>
            <a:noFill/>
          </p:spPr>
          <p:txBody>
            <a:bodyPr wrap="square" rtlCol="0">
              <a:spAutoFit/>
            </a:bodyPr>
            <a:lstStyle/>
            <a:p>
              <a:r>
                <a:rPr lang="en-HR" sz="2400" b="1" dirty="0">
                  <a:solidFill>
                    <a:schemeClr val="tx1"/>
                  </a:solidFill>
                  <a:latin typeface="Calibri Light" panose="020F0302020204030204" pitchFamily="34" charset="0"/>
                  <a:cs typeface="Calibri Light" panose="020F0302020204030204" pitchFamily="34" charset="0"/>
                </a:rPr>
                <a:t>VERBALNO NASILJE</a:t>
              </a:r>
            </a:p>
          </p:txBody>
        </p:sp>
      </p:grpSp>
      <p:pic>
        <p:nvPicPr>
          <p:cNvPr id="6" name="Picture 5">
            <a:extLst>
              <a:ext uri="{FF2B5EF4-FFF2-40B4-BE49-F238E27FC236}">
                <a16:creationId xmlns:a16="http://schemas.microsoft.com/office/drawing/2014/main" id="{9597388F-A1BA-7743-833C-7A0AAB8E4DE3}"/>
              </a:ext>
            </a:extLst>
          </p:cNvPr>
          <p:cNvPicPr>
            <a:picLocks noChangeAspect="1"/>
          </p:cNvPicPr>
          <p:nvPr/>
        </p:nvPicPr>
        <p:blipFill rotWithShape="1">
          <a:blip r:embed="rId3"/>
          <a:srcRect l="57860" t="13698" b="51646"/>
          <a:stretch/>
        </p:blipFill>
        <p:spPr>
          <a:xfrm>
            <a:off x="401829" y="1191582"/>
            <a:ext cx="3972670" cy="3674433"/>
          </a:xfrm>
          <a:prstGeom prst="rect">
            <a:avLst/>
          </a:prstGeom>
        </p:spPr>
      </p:pic>
    </p:spTree>
    <p:extLst>
      <p:ext uri="{BB962C8B-B14F-4D97-AF65-F5344CB8AC3E}">
        <p14:creationId xmlns:p14="http://schemas.microsoft.com/office/powerpoint/2010/main" val="2309921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grpSp>
        <p:nvGrpSpPr>
          <p:cNvPr id="5" name="Group 4">
            <a:extLst>
              <a:ext uri="{FF2B5EF4-FFF2-40B4-BE49-F238E27FC236}">
                <a16:creationId xmlns:a16="http://schemas.microsoft.com/office/drawing/2014/main" id="{F75DF187-2F99-B94B-A5A8-9E54F5B6DB8F}"/>
              </a:ext>
            </a:extLst>
          </p:cNvPr>
          <p:cNvGrpSpPr/>
          <p:nvPr/>
        </p:nvGrpSpPr>
        <p:grpSpPr>
          <a:xfrm>
            <a:off x="401828" y="572191"/>
            <a:ext cx="4170172" cy="3999117"/>
            <a:chOff x="454294" y="1144382"/>
            <a:chExt cx="4170172" cy="3999117"/>
          </a:xfrm>
        </p:grpSpPr>
        <p:grpSp>
          <p:nvGrpSpPr>
            <p:cNvPr id="23" name="Group 22">
              <a:extLst>
                <a:ext uri="{FF2B5EF4-FFF2-40B4-BE49-F238E27FC236}">
                  <a16:creationId xmlns:a16="http://schemas.microsoft.com/office/drawing/2014/main" id="{7B51514B-9244-6743-AF4C-2C0CEA724E17}"/>
                </a:ext>
              </a:extLst>
            </p:cNvPr>
            <p:cNvGrpSpPr/>
            <p:nvPr/>
          </p:nvGrpSpPr>
          <p:grpSpPr>
            <a:xfrm>
              <a:off x="454294" y="1144382"/>
              <a:ext cx="4170172" cy="3999117"/>
              <a:chOff x="736402" y="1228341"/>
              <a:chExt cx="3872999" cy="3796750"/>
            </a:xfrm>
          </p:grpSpPr>
          <p:sp>
            <p:nvSpPr>
              <p:cNvPr id="24" name="Oval 23">
                <a:extLst>
                  <a:ext uri="{FF2B5EF4-FFF2-40B4-BE49-F238E27FC236}">
                    <a16:creationId xmlns:a16="http://schemas.microsoft.com/office/drawing/2014/main" id="{62714D8A-A0CA-3144-8D59-EDA06C3340F6}"/>
                  </a:ext>
                </a:extLst>
              </p:cNvPr>
              <p:cNvSpPr/>
              <p:nvPr/>
            </p:nvSpPr>
            <p:spPr>
              <a:xfrm>
                <a:off x="855121" y="1361118"/>
                <a:ext cx="3635563" cy="35721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R"/>
              </a:p>
            </p:txBody>
          </p:sp>
          <p:sp>
            <p:nvSpPr>
              <p:cNvPr id="25" name="Google Shape;403;p49">
                <a:extLst>
                  <a:ext uri="{FF2B5EF4-FFF2-40B4-BE49-F238E27FC236}">
                    <a16:creationId xmlns:a16="http://schemas.microsoft.com/office/drawing/2014/main" id="{144278FB-938A-E143-87CA-F497640D8549}"/>
                  </a:ext>
                </a:extLst>
              </p:cNvPr>
              <p:cNvSpPr/>
              <p:nvPr/>
            </p:nvSpPr>
            <p:spPr>
              <a:xfrm>
                <a:off x="736402" y="1228341"/>
                <a:ext cx="3872999" cy="379675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77;p41">
              <a:extLst>
                <a:ext uri="{FF2B5EF4-FFF2-40B4-BE49-F238E27FC236}">
                  <a16:creationId xmlns:a16="http://schemas.microsoft.com/office/drawing/2014/main" id="{260F83BA-112E-2647-A5A4-DB495F9FF0A7}"/>
                </a:ext>
              </a:extLst>
            </p:cNvPr>
            <p:cNvSpPr txBox="1">
              <a:spLocks/>
            </p:cNvSpPr>
            <p:nvPr/>
          </p:nvSpPr>
          <p:spPr>
            <a:xfrm>
              <a:off x="1035107" y="2702945"/>
              <a:ext cx="3034723" cy="156105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1"/>
                  </a:solidFill>
                  <a:latin typeface="Calibri Light" panose="020F0302020204030204" pitchFamily="34" charset="0"/>
                  <a:cs typeface="Calibri Light" panose="020F0302020204030204" pitchFamily="34" charset="0"/>
                </a:rPr>
                <a:t>j</a:t>
              </a:r>
              <a:r>
                <a:rPr lang="en-HR" dirty="0">
                  <a:solidFill>
                    <a:schemeClr val="tx1"/>
                  </a:solidFill>
                  <a:latin typeface="Calibri Light" panose="020F0302020204030204" pitchFamily="34" charset="0"/>
                  <a:cs typeface="Calibri Light" panose="020F0302020204030204" pitchFamily="34" charset="0"/>
                </a:rPr>
                <a:t>e sofisticirano manipuliranje odnosima s ciljem narušavanja bliskih odnosa s vršnjacima (prijateljskih, romantičnih) te nanošenja štete ugledu, socijalnom statusu i dobrobiti žrtve.</a:t>
              </a:r>
              <a:endParaRPr lang="hr-HR" sz="1600" dirty="0">
                <a:solidFill>
                  <a:schemeClr val="tx1"/>
                </a:solidFill>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5E9ED9DE-5960-2148-ABDA-2C6B13EA8479}"/>
                </a:ext>
              </a:extLst>
            </p:cNvPr>
            <p:cNvSpPr txBox="1"/>
            <p:nvPr/>
          </p:nvSpPr>
          <p:spPr>
            <a:xfrm>
              <a:off x="1155605" y="2241280"/>
              <a:ext cx="2767550" cy="461665"/>
            </a:xfrm>
            <a:prstGeom prst="rect">
              <a:avLst/>
            </a:prstGeom>
            <a:noFill/>
          </p:spPr>
          <p:txBody>
            <a:bodyPr wrap="square" rtlCol="0">
              <a:spAutoFit/>
            </a:bodyPr>
            <a:lstStyle/>
            <a:p>
              <a:r>
                <a:rPr lang="en-HR" sz="2400" b="1" dirty="0">
                  <a:solidFill>
                    <a:schemeClr val="tx1"/>
                  </a:solidFill>
                  <a:latin typeface="Calibri Light" panose="020F0302020204030204" pitchFamily="34" charset="0"/>
                  <a:cs typeface="Calibri Light" panose="020F0302020204030204" pitchFamily="34" charset="0"/>
                </a:rPr>
                <a:t>RELACIJSKO NASILJE</a:t>
              </a:r>
            </a:p>
          </p:txBody>
        </p:sp>
      </p:grpSp>
      <p:pic>
        <p:nvPicPr>
          <p:cNvPr id="3" name="Picture 2">
            <a:extLst>
              <a:ext uri="{FF2B5EF4-FFF2-40B4-BE49-F238E27FC236}">
                <a16:creationId xmlns:a16="http://schemas.microsoft.com/office/drawing/2014/main" id="{7B4401BF-D9F1-8C4B-8177-C06D3DF544F7}"/>
              </a:ext>
            </a:extLst>
          </p:cNvPr>
          <p:cNvPicPr>
            <a:picLocks noChangeAspect="1"/>
          </p:cNvPicPr>
          <p:nvPr/>
        </p:nvPicPr>
        <p:blipFill rotWithShape="1">
          <a:blip r:embed="rId3"/>
          <a:srcRect t="13989" r="48153" b="52787"/>
          <a:stretch/>
        </p:blipFill>
        <p:spPr>
          <a:xfrm>
            <a:off x="4519535" y="1311639"/>
            <a:ext cx="4725410" cy="3405656"/>
          </a:xfrm>
          <a:prstGeom prst="rect">
            <a:avLst/>
          </a:prstGeom>
        </p:spPr>
      </p:pic>
    </p:spTree>
    <p:extLst>
      <p:ext uri="{BB962C8B-B14F-4D97-AF65-F5344CB8AC3E}">
        <p14:creationId xmlns:p14="http://schemas.microsoft.com/office/powerpoint/2010/main" val="2557619504"/>
      </p:ext>
    </p:extLst>
  </p:cSld>
  <p:clrMapOvr>
    <a:masterClrMapping/>
  </p:clrMapOvr>
</p:sld>
</file>

<file path=ppt/theme/theme1.xml><?xml version="1.0" encoding="utf-8"?>
<a:theme xmlns:a="http://schemas.openxmlformats.org/drawingml/2006/main" name="Aquatic and Physical Therapy Center by Slidesgo">
  <a:themeElements>
    <a:clrScheme name="Simple Light">
      <a:dk1>
        <a:srgbClr val="1A4568"/>
      </a:dk1>
      <a:lt1>
        <a:srgbClr val="FFFFFF"/>
      </a:lt1>
      <a:dk2>
        <a:srgbClr val="285E89"/>
      </a:dk2>
      <a:lt2>
        <a:srgbClr val="80C9DD"/>
      </a:lt2>
      <a:accent1>
        <a:srgbClr val="285E89"/>
      </a:accent1>
      <a:accent2>
        <a:srgbClr val="9DCEDF"/>
      </a:accent2>
      <a:accent3>
        <a:srgbClr val="EFEFEF"/>
      </a:accent3>
      <a:accent4>
        <a:srgbClr val="66A5BB"/>
      </a:accent4>
      <a:accent5>
        <a:srgbClr val="EFEFEF"/>
      </a:accent5>
      <a:accent6>
        <a:srgbClr val="1A4568"/>
      </a:accent6>
      <a:hlink>
        <a:srgbClr val="285E8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9850</TotalTime>
  <Words>5695</Words>
  <Application>Microsoft Macintosh PowerPoint</Application>
  <PresentationFormat>On-screen Show (16:9)</PresentationFormat>
  <Paragraphs>591</Paragraphs>
  <Slides>32</Slides>
  <Notes>32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Arial</vt:lpstr>
      <vt:lpstr>Calibri</vt:lpstr>
      <vt:lpstr>Calibri Light</vt:lpstr>
      <vt:lpstr>Courier New</vt:lpstr>
      <vt:lpstr>Josefin Sans</vt:lpstr>
      <vt:lpstr>Open Sans</vt:lpstr>
      <vt:lpstr>Pismo</vt:lpstr>
      <vt:lpstr>Raleway</vt:lpstr>
      <vt:lpstr>Raleway Medium</vt:lpstr>
      <vt:lpstr>Roboto Slab Light</vt:lpstr>
      <vt:lpstr>Squada One</vt:lpstr>
      <vt:lpstr>Unna</vt:lpstr>
      <vt:lpstr>Aquatic and Physical Therapy Center by Slidesgo</vt:lpstr>
      <vt:lpstr>Podrška ravnatelja u profesionalnom razvoju učitelja za rad na suzbijanju vršnjačkoga nasilja</vt:lpstr>
      <vt:lpstr>Plan izlaganja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Hvala!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Podrška ravnatelja u profesionalnom razvoju učitelja za rad na suzbijanju vršnjačkoga nasilja</dc:title>
  <cp:lastModifiedBy>Marijana Dragoslavić</cp:lastModifiedBy>
  <cp:revision>141</cp:revision>
  <dcterms:modified xsi:type="dcterms:W3CDTF">2022-05-04T04:22:37Z</dcterms:modified>
</cp:coreProperties>
</file>