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48C2-678B-E97A-5989-0715F0D0B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9F564-1280-9F21-6E5E-C4AAFAC0F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A3A5-AF3A-2022-0CAA-94B6E6B5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F5D98-E092-2D59-7DA1-4E26F61D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2BAAF-51B0-6CCC-E157-9C8FA76C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24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D599-7FC8-9479-1BFE-F970047B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45E8D-930D-AF0C-5110-A1794501B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CC0D4-10E6-47DF-F4AE-F8FDAAA1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F9047-BEFF-BDEC-F75D-C49C130F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B9E3E-F46A-5742-20D9-8B833F3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EFC0D-21A6-C48D-C818-14FB5188C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CE894-2531-25A8-1F1D-3F74E0D67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7F366-B5FF-D2EF-EBBF-45B4D1AD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89CE8-2356-EF76-29ED-2E2373E8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458C5-51B5-54D8-475D-2E177A7D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88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BEE80-9CBF-5695-4FDE-6F729990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3B8D-BDC3-D185-98AB-ABA1F9686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CD0B-7548-1373-E9D7-FF668E71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E1-CC2D-01BF-248C-C7B01D1F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A601-7D41-F464-B5C1-59E85BE4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247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416A2-4A10-41FD-B50D-ED954A8E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DB8AA-8217-C3D5-B9E8-09464AA2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C8093-2F69-29EE-972F-1197F821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7D6CE-2E4D-EB57-CF99-8C2B73C1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DBDD-D902-FE8E-3AB8-593F907E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36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7400-1A13-8A38-0AD1-84BB7388F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60167-CCCC-4874-574A-83CF3FA6E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E4EF8-B472-37CD-48C9-17AF5B942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8AD3C-7476-EA4C-6C27-25ECA385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79E28-39C3-1FFD-3B23-EF89C5A4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C7360-08B4-3667-CAF6-1483797F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125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4FD6-836A-530C-47CE-A04AF3CD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C569D-5C37-3658-997E-50AA77434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A0648-BDAA-1155-F5F3-7BD883FC0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5F590-2E34-9958-E19B-C75799134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68DE5-BF8D-6BD0-1218-843F83581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81C24-5379-016D-4EBD-A86D8270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BFAA6-EFA3-203D-20A6-D6ECD259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9D547-9FED-95B2-8561-D472862B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84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A989-8BF7-F266-AF0F-D1C0F775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25F19B-3DDE-3199-5210-74D9EB8B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64516-5BB8-6973-67D6-C826C243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3CFA3-73C9-C504-005C-429C2DBE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3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9C88CD-2E7C-0943-07EB-8D5858B2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0AB68-5B71-B661-C25D-2A9FF70B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B149C-C2E1-50A4-FF78-5A1CD550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37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6611-0152-61F8-BCED-B57D93FB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8C1C3-0D4C-306D-7A69-C47510127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5ED1C-0F9C-DAB3-724A-39DFBDF1B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D68AC-0262-111C-8070-151151C3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C1A9E-2AA9-EA97-AEEA-3FA5220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90AAD-48AE-1041-64B5-357387A8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13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D08-08BB-DEBD-3258-C62AAB60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4C4CF-BC2F-DBF2-AE55-133B9632F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A16F5-64D4-7647-F1C0-3F13A7203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12DC0-7025-F3EB-3C9F-6ED32EB1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8CAA4-242C-DF92-D440-95DEB4FC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607CE-A357-B703-0B7C-AAC08FA5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4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81EF6-7413-2B03-19F4-191EE710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8FD6-2FC8-CF23-3B0F-AB4B0A7D4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40BB9-3E94-0850-A128-0228A23C4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B4C8-3B6F-432D-B550-19228159051E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CAA51-AFD8-56F6-7BC8-BA0362E7E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004D3-1332-A89E-6FC3-82B69E918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658A-C443-4DFE-8309-46E8B2A699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CCF1-7B2E-9542-B639-B6DA38E83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ZAKLJUČCI KONFERENCIJE</a:t>
            </a:r>
            <a:b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RAVANATELJA/ICA OSNOVNIH, SREDNJIH ŠKOLA I UČENIČKIH DOMOVA REPUBLIKE HRVATSKE</a:t>
            </a:r>
            <a:b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Profesionalizacija: budućnost hrvatskog školstva</a:t>
            </a:r>
            <a:b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Mali Lošinj, 3. – 5. svibnja 2022. </a:t>
            </a:r>
            <a:b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C2189-3E70-B226-DB6D-ED3195306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365" y="3186545"/>
            <a:ext cx="11665526" cy="338050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Vratiti radnu sigurnost ravnateljima na način da se ne prekida ugovor o radu na neodređeno vrijeme tijekom rada na radnom mjestu ravnatelja.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 Uvesti kriterije za izbor i reizbor ravnatelja sukladno donesenom standardu zanimanja za ravnatelja odgojno-obrazovne ustanove koji je upisanu  u Registru Hrvatskog kvalifikacijskog okvira.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Izraditi model profesionalizacije rada ravnatelja (rad na neodređeno vrijeme na radnom mjestu ravnatelja) koji uključuje program osposobljavanja, licenciranje i </a:t>
            </a:r>
            <a:r>
              <a:rPr lang="hr-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relicenciranje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kojim se dokazuju kompetencije i kvaliteta rada.</a:t>
            </a:r>
          </a:p>
          <a:p>
            <a:endParaRPr lang="hr-HR" dirty="0"/>
          </a:p>
        </p:txBody>
      </p:sp>
      <p:pic>
        <p:nvPicPr>
          <p:cNvPr id="4" name="Slika 1">
            <a:extLst>
              <a:ext uri="{FF2B5EF4-FFF2-40B4-BE49-F238E27FC236}">
                <a16:creationId xmlns:a16="http://schemas.microsoft.com/office/drawing/2014/main" id="{8B733645-4444-91E2-6985-984A29B58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95" y="1094798"/>
            <a:ext cx="1002665" cy="799465"/>
          </a:xfrm>
          <a:prstGeom prst="rect">
            <a:avLst/>
          </a:prstGeom>
          <a:noFill/>
        </p:spPr>
      </p:pic>
      <p:pic>
        <p:nvPicPr>
          <p:cNvPr id="5" name="Slika 2" descr="hsr_width-300px">
            <a:extLst>
              <a:ext uri="{FF2B5EF4-FFF2-40B4-BE49-F238E27FC236}">
                <a16:creationId xmlns:a16="http://schemas.microsoft.com/office/drawing/2014/main" id="{0E5CDB2E-9971-3D7E-1C5D-BBBA17EDF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855" y="1049597"/>
            <a:ext cx="2100580" cy="55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586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14BC-380D-CCB3-BEDE-04761DB1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EVALUACIJA</a:t>
            </a:r>
          </a:p>
        </p:txBody>
      </p:sp>
      <p:pic>
        <p:nvPicPr>
          <p:cNvPr id="4" name="Slika 1">
            <a:extLst>
              <a:ext uri="{FF2B5EF4-FFF2-40B4-BE49-F238E27FC236}">
                <a16:creationId xmlns:a16="http://schemas.microsoft.com/office/drawing/2014/main" id="{AE60E519-A969-718E-D8E2-ECAF6C7B5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77" y="281304"/>
            <a:ext cx="1002665" cy="799465"/>
          </a:xfrm>
          <a:prstGeom prst="rect">
            <a:avLst/>
          </a:prstGeom>
          <a:noFill/>
        </p:spPr>
      </p:pic>
      <p:pic>
        <p:nvPicPr>
          <p:cNvPr id="5" name="Slika 2" descr="hsr_width-300px">
            <a:extLst>
              <a:ext uri="{FF2B5EF4-FFF2-40B4-BE49-F238E27FC236}">
                <a16:creationId xmlns:a16="http://schemas.microsoft.com/office/drawing/2014/main" id="{5C6ABCE4-161C-0C29-21C0-BDCDE36B1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273" y="281304"/>
            <a:ext cx="2100580" cy="557530"/>
          </a:xfrm>
          <a:prstGeom prst="rect">
            <a:avLst/>
          </a:prstGeom>
          <a:noFill/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5B73428-4F0C-1FB0-6765-BE23ABF46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7250" y="257254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88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ZAKLJUČCI KONFERENCIJE RAVANATELJA/ICA OSNOVNIH, SREDNJIH ŠKOLA I UČENIČKIH DOMOVA REPUBLIKE HRVATSKE Profesionalizacija: budućnost hrvatskog školstva Mali Lošinj, 3. – 5. svibnja 2022.  </vt:lpstr>
      <vt:lpstr>EVALUACIJA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ZAKLJUČCI KONFERENCIJE RAVANATELJA/ICA OSNOVNIH, SREDNJIH ŠKOLA I UČENIČKIH DOMOVA REPUBLIKE HRVATSKE Profesionalizacija: budućnost hrvatskog školstva Mali Lošinj, 3. – 5. svibnja 2022.  </dc:title>
  <dc:creator>ANTE</dc:creator>
  <cp:lastModifiedBy>ANTE</cp:lastModifiedBy>
  <cp:revision>1</cp:revision>
  <dcterms:created xsi:type="dcterms:W3CDTF">2022-05-05T06:56:05Z</dcterms:created>
  <dcterms:modified xsi:type="dcterms:W3CDTF">2022-05-05T06:56:21Z</dcterms:modified>
</cp:coreProperties>
</file>