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 varScale="1">
        <p:scale>
          <a:sx n="55" d="100"/>
          <a:sy n="55" d="100"/>
        </p:scale>
        <p:origin x="42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248C2-678B-E97A-5989-0715F0D0B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9F564-1280-9F21-6E5E-C4AAFAC0FB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BA3A5-AF3A-2022-0CAA-94B6E6B59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F5D98-E092-2D59-7DA1-4E26F61DC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2BAAF-51B0-6CCC-E157-9C8FA76C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2246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4D599-7FC8-9479-1BFE-F970047B7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745E8D-930D-AF0C-5110-A1794501BA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CC0D4-10E6-47DF-F4AE-F8FDAAA15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F9047-BEFF-BDEC-F75D-C49C130FC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B9E3E-F46A-5742-20D9-8B833F37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52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5EFC0D-21A6-C48D-C818-14FB5188C5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7CE894-2531-25A8-1F1D-3F74E0D67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7F366-B5FF-D2EF-EBBF-45B4D1AD8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89CE8-2356-EF76-29ED-2E2373E8D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458C5-51B5-54D8-475D-2E177A7D6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3889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BEE80-9CBF-5695-4FDE-6F7299903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E3B8D-BDC3-D185-98AB-ABA1F9686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3CD0B-7548-1373-E9D7-FF668E716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E1-CC2D-01BF-248C-C7B01D1FE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CA601-7D41-F464-B5C1-59E85BE47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247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416A2-4A10-41FD-B50D-ED954A8E7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DB8AA-8217-C3D5-B9E8-09464AA20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C8093-2F69-29EE-972F-1197F8212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7D6CE-2E4D-EB57-CF99-8C2B73C11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0DBDD-D902-FE8E-3AB8-593F907EC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45361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C7400-1A13-8A38-0AD1-84BB7388F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60167-CCCC-4874-574A-83CF3FA6E3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E4EF8-B472-37CD-48C9-17AF5B942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98AD3C-7476-EA4C-6C27-25ECA385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79E28-39C3-1FFD-3B23-EF89C5A4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C7360-08B4-3667-CAF6-1483797F9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125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04FD6-836A-530C-47CE-A04AF3CD7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C569D-5C37-3658-997E-50AA77434C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4A0648-BDAA-1155-F5F3-7BD883FC0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5F590-2E34-9958-E19B-C75799134E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968DE5-BF8D-6BD0-1218-843F83581B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181C24-5379-016D-4EBD-A86D82709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0BFAA6-EFA3-203D-20A6-D6ECD259D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C9D547-9FED-95B2-8561-D472862B0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384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6A989-8BF7-F266-AF0F-D1C0F775F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25F19B-3DDE-3199-5210-74D9EB8B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164516-5BB8-6973-67D6-C826C2431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33CFA3-73C9-C504-005C-429C2DBE6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136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9C88CD-2E7C-0943-07EB-8D5858B20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E0AB68-5B71-B661-C25D-2A9FF70B3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DB149C-C2E1-50A4-FF78-5A1CD5507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8375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86611-0152-61F8-BCED-B57D93FB8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8C1C3-0D4C-306D-7A69-C47510127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65ED1C-0F9C-DAB3-724A-39DFBDF1B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DD68AC-0262-111C-8070-151151C39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2C1A9E-2AA9-EA97-AEEA-3FA5220C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790AAD-48AE-1041-64B5-357387A83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139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D08-08BB-DEBD-3258-C62AAB600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14C4CF-BC2F-DBF2-AE55-133B9632F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A16F5-64D4-7647-F1C0-3F13A7203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D12DC0-7025-F3EB-3C9F-6ED32EB16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8CAA4-242C-DF92-D440-95DEB4FC8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607CE-A357-B703-0B7C-AAC08FA5F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9545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481EF6-7413-2B03-19F4-191EE710D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F8FD6-2FC8-CF23-3B0F-AB4B0A7D4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40BB9-3E94-0850-A128-0228A23C4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7B4C8-3B6F-432D-B550-19228159051E}" type="datetimeFigureOut">
              <a:rPr lang="hr-HR" smtClean="0"/>
              <a:t>5.5.2022.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CAA51-AFD8-56F6-7BC8-BA0362E7E9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004D3-1332-A89E-6FC3-82B69E9188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6658A-C443-4DFE-8309-46E8B2A699E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690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ECCF1-7B2E-9542-B639-B6DA38E837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ZAKLJUČCI KONFERENCIJE</a:t>
            </a:r>
            <a:b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RAVANATELJA/ICA OSNOVNIH, SREDNJIH ŠKOLA I UČENIČKIH DOMOVA REPUBLIKE HRVATSKE</a:t>
            </a:r>
            <a:b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Profesionalizacija: budućnost hrvatskog školstva</a:t>
            </a:r>
            <a:b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Mali Lošinj, 3. – 5. svibnja 2022. </a:t>
            </a:r>
            <a:b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1C2189-3E70-B226-DB6D-ED3195306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6365" y="3186545"/>
            <a:ext cx="11665526" cy="3380509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Vratiti radnu sigurnost ravnateljima na način da se ne prekida ugovor o radu na neodređeno vrijeme tijekom rada na radnom mjestu ravnatelja.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2. Uvesti kriterije za izbor i reizbor ravnatelja sukladno donesenom standardu zanimanja za ravnatelja odgojno-obrazovne ustanove koji je upisanu  u Registru Hrvatskog kvalifikacijskog okvira.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Izraditi model profesionalizacije rada ravnatelja (rad na neodređeno vrijeme na radnom mjestu ravnatelja) koji uključuje program osposobljavanja, licenciranje i </a:t>
            </a:r>
            <a:r>
              <a:rPr lang="hr-H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relicenciranje</a:t>
            </a:r>
            <a:r>
              <a:rPr lang="hr-H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kojim se dokazuju kompetencije i kvaliteta rada.</a:t>
            </a:r>
          </a:p>
          <a:p>
            <a:endParaRPr lang="hr-HR" dirty="0"/>
          </a:p>
        </p:txBody>
      </p:sp>
      <p:pic>
        <p:nvPicPr>
          <p:cNvPr id="4" name="Slika 1">
            <a:extLst>
              <a:ext uri="{FF2B5EF4-FFF2-40B4-BE49-F238E27FC236}">
                <a16:creationId xmlns:a16="http://schemas.microsoft.com/office/drawing/2014/main" id="{8B733645-4444-91E2-6985-984A29B58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595" y="1094798"/>
            <a:ext cx="1002665" cy="799465"/>
          </a:xfrm>
          <a:prstGeom prst="rect">
            <a:avLst/>
          </a:prstGeom>
          <a:noFill/>
        </p:spPr>
      </p:pic>
      <p:pic>
        <p:nvPicPr>
          <p:cNvPr id="5" name="Slika 2" descr="hsr_width-300px">
            <a:extLst>
              <a:ext uri="{FF2B5EF4-FFF2-40B4-BE49-F238E27FC236}">
                <a16:creationId xmlns:a16="http://schemas.microsoft.com/office/drawing/2014/main" id="{0E5CDB2E-9971-3D7E-1C5D-BBBA17EDF5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1855" y="1049597"/>
            <a:ext cx="2100580" cy="55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95864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B14BC-380D-CCB3-BEDE-04761DB1C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EVALUACIJA</a:t>
            </a:r>
          </a:p>
        </p:txBody>
      </p:sp>
      <p:pic>
        <p:nvPicPr>
          <p:cNvPr id="4" name="Slika 1">
            <a:extLst>
              <a:ext uri="{FF2B5EF4-FFF2-40B4-BE49-F238E27FC236}">
                <a16:creationId xmlns:a16="http://schemas.microsoft.com/office/drawing/2014/main" id="{AE60E519-A969-718E-D8E2-ECAF6C7B59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377" y="281304"/>
            <a:ext cx="1002665" cy="799465"/>
          </a:xfrm>
          <a:prstGeom prst="rect">
            <a:avLst/>
          </a:prstGeom>
          <a:noFill/>
        </p:spPr>
      </p:pic>
      <p:pic>
        <p:nvPicPr>
          <p:cNvPr id="5" name="Slika 2" descr="hsr_width-300px">
            <a:extLst>
              <a:ext uri="{FF2B5EF4-FFF2-40B4-BE49-F238E27FC236}">
                <a16:creationId xmlns:a16="http://schemas.microsoft.com/office/drawing/2014/main" id="{5C6ABCE4-161C-0C29-21C0-BDCDE36B1E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7273" y="281304"/>
            <a:ext cx="2100580" cy="557530"/>
          </a:xfrm>
          <a:prstGeom prst="rect">
            <a:avLst/>
          </a:prstGeom>
          <a:noFill/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5B73428-4F0C-1FB0-6765-BE23ABF46E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67250" y="2572544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883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  ZAKLJUČCI KONFERENCIJE RAVANATELJA/ICA OSNOVNIH, SREDNJIH ŠKOLA I UČENIČKIH DOMOVA REPUBLIKE HRVATSKE Profesionalizacija: budućnost hrvatskog školstva Mali Lošinj, 3. – 5. svibnja 2022.  </vt:lpstr>
      <vt:lpstr>EVALUACIJA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ZAKLJUČCI KONFERENCIJE RAVANATELJA/ICA OSNOVNIH, SREDNJIH ŠKOLA I UČENIČKIH DOMOVA REPUBLIKE HRVATSKE Profesionalizacija: budućnost hrvatskog školstva Mali Lošinj, 3. – 5. svibnja 2022.  </dc:title>
  <dc:creator>ANTE</dc:creator>
  <cp:lastModifiedBy>ANTE</cp:lastModifiedBy>
  <cp:revision>1</cp:revision>
  <dcterms:created xsi:type="dcterms:W3CDTF">2022-05-05T06:56:05Z</dcterms:created>
  <dcterms:modified xsi:type="dcterms:W3CDTF">2022-05-05T06:56:21Z</dcterms:modified>
</cp:coreProperties>
</file>