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8" r:id="rId17"/>
    <p:sldId id="276" r:id="rId18"/>
    <p:sldId id="277" r:id="rId19"/>
    <p:sldId id="258" r:id="rId20"/>
  </p:sldIdLst>
  <p:sldSz cx="9144000" cy="6858000" type="screen4x3"/>
  <p:notesSz cx="6669088" cy="97536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1D5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37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95E3F-AF35-4300-AB13-325A4171A07A}" type="datetimeFigureOut">
              <a:rPr lang="hr-HR" smtClean="0"/>
              <a:t>13.10.2023.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09F-98A1-4596-827A-4F49DADB62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567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227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7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7EAACB-E132-4DDA-AD12-96CA04B20F7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42878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462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685800" y="2278063"/>
            <a:ext cx="7772400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11998354 h 1000"/>
              <a:gd name="T6" fmla="*/ 0 w 1000"/>
              <a:gd name="T7" fmla="*/ 11998354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1D538B"/>
          </a:solidFill>
          <a:ln w="9525">
            <a:solidFill>
              <a:srgbClr val="1D538B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" name="Line 10"/>
          <p:cNvSpPr>
            <a:spLocks noChangeShapeType="1"/>
          </p:cNvSpPr>
          <p:nvPr userDrawn="1"/>
        </p:nvSpPr>
        <p:spPr bwMode="auto">
          <a:xfrm flipV="1">
            <a:off x="609600" y="6308725"/>
            <a:ext cx="7924800" cy="0"/>
          </a:xfrm>
          <a:prstGeom prst="line">
            <a:avLst/>
          </a:prstGeom>
          <a:noFill/>
          <a:ln w="3175">
            <a:solidFill>
              <a:srgbClr val="1D538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5" name="Picture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"/>
            <a:ext cx="9144000" cy="11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389188"/>
            <a:ext cx="7772400" cy="1471612"/>
          </a:xfrm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hr-HR" noProof="0" smtClean="0"/>
              <a:t>Click to edit Master 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2863"/>
            <a:ext cx="1905000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2863"/>
            <a:ext cx="2895600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2863"/>
            <a:ext cx="1905000" cy="349250"/>
          </a:xfrm>
        </p:spPr>
        <p:txBody>
          <a:bodyPr/>
          <a:lstStyle>
            <a:lvl1pPr>
              <a:defRPr/>
            </a:lvl1pPr>
          </a:lstStyle>
          <a:p>
            <a:fld id="{76D6313E-CC0F-4D0F-A35D-24CD9B6BADB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14282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C7CD1-3077-4D9D-906A-5BC67FBF34A9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0967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1125538"/>
            <a:ext cx="2001837" cy="463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1125538"/>
            <a:ext cx="5854700" cy="463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27C59-612D-4678-9A04-2AC696113EB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818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136E7-3485-42FF-808E-82E57A617F5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4279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CC219-5DF7-4A54-ABBE-59D12C94F7F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1139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916113"/>
            <a:ext cx="3924300" cy="384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16113"/>
            <a:ext cx="3924300" cy="384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2D9CB-CEC8-4157-96EE-7366F432B6C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9174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66C69-CEBB-4151-BCAD-05DA6537F7C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961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27B5B-805B-499B-8045-7411A57CBAF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2557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890BF-7D30-45CD-93EE-CEAD6051807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705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59791-3F43-48A5-92D3-67CFFECA64DF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9483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11036-6F14-4FA6-B5A9-FF68F9CA286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8008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1125538"/>
            <a:ext cx="8001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916113"/>
            <a:ext cx="80010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smtClean="0"/>
              <a:t>Click to edit Master text styles</a:t>
            </a:r>
          </a:p>
          <a:p>
            <a:pPr lvl="1"/>
            <a:r>
              <a:rPr lang="hr-HR" altLang="en-US" smtClean="0"/>
              <a:t>Second level</a:t>
            </a:r>
          </a:p>
          <a:p>
            <a:pPr lvl="2"/>
            <a:r>
              <a:rPr lang="hr-HR" altLang="en-US" smtClean="0"/>
              <a:t>Third level</a:t>
            </a:r>
          </a:p>
          <a:p>
            <a:pPr lvl="3"/>
            <a:r>
              <a:rPr lang="hr-HR" altLang="en-US" smtClean="0"/>
              <a:t>Fourth level</a:t>
            </a:r>
          </a:p>
          <a:p>
            <a:pPr lvl="4"/>
            <a:r>
              <a:rPr lang="hr-HR" altLang="en-US" smtClean="0"/>
              <a:t>Fifth level</a:t>
            </a:r>
          </a:p>
        </p:txBody>
      </p:sp>
      <p:sp>
        <p:nvSpPr>
          <p:cNvPr id="1028" name="AutoShape 7"/>
          <p:cNvSpPr>
            <a:spLocks noChangeArrowheads="1"/>
          </p:cNvSpPr>
          <p:nvPr/>
        </p:nvSpPr>
        <p:spPr bwMode="auto">
          <a:xfrm>
            <a:off x="609600" y="1677988"/>
            <a:ext cx="7958138" cy="952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9072563 h 1000"/>
              <a:gd name="T6" fmla="*/ 0 w 1000"/>
              <a:gd name="T7" fmla="*/ 9072563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1D538B"/>
          </a:solidFill>
          <a:ln w="9525">
            <a:solidFill>
              <a:srgbClr val="1D538B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89688"/>
            <a:ext cx="1981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1D538B"/>
                </a:solidFill>
              </a:defRPr>
            </a:lvl1pPr>
          </a:lstStyle>
          <a:p>
            <a:pPr>
              <a:defRPr/>
            </a:pPr>
            <a:r>
              <a:rPr lang="hr-HR"/>
              <a:t>1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9688"/>
            <a:ext cx="2895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1D538B"/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9688"/>
            <a:ext cx="1981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D538B"/>
                </a:solidFill>
              </a:defRPr>
            </a:lvl1pPr>
          </a:lstStyle>
          <a:p>
            <a:fld id="{B0AE1A05-11E0-4A8F-938B-7EA48FDC16D4}" type="slidenum">
              <a:rPr lang="hr-HR" altLang="sr-Latn-RS"/>
              <a:pPr/>
              <a:t>‹#›</a:t>
            </a:fld>
            <a:endParaRPr lang="hr-HR" altLang="sr-Latn-RS"/>
          </a:p>
        </p:txBody>
      </p:sp>
      <p:pic>
        <p:nvPicPr>
          <p:cNvPr id="1032" name="Picture 2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"/>
            <a:ext cx="9144000" cy="11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D538B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o"/>
        <a:defRPr sz="2800">
          <a:solidFill>
            <a:srgbClr val="1D538B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n"/>
        <a:defRPr sz="2600">
          <a:solidFill>
            <a:srgbClr val="1D538B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o"/>
        <a:defRPr sz="2300">
          <a:solidFill>
            <a:srgbClr val="1D538B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n"/>
        <a:defRPr sz="2000">
          <a:solidFill>
            <a:srgbClr val="1D538B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§"/>
        <a:defRPr sz="2000">
          <a:solidFill>
            <a:srgbClr val="1D538B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000">
          <a:solidFill>
            <a:srgbClr val="1D538B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000">
          <a:solidFill>
            <a:srgbClr val="1D538B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000">
          <a:solidFill>
            <a:srgbClr val="1D538B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000">
          <a:solidFill>
            <a:srgbClr val="1D538B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ured@mzos.h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36912"/>
            <a:ext cx="7772400" cy="1760537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Izazovi ravnatelja u vođenju</a:t>
            </a:r>
            <a:b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pedagoške dokumentacije</a:t>
            </a:r>
            <a:endParaRPr lang="sr-Latn-RS" dirty="0" smtClean="0">
              <a:solidFill>
                <a:srgbClr val="00206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4178379" y="4941168"/>
            <a:ext cx="42679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500" dirty="0">
                <a:solidFill>
                  <a:srgbClr val="002060"/>
                </a:solidFill>
              </a:rPr>
              <a:t>mr. </a:t>
            </a:r>
            <a:r>
              <a:rPr lang="hr-HR" sz="1500" dirty="0" err="1">
                <a:solidFill>
                  <a:srgbClr val="002060"/>
                </a:solidFill>
              </a:rPr>
              <a:t>sc</a:t>
            </a:r>
            <a:r>
              <a:rPr lang="hr-HR" sz="1500" dirty="0">
                <a:solidFill>
                  <a:srgbClr val="002060"/>
                </a:solidFill>
              </a:rPr>
              <a:t>. Vesna Šerepac</a:t>
            </a:r>
          </a:p>
          <a:p>
            <a:pPr algn="ctr"/>
            <a:r>
              <a:rPr lang="hr-HR" sz="1500" dirty="0">
                <a:solidFill>
                  <a:srgbClr val="002060"/>
                </a:solidFill>
              </a:rPr>
              <a:t>Uprava za odgoj i </a:t>
            </a:r>
            <a:r>
              <a:rPr lang="hr-HR" sz="1500" dirty="0" smtClean="0">
                <a:solidFill>
                  <a:srgbClr val="002060"/>
                </a:solidFill>
              </a:rPr>
              <a:t>obrazovanje</a:t>
            </a:r>
          </a:p>
          <a:p>
            <a:pPr algn="ctr"/>
            <a:endParaRPr lang="hr-HR" sz="1500" dirty="0">
              <a:solidFill>
                <a:srgbClr val="002060"/>
              </a:solidFill>
            </a:endParaRPr>
          </a:p>
          <a:p>
            <a:pPr algn="ctr"/>
            <a:r>
              <a:rPr lang="hr-HR" sz="1500" dirty="0" smtClean="0">
                <a:solidFill>
                  <a:srgbClr val="002060"/>
                </a:solidFill>
              </a:rPr>
              <a:t>Stručni skup, HUROŠ, </a:t>
            </a:r>
          </a:p>
          <a:p>
            <a:pPr algn="ctr"/>
            <a:r>
              <a:rPr lang="hr-HR" sz="1500" dirty="0" smtClean="0">
                <a:solidFill>
                  <a:srgbClr val="002060"/>
                </a:solidFill>
              </a:rPr>
              <a:t>Bol, 16. listopada 2023.</a:t>
            </a:r>
            <a:endParaRPr lang="hr-HR" sz="15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8E552DA-D56F-4115-BC76-CAC9C5D39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7" b="25614"/>
          <a:stretch/>
        </p:blipFill>
        <p:spPr>
          <a:xfrm>
            <a:off x="201613" y="1844824"/>
            <a:ext cx="3964243" cy="4893342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982CFB6-9BA9-4998-AE1B-B65C22767382}"/>
              </a:ext>
            </a:extLst>
          </p:cNvPr>
          <p:cNvSpPr txBox="1"/>
          <p:nvPr/>
        </p:nvSpPr>
        <p:spPr>
          <a:xfrm>
            <a:off x="4140680" y="2852936"/>
            <a:ext cx="46712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 roditelj!!!</a:t>
            </a:r>
          </a:p>
        </p:txBody>
      </p:sp>
    </p:spTree>
    <p:extLst>
      <p:ext uri="{BB962C8B-B14F-4D97-AF65-F5344CB8AC3E}">
        <p14:creationId xmlns:p14="http://schemas.microsoft.com/office/powerpoint/2010/main" val="36565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1B648A-1707-4BFD-AF9F-CCE5B4D2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38" y="1887897"/>
            <a:ext cx="7886700" cy="893031"/>
          </a:xfrm>
        </p:spPr>
        <p:txBody>
          <a:bodyPr>
            <a:no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Primjer iz prakse, šk. g.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2022./23.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(stručno-pedagoški nadzor, obavljen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kolovoz 2023.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F70907-BB67-4C10-9B62-C97CE7A0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42" y="3029090"/>
            <a:ext cx="7886700" cy="442154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HRVATSKI JEZIK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1634E6-8635-4D4B-BCFD-3955D29C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42" y="3567591"/>
            <a:ext cx="7785892" cy="1428504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CEA29BC-3CAD-4F71-BFFD-175D73C47EB8}"/>
              </a:ext>
            </a:extLst>
          </p:cNvPr>
          <p:cNvSpPr/>
          <p:nvPr/>
        </p:nvSpPr>
        <p:spPr>
          <a:xfrm>
            <a:off x="5702072" y="4725144"/>
            <a:ext cx="2735318" cy="212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? ?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707" y="5523381"/>
            <a:ext cx="77239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50" dirty="0">
                <a:solidFill>
                  <a:srgbClr val="002060"/>
                </a:solidFill>
              </a:rPr>
              <a:t>Pravilnik o načinima, postupcima i elementima vrednovanja u osnovnoj i srednjoj školi</a:t>
            </a:r>
          </a:p>
        </p:txBody>
      </p:sp>
    </p:spTree>
    <p:extLst>
      <p:ext uri="{BB962C8B-B14F-4D97-AF65-F5344CB8AC3E}">
        <p14:creationId xmlns:p14="http://schemas.microsoft.com/office/powerpoint/2010/main" val="15344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1885" r="3104" b="1559"/>
          <a:stretch/>
        </p:blipFill>
        <p:spPr bwMode="auto">
          <a:xfrm>
            <a:off x="597119" y="1946204"/>
            <a:ext cx="2542190" cy="451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91879" y="1937412"/>
            <a:ext cx="5002133" cy="99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100" b="1" dirty="0" smtClean="0">
                <a:solidFill>
                  <a:srgbClr val="002060"/>
                </a:solidFill>
                <a:latin typeface="+mj-lt"/>
                <a:cs typeface="Arial" charset="0"/>
              </a:rPr>
              <a:t>RASPORED </a:t>
            </a:r>
            <a:r>
              <a:rPr lang="hr-HR" sz="2100" b="1" dirty="0">
                <a:solidFill>
                  <a:srgbClr val="002060"/>
                </a:solidFill>
                <a:latin typeface="+mj-lt"/>
                <a:cs typeface="Arial" charset="0"/>
              </a:rPr>
              <a:t>SATI SE SASTAVLJA ZA UČENIKE, A NE ZA UČITELJE</a:t>
            </a:r>
            <a:r>
              <a:rPr lang="hr-HR" sz="2100" b="1" dirty="0" smtClean="0">
                <a:solidFill>
                  <a:srgbClr val="002060"/>
                </a:solidFill>
                <a:latin typeface="+mj-lt"/>
                <a:cs typeface="Arial" charset="0"/>
              </a:rPr>
              <a:t>.</a:t>
            </a:r>
          </a:p>
        </p:txBody>
      </p:sp>
      <p:sp>
        <p:nvSpPr>
          <p:cNvPr id="2" name="Elipsa 1"/>
          <p:cNvSpPr/>
          <p:nvPr/>
        </p:nvSpPr>
        <p:spPr>
          <a:xfrm>
            <a:off x="832860" y="3717032"/>
            <a:ext cx="1430721" cy="210469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Elipsa 2"/>
          <p:cNvSpPr/>
          <p:nvPr/>
        </p:nvSpPr>
        <p:spPr>
          <a:xfrm>
            <a:off x="945190" y="4375508"/>
            <a:ext cx="1206062" cy="662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3563888" y="2970963"/>
            <a:ext cx="4824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2060"/>
                </a:solidFill>
                <a:latin typeface="Minion Pro"/>
              </a:rPr>
              <a:t>Članak </a:t>
            </a:r>
            <a:r>
              <a:rPr lang="hr-HR" sz="2400" dirty="0" smtClean="0">
                <a:solidFill>
                  <a:srgbClr val="002060"/>
                </a:solidFill>
                <a:latin typeface="Minion Pro"/>
              </a:rPr>
              <a:t>51.</a:t>
            </a:r>
            <a:endParaRPr lang="hr-HR" sz="2400" dirty="0">
              <a:solidFill>
                <a:srgbClr val="002060"/>
              </a:solidFill>
            </a:endParaRPr>
          </a:p>
          <a:p>
            <a:pPr algn="ctr"/>
            <a:r>
              <a:rPr lang="hr-HR" sz="2400" dirty="0" smtClean="0">
                <a:solidFill>
                  <a:srgbClr val="002060"/>
                </a:solidFill>
              </a:rPr>
              <a:t>- d</a:t>
            </a:r>
            <a:r>
              <a:rPr lang="hr-HR" sz="2400" dirty="0" smtClean="0">
                <a:solidFill>
                  <a:srgbClr val="002060"/>
                </a:solidFill>
                <a:latin typeface="Minion Pro"/>
              </a:rPr>
              <a:t>nevno </a:t>
            </a:r>
            <a:r>
              <a:rPr lang="hr-HR" sz="2400" dirty="0">
                <a:solidFill>
                  <a:srgbClr val="002060"/>
                </a:solidFill>
                <a:latin typeface="Minion Pro"/>
              </a:rPr>
              <a:t>trajanje nastave učenika</a:t>
            </a:r>
            <a:endParaRPr lang="hr-HR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4333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cs typeface="Arial" charset="0"/>
              </a:rPr>
              <a:t>značajno odstupanje od rasporeda sati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cs typeface="Arial" charset="0"/>
              </a:rPr>
              <a:t>neravnomjerno opterećenje učenika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cs typeface="Arial" charset="0"/>
              </a:rPr>
              <a:t>raspored sati ne odgovara smjeni A i B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cs typeface="Arial" charset="0"/>
              </a:rPr>
              <a:t>učenici i učitelj nemaju identične rasporede</a:t>
            </a:r>
          </a:p>
        </p:txBody>
      </p:sp>
    </p:spTree>
    <p:extLst>
      <p:ext uri="{BB962C8B-B14F-4D97-AF65-F5344CB8AC3E}">
        <p14:creationId xmlns:p14="http://schemas.microsoft.com/office/powerpoint/2010/main" val="25519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" y="3068960"/>
            <a:ext cx="9086850" cy="3143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772816"/>
            <a:ext cx="8568952" cy="1130300"/>
          </a:xfrm>
        </p:spPr>
        <p:txBody>
          <a:bodyPr/>
          <a:lstStyle/>
          <a:p>
            <a:r>
              <a:rPr lang="hr-HR" dirty="0" smtClean="0"/>
              <a:t>REDOVITOST U EVIDENTIRANJU NASTAVNOG RADA.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419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0963" t="11843" r="12088" b="34194"/>
          <a:stretch/>
        </p:blipFill>
        <p:spPr>
          <a:xfrm>
            <a:off x="251520" y="1340768"/>
            <a:ext cx="8721236" cy="3438659"/>
          </a:xfrm>
          <a:prstGeom prst="rect">
            <a:avLst/>
          </a:prstGeom>
        </p:spPr>
      </p:pic>
      <p:pic>
        <p:nvPicPr>
          <p:cNvPr id="1026" name="Picture 2" descr="https://scontent-vie1-1.xx.fbcdn.net/v/t1.0-9/11152349_1581247558804629_291371459572549713_n.jpg?oh=911e91eeabf100f8f271ac282361cc2c&amp;oe=5888FAC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" b="70634"/>
          <a:stretch/>
        </p:blipFill>
        <p:spPr bwMode="auto">
          <a:xfrm>
            <a:off x="236704" y="3656985"/>
            <a:ext cx="6093130" cy="25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DNEVNA DOZA EDNEVNI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4" r="1037"/>
          <a:stretch/>
        </p:blipFill>
        <p:spPr bwMode="auto">
          <a:xfrm>
            <a:off x="6461783" y="4024300"/>
            <a:ext cx="2550017" cy="20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1"/>
          <a:stretch/>
        </p:blipFill>
        <p:spPr bwMode="auto">
          <a:xfrm>
            <a:off x="2465872" y="1091804"/>
            <a:ext cx="6634653" cy="553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BDABALDA4MChAODQ4SERATGCgaGBYWGDEjJR0oOjM9PDkzODdASFxOQERXRTc4UG1RV19iZ2hnPk1xeXBkeFxlZ2P/2wBDARESEhgVGC8aGi9jQjhCY2NjY2NjY2NjY2NjY2NjY2NjY2NjY2NjY2NjY2NjY2NjY2NjY2NjY2NjY2NjY2NjY2P/wAARCAUAAwUDASIAAhEBAxEB/8QAGwABAAIDAQEAAAAAAAAAAAAAAAMEAQIFBgf/xABMEAABAwIDBAUICAUDBAEDBAMBAAIDBBEFEiETMVGRFCJBUmEGFRYjMlNxoTRUYnKBkrHRM0JjweFDk/AkNXPxRAclglWistImNmT/xAAaAQEBAQEBAQEAAAAAAAAAAAAAAQIDBAUG/8QAKhEBAAIBBAICAwEAAQUBAAAAAAECEQMSE1EhMUFhBBQiMoEFFUJScWL/2gAMAwEAAhEDEQA/APbNfMH5JA0E7iBoVJ637PJKkhkWfuEFSo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q9bPPTwh7MhJdbUK6qWK/Rm/fH6FBR851XCLkf3RV0Qdyt+hyfBWFXrvoknw/urCAiIgIiICIiAiIgIiICIiAiIgIiICIiAiIgIiICIiAiIgIiICIiAiIgIiICIiAiIgIiICIiAiIgIiICIiAiIgIiICIiAiIgIiICIiAiIgIiICIiAiIgIiICIiAiIgIiICIiAiIgIiICIiAiIgIiICIiAiIgKji30Zv3x+hV5UcW+jN++P0KDkoiIO5XfRJPh/dWFXrvoknw/urCAiIgIiICLCygwihqquCjhM1TK2OMdrivK4l5ZPdmjw6LKNwlkGvxA/fktVrNvTM2iPb10kjI2F8jmsaN5cbALmVPlHhVPcOq2vdwjBd+i8BVVlTWOzVU8kp7A46D4BQbl2jQ7cp1untZfLWjb/Cpp3/AHrN/uVGPLWMmwoJSfvhebw7DZ8Qlywt07T2Be0wvydpaJodI0SScSpatKrW17FHj0lUf+21LW8QQf2XSZWRuAztkiPB7bf4UzWNaLNAA8FmwK4zj4dYz8sNe14uxwcPArdQup4ybgZXd5uhWvrov6reRH7qKsIoo5mSXynUbwd4UqAiIgIiICIiAiIgIiICIiAiIgIiICIiAiIgIiICIiAiIgIiICIiAiIgIiICIiAiIgIiICIiAiIgIiICIiAiIgIiICIiAiIgIiICIiAiIgIiICIiAiIgIiICIiAiIgKji30Zv3x+hV5UcW+jN++P0KDkoiIO5XfRJPh/dWFXrvoknw/urCAiIgIiIMLkY5j0GEsyAbWpcLtjB3eJ8Fp5RY6zC4dlCQ6reOqOxo4leAkkfNI6SV7nyON3OcbklddPT3eZcr3x4hPXV1TiM5mqpC830b/K3wAVZEXriIiPDzzOfYung2ES4lONCIh7TlnBsHlxKcaERDe5e/o6SKjhbFE2wC46mpjxDpSmfMsUVFDRQiOFoAHbxVlCbb15fyh8rYMOvBTWkn+QXm9vR6emfIxgu5wHxKhFdTF2UTsv8V8lrMYxHEJC6WdwHAGygaai9xK8HjdaikyzN4h9oa5rhdpB+BWV8noMbxLD3gsmc9va12q9zgflNT4mBHJaObge1SaTCxaJduWFsmurXDc4b1q2VzHBk1gToHDcVMNQtXsbI0tcLgrLTdFXjeYniKQkg+w89vgVYQEREBERAREQEREBERAREQEREBcDyj8ohg0tPDFG2WWQ3c0m2Vq7xvY20K+ZY/hNXQ18EldUionqZDqL7gRb9dyD6aNy843ykln8qG4ZSwtkgaS2R+t7gan4BdfFavoGFVFSN8cZLb8ez5rx3klX4bhdPNWV9S0VM7rAWLnBo3k23XP6IPfIq1HW01fAJqSZssZ0u3s8DwVlAREQEREBERAREQEREBERAREQc/HMTbhOGS1TgHOGjGn+Zx3BReTuI1OKYW2qqoRE5ziG5dzhx/5wXnPLecVWLUOHOmbHEOvI5xsG3Nrn4AfNd6gx/BS6KipqtgygMYCC0G3ZchBriflHBhmLQUM0ZIkALpc1gwEo/wArcFY/L0vN4tY4j9FwPKF1GfLIDEXZaUU9nfi02t43KzhtN5I1NSyJjpTJfqiZxaHHhwQekxbygocIMYqXPc6RuZrY23JHFcdvl7QmUB1JUBne0J5XXoazC6GufE+rpmSui9jN2fuvJeWtPCavD8Oo6eKOSQ3sxgG82H90Hsm1cJoumB/qNntMx7tr3XO8nMYlxqnnnfC2JjJMrLHeLLm+WNQ3DfJ+DDoT1pbRj7rd/wDZauxD0Uw/C6JsAkM13TEmxBJF/wBfkg9aiIgIiICIiAiIgIiICIiAiIgIiwgr1dfSULQaupjhB3Z3WJ/BZpaymrY9pSzsmb2ljr2XnW+RsdRUzVOKVktQ97iRlNrDxXO8loI4vK6qZh0j30cbHAuJvfd/fcg9D5TY35loWPja188jsrGu3eJP/O1XsLqJqvDaeoqI9lJIwOLeC8bjdRBXeWTY6yZkdJSWDi46aakeJJ0XqqDH8MxCbYUtU10nY0gtJ+F96DqIiICIiAiIgIiICIiAqOLfRm/fH6FXlRxb6M374/QoOSiIg7ld9Ek+H91YVeu+iSfD+6sICwsogwqWLYjHhlC+pkGa2jW3tmd2BXV8/wDKrEjXYmYWn1NMSweLu0/2/BbpXdOGL22w5NRUS1VRJUTuzSSG7j/ZRIi9sRh5JnLK6uCYNJic1zpEDqVyV77yVmhfhjGRkZxfMFz1bYjw3SMz5dWjpIqOBsUTQAFY3IEIuLLx+3riMPF+VnlVsM9FQuvJuc4di8M1j5nl7yXOOpJXtPKryXO0dW0bb31e1eYjjy6EWK7adYlxvaYaxwgDcpgwDsWUXpiMOGWCwFaBjo3B8bi1w1BCkRJrkiXs/Jjyh6U0UtUbSjcT2r1C+SMc+GRssZs5puCF9G8n8TGJUDXn+I3Ry8upTHl6KXz4dKSMSMLXdvyWsDybxv8AbZvPEcVKq1ZeNoqGgkx7wO1vaFydVpFq1zXtDmm7SLg8VsgIiICIiAiIgIiICIiAiIgLxfliNp5Q4RGdQXD/APmF7RcTFMEfX43QV21a2Om1cwjU2NxZBp5alw8mqnKNCWA/DMFQwDyawiow2nrZYzK58YLgXnKD2r01XTRVlLJTTtzRyNyuC8bJ5G4nCXwUmJWpHnVpc5t/iBoUG3kQcuNYnFAf+lFyLG49rq/K69uuXgOCw4LR7GNxfI83keR7R/ZdRAREQEREBERAREQEREBERAREQeBr6OHEvL2alrS5sb2gCxsfYFrLfyuwfDMKwmDosQZOZQA4uJc4WN/7Lt+UXk23F5GVNPNsKtgsHdjh2X8fFc2j8j6qatZPjNb0hrP5c7nF3gSexBbf5NRYw6hr6yV9+jsEsVvbNuPYuV5Z4NhuGUEEtHEIZTJlsHE5hbxPwXofKDCKzERA6grnUskN7AEgG/w+C5lJ5I1E1YypxqudVZNzLk3+JPZ4IPQYM+V+DUb57mQwtLid50XlqEHFvL6ec6xUt7cOr1R89V7OQO2LmxENflIaTuB7FwfJPA6nCG1T6wsMsrhbKb6Dt+aDmeWtJXvxSjqqamfPHE0WDWFwDg6+oH4Lh46/GqqalkxSMxOeS2EFobbUX039o3r6iuJj+CyYtUYe9kjGNppC5+beRcbuSC1glPW0uHiPEZ9vPmJL8xOnYF0URAREQEREBERAREQEREBERAWNyysEXFkHgvKLyufVtkosNa5kZJa+W+rh4cAs+TXlDh+FwMpDRztkkcM8uhLj+y9hQ4XRYcxzKSnZGHG7jvJ/EqyYo3EF0bSQbi43IPA4XhdNjHlJikVfmDmyucA02Ptm628qKCkwnEMNbhkYinzXs0kk6i1/muxjnktJV13nDDano1SdXakAniCNy0wXyTlp68V+KVPSZ2m7RcnXiSd6D1SyiICIiAiIgIiICIiAqOLfRm/fH6FXlRxb6M374/QoOSiIg7ld9Ek+H91YVeu+iSfD+6sICIiDnY5W+b8JqJ2us8Nys+8dAvmnx1XrfLqo+iUwdxkcPkP7ryS9WjXEZebVnM4ERF3chWKDEZ8NqBLE42vqOKroRcLNozGFicS+l4TisOJ0wkjPW/mbwXQXyrD6+fDKkTQuNv5h2FfRcIxWHE6YSRuGb+ZvBeS9JrL1UtlfLQ4EEXBXjvKTyeyl1VSN0/maF7JYc0OBBFws1ttlbVzD5L8d4Req8pPJ7Jmq6Num9zQvK37DoeC9dLRaHltWYERFtkXe8j6l0OJmG/VkG5cFdbyZYXYzFbsWLxmrVJ8voq1eAWkHcQthuWkzxHC953AXK8T2OR5N1u3hqaVxu+klLB906j+4/BdpfPvJPEC3ytqGX6lTmbv0uNQfkea+gqykMoiKKIiICIiAiIgIiICItXOawXcQBu1KDZERAREQEREBERAREQEREBERAREQEREBERAREQEREBERAREQEWFlAREQEREBERAREQEREBERAREQEREBERAREQEREBERAREQEREBUcW+jN++P0KvKji30Zv3x+hQclERB3K76JJ8P7qwq9d9Ek+H91YQERYQfPvK2Yy4/KCbiNjWDlf9SVxV0fKDXHq3/wAn9gucvdT/ADDx3/1IiItsiIiARdTUFdPhtSJoSbdo4qFCLrNoiYWJw+l4Ri0OJ04fGbOt1m8F0F8poK6fDakTQO0B1bxX0XCMWhxOmEjHDN/M3gvJem2XppbLoEBwsRcLyHlJ5PEE1dI3xc0L2Cw5ocCCLgrNbbZatXMPku42OhRer8pPJ22aro2+LmheU3XB0IXrpaLQ81q7ZF6/yOw9zQ6reLX0bdcfAsGkxGYOcCIQdTxX0CCFkETY4xZrRay56t/iG9OnykXE8q8QbQYPLr15BlAXZke2Nhc42AFyV8v8rMZOK4hs4z6mLQeK88RmXeZxCn5PymDGKOYm1pm3J4E2P6r68vjkDcgB4L7Gt6kYwxScsoiLm6CIiAiIgIiICIiCN0sbCQ6RrSBc3NlTxdwdQZmkEZmkEfFVqWlZWVVRPUdbLIWhpOiik6uESZdGGb1Y8LoO4DcBQVkW2ja0zGIBwJINr+C501I9lG6qnneJwMwsdBwCs4oDJhJe7RwDXH46fugvvc1jS5zg1o3krSGoinBMUgfbfZU6hvSqimp3nqFm0cO94LNM+nixGWngja3q3JB7R2fNBea4OvlINtNCsRyMkBLHBwBsSDdc+KQUbq5jv5TtG+N1XAkpsEBBLXTO1PAFB1RUwGTZiZhf3c2qmXD2UMsbaekp37QOF5nNtbXU3XbQZREQEREBERAREQEREERnhBsZWAjS2YLZz2tbnc4BvEnRcuGipqqrqs8dgx9gQ47+1QZctHXRxuLoGkZCTfW+qDtmRgDSXtAd7Ou/4LSaphgIEsrWE7gSqWG0YMcdTOc8lhlB3NHYtIooJqeesqgHlxdvO4DcAg6mZuXNcW33uqdJWmeqqI3FgZG6zSN53rELIcRw+IPblZ3WndbRVcOoYHVFSHszGKSzdToEHR2NqwzGV2rbZL6DxUMtaWYjFACzZubdxPZv/ZRtYJMWqWP9l0QH4KscOp2YpHAWkxujzWJ7dUHZLmhuYuAbvvfRaRVEUxIikY8jfY3XNxEMZLT0zszacNLi1vbbsW1MxstZHLT05hijBBcRbMglw25qa1/YZbcrqxTRCN8x2pkL33IJ9nwUOGixqh/XctKEZMSrWjcSCgs0sOxY4bV0pLibk7vBWFz8Gv0HXfnN10EBERAREQEREBERAUZmia7K6VgI7C4KRcnolPVYlUtkj0bY3DjvQdQvaG5i4Zd976LUyxhgeZGhp3OuLFchsYi6dFC4ugbH2m9nf8upMMpBNDHPUdawtGw7gB2oOlNURQAGWRrL7rrdr2uYHtcC06gg6LnRRQ1UlRUVIDgxxYAdzQFtSNhrsO2eTJGDbK13BBvDWl9fNCXMEbALG+pKmfDmq2S7VwyttkB0PiubS4fTnEKiJ7MzY7ZQSVZkbfGmNPs7Aj5lBvU1hirIIWFmV56xPYrmYZc1xbjdcafDqeKvp4g1xZJfNc71LiLGRMp6Vl44HOJdbfYa2QdCOohlcWxysc4dgN1MuRCyOeogNLTOiZEbukLbXHDxXXQEREBERAREQFRxb6M374/Qq8qOLfRm/fH6FByUREHcrvoknw/urCr130ST4f3VhAWFlEHzTyhFserf/J/YLnLt+V8Jix+R3ZLG14/T+y4i92n/AJh47/6kV7DsKqcQktEw5e1xVnAsGfiM2Z4IhbvPFe9pqWKliEcTA1oWNTV2+Iapp59uDR+SVPG0GoeXu4div+juG5bbAfFdZLrzTe0u8ViHm6zySppGkwOLHdg7F5fEcJqcOfaVhLexw3L6YoaimiqYzHKwOaeK3XVmPaW04n0+UnVTUFbNhtU2aBxHEcV1vKDAn4dIZYQXQH5Lh716MxeHDzWX0vB8WhxSmD2OGce03guivlNDWz4dUtmgduOo4r6Jg+LQ4pTB7HAPHtNXmvTa70vl0SARYi4Xna/yWiqa5s0ZyMJ64Xo0WImY9NzET7Q01NHTQtjjaA0KYkDUoSBvXjfKzyoFO11JROBkOjnDsT3J6QeWPlLa9BRu1Oj3BeOgjJNzvWrGOlkL3klx1JKvRsDQu+nRxvZs1mgaN5Nl9c7F8wwiLb4vRx2veZpIPAG5/RfT1nW9wul6FlEXF2EREBERAREQEREFCXDWvmc5s0kbHm72NOjlZkpopIWxOZdjbWHwUyIKXQXSSNdUzmUNN2sAytUWJVDHRy0tiJHZQ2/81z2LpLR0bHOa5zGlzdxI1CCCromVIZdzmOZ7Lm71HHhkETonNLg6M3zX1d8VeRBTq8Piq5GveXAjQ27RwU8sEc0Jhe27CLWUqIKlNSSU7h/1Mj4xoGOA/VW0RAREQEREBERAREQEREHLggM0lXHtHMaZruy7yLblcfSxupTTgZGEW0UrWNa5zmtALjcnit0GkbBHG1g3NAAVJ2FQumLy5+QnMY76XXQRBXpqVlLnEZNnuzWJ0HwRtMGVb52OIzizm9h8VYRBA2ANq3T31c0NssT0wmlilDix8Z0I7R2hWEQVqukZVNbmJa9pu17d4W1NDJC0iSd0pO7MLWU6IKsmSjE04a4h5BcB2dl1HQkS1NVOzVjnBoPGwV0gEWO5asYyNoaxoa0dgFgg0poBTxZAb9YnmVMiICIiAiIgIiICIiAuYyJ0ldWxh5Zmy3I32sumtBG0Pc8NAc7eeKCMUsTaZ0DBlYQQbb1vBEIIWRNuQ0WF1IiChNhcMszpM72hxu5gOhKmp6SOnlkfHcZ/5b6BWUQVzSjpYqGvLXWs4djgtjADVNnvqGFtvxUyIK9VTCoyHMWPYbtcOxZqqVlVFkkuLG4cN4KnRBWpoJIb7SofKNwDhuVlEQEREBERAREQFRxb6M374/Qq8qOLfRm/fH6FByUREHcrvoknw/urCr130ST4f3VhAWFlYQeT8uqcmOlqQNGuMbj8dR+hXl6OndVVUcLR7Rsvo+MUfT8LqKYAZnt6t+8NR815TyPpc9e98jSHR6EEbivRS+KTDhev9PXYfRsoqVkTBaw1W1bVxUNM+edwa1ourC8P/wDUSqka2CmabMfqVw9y7eoczFvLKtqpSyjdsowdCN6jw3ytxOleNu/bN7cy4sEN118LwmTEZ2xxt07TwXaKeMy5Tfzh9BwfFocWp9pFoRvbwXRVHCsMhwymEcLRftPFS11bDQ0zpp3hrWjt7Vxl1j0gxyWCLDJzUFuUtOhXy9kgc45d19FPj+PT4zUkC7YGnqtVSnYQF30ow46nlZtdSUVZNh1S2aBxFjqOIWhaW6OBHxWDqu8xEw5ROJfScGxeHFKcOY4CQDrN4LpXtvXyekq58PnE1O4tPaOK6GIeWVfUUxhYwRkixcN68ttOYl6K3iYdXys8qWwB1HRPBkOjnDsXhmMdK8veSXHUkoyN0jy55JcTckq7HGGhbpRi12I4w0KVEXf04Zy7/kbSmbGDOR1IGE3+0dB8rr3i4XkjQmjwgSPFpKg7Q+A7By1/Fd1ePUnNnrpGKsoiLDYiLBIAudyDKKEPkfqxoA4uWf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EyQl2R4yu/VSoCKHaOeSI2ggdp3LPr/AOn80EqKL1/9P5p6/wDp/NBKii9f/T+aev8A6fzQSoovX/0/mnr/AOn80EqKEySM1kaLcWqUG4uEGUUckmUgAZnHcFj1/Bg5oJUUXr/6fzT1/wDT+aCVFF6/+n809f8A0/mglRRskJdleMrlIgKji30Zv3x+hV5UcW+jN++P0KDkoiIO5XfRJPh/dWFXrvoknw/urCAiIgwuTBRChxqWVmkVUM3wf289666jljErC06doI7CmUmMt15Ty5w59VRsqI23dEdfgvTQSFwLH6SN0P7raSNsrHMeLtcLEFWJxJMZfL8Fw2XEZhHG3q9p4L6NhuHQ4fTiONov2nit6LD6ehYW08YaCblK+uhoKZ087w1rRf4rVrzPhmtcM11bDQU7pp3hrQO3tXy/ygx2fGaogEtgBs1oTygx2bGqmwJbA09VoVGCBapTLNrkEO7Rem8lsMFXW53tvGzXwXIpaZ88zYoxdzjZfSMGw9uH0TYwOsdXFdLzFYwxWN05UsbwGGspy6FgZK0aW7V4KRjopXRvFnNNiF9WnlbDA+R5s1ouSvk9dWCrxKaVugLjZZ0rT6a1KwydVGYwVINyL0Yedo1gC3siKguhgmGuxTEY4cp2TetKeDeH4qixjpJGxxtLnvOVrR2lfRfJ/CW4VRBrrGeTrSu8eA8AuWrfbGHTTrmXTa0NaGtAAAsAOxZRZXkeoREQFFUG0LlKoqn+C78EEgAAACyiICIiAiIgIiICIiAiIgIiICIiAiIgIubi+KuwwRkUVTUh97mFtw23Fcz0wgicOl4fW0zCbZ3x6IPSotI5GSxtkjcHMeA5pHaCt0BERARauIa0uO4C65nk7iE2J4aamcNBdI4Nyi3VB0QdVERAREQEREBERAREQEREBERAREQEREBERBDNo6Mjfmst5DaNx8CtZv8AT++FtL/Cf8CgxELRN+CkWkX8JnwC3QEREGCbC5VLzxh222PTYNpe2XOFxfKyoqKisosGpnmPpRvI4d2//tS+heEdG2ezk2lv4uc3v8NyD0QN9yyvL+SdRUU9XW4PUybToh9W493/AJZeoQYIuCDuKjgN4WqRR0/8Fv4/qgwzWokPAAKZRR/x5fw/RSoCIiAiIghm0fGRvzWUyim3x/fClQFRxb6M374/Qq8qOLfRm/fH6FByUREHcrvoknw/urCr130ST4f3VhAREQEREEM0ReQ9mkjdx/sVmKUPuCMr2+00qVRSxB5zAlrxucEEi8V5cYdiNS5ssJL6cfyDsXrmzFrskwyu7HdhUxAcNQCCkThJjL41FTuaes0g+IXQpaOaokDIY3OJ8F9Hmwagndmkp2kqenoqemFoYmt/Bd41YiPDlx5ny5WAYE3D2CWWzpj8l3UXA8pfKCLCqZzI3B1Q4dUDsXGZm0ukRFYcry4xwRRdAp39d3tkHcvF0zDvWjnyVdQ6aVxc5xuSVciZlC76dXK9kg3IiL0OAsgFzg1rS5zjYAC5JU1JR1FdMIqWJ0j+224fE9i9zgfk7DhdppSJqrv9jfh+6531Iq3Wk2Q+TXk/0BoqqtoNU4aN3iMfuvQoi8kzMzmXqiIiMQLKIooiIgKKp/gu/BSqKp/gu/BBKiIgIiICIiAiIgIiICIiAiIgIiICIiDheWMro/J6cNNjI5rD8CVHjdQJ6HzNRs29XKxrC0C4ibp1nHsUvlfE+bAntjY57tow2aLneuxGxrBcNAcbXIGpQeZr8SrcMqaDBMJibPMyIB5eNLWsPhuurVDiWJR1VXRYgIXVEUG3jdEDa3A/iocTFRhXlGcUjo5aqGaHZERC7muFv2VvCqOeU1eJVkRjqKtuVsR3xsA0HxQcrC/KDFcWp44KOKN1VqZpntsyIX0Fu0rrNxOo9JY8LIjdGKbaSOtY5vDwUfkdh8lBgoE8ToppJHOe1wseA+QUWMU9ZRY5BjFHTOqmiMxSxM9q3Yf+cEEk2J1D8axKgOXYw0hkYQNb2Hb+K5GGYnPReTlBRYdHta+pzOa21wxuY9YqzhEGJTY9W1ldRPhZVU5AB/lGgAPjYKOhwCrpcHp6yhMkeJs6zmSGwc3XqW4dqDs4jiFVh2F07S1s2IzlsTA0WaXnefgo8IGMQVzo8Wq6aVkjM0bWWDr31sLDSyq4hJiM8GHYqMOeJqWRxkpibkgi1wqRGN1WL0uNOoXNYx+yZTk9ZrCCC480Hs0REBERAREQEREBERAREQEREBERAREQRTf6f3wtpf4T/gVrN/p/fC2l/hP+BQIv4TPgFpU1EVJTvnneGRxi7nHsW8X8JnwC1nhjqIHwzMD43izmntCCrNi9FDhvT3TA05FwRvPgPFUfJ3EsQxWSepngbFRuPqb+1/lc2HyLDcSO1nL8Oac7Ibm9z2H916iaWChpHSPLY4Ym30FgAEHD8qsOqpJKbE8PaXVNIb5BvcN//Piq3ptDssnQajpVrbO2l/1+S0bj2PYo50mD4c0U4Ng+QjXmQs7fyxvfoFNf4s//ALILfkrh1VE+pxPEBlqas3yHe0L0a8g/GfKTDRt8Sw5j6ce0YyLgfgSvTUFZDX0cdVAbxyC44jwQWFHT/wAFv4/qpFHT/wAFv4/qgR/x5fw/RSqKP+PL+H6KVBRxemqKvD5I6SofBONWOaba8CvmzsWxxtQad1ZVCYOy5M5vfgvq65zsFon4s3ETH68C3hfj8UGMDpaqlw5ja6oknqHdZxeb5fALpIiCKbfH98KVRTb4/vhSoCo4t9Gb98foVeVHFvozfvj9Cg5KIiDuV30ST4f3VhV676JJ8P7qwgIiICIiAiIg1c1r2lrgCD2FQ7F8f8F+ndduVhEFfpGX+Mx0fidRzW5qIg3MZGgcbqVVanD6SrYWTwMeDv7P0Qecx/ywgpGuhonCWXdcbgvAzTTV1QZp3F7j2lfR5/IjBZjdkU0J7ckp153UbfIXDG7p6v8AO3/+q3WYj2xaJn08JDEGhT6DwXu4fI7C43Xdt5RwfJYfIBX4MCwunts6KK47XDMfmuvLEenPimfb57SUNXXG1JTyS62uBoPx3L0eHeRr3ZZMRmyjfso/7u/ZevDQ0AAAAcFlYtq2luNOIQUlHT0UIipomxsHY0b/AI8VOiyuToLCyiAiIgIiICiqf4DlKtXtzsLeKDZFA2XIMsgII7ewrb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8TyQJv9P74W0v8J/wK0GaV4cQQ1u6/apSLgjig1i/hM+AW6ga8xDK8Gw3OC26RH3vkglXH8qKSprsEmp6RhfK4t6twLi+u9dPpEfe+SdIj73yQRYdB0XD6eDKGFkbWkDsNtVaUXSI+98k6RH3vkgTxiWCSNwzB7S0g9ui43khQ1eHYTJBWxmN+2cWtuD1bDh43XZ6RH3vknSI+98kEijp/wCC38f1WrpS8ZYwTft7ApWNyNDR2INI/wCPL+H6KVQvDmSbRouCLELPSI+0kfgglRRdIj73yTpEfe+SCVFF0iPvfJOkR9hJ/BAm3x/fClULc0kgcRZrdwPapkBUcW+jN++P0KvKji30Zv3x+hQclERB3K76JJ8P7qwq9d9Ek+H91YQEREBERAREQEREBERAWFlEGFlEQFhZ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cnAsabjLKh7ITEIZMmrr3HFR1vlNh1JV9FL3yzA2c2JubKV53yZr/NeA4nW7PaZJm2be176f3Qe8ReVPlvSNEBNNKQ4NMrmm4jJ7PFdXGcdpcIpWTS3kdL/AA2N3u/wg6qLzFB5VzSVUcOIYbLS7YEwuN+tbs1AXQoceircEmxJsRY2EOzMJ1uBffyQddF5STyxMeDU9e6iN5ZXR5M9hYbyDZWKfyuo6jFI6NsMgZI7I2Y2sXcEHo0XCx/yh81yx0tNTuqayQXDACbD8NVY8n8UlxagM89OYJGvLC3Wxt2i6DqqvXVIoqKepc0uETC/KO2ymJDQXEgAakleXxrymw6ooayip3STPdG5udjLtBtxQdzB8QGKYbDWCPZiS/Vve1iRv/BXl4/DcaiwPyPoZZIzK+QuDIwbX6xubq1h/lfFW1sdO+imhbNfZPcbh54bkHpkXkH+V+INjfMcCmbCz2nucbD8cqv1PlTTw4LT1zIXPkqbtjhvrmGh/BB6BFwvJ3G6rFXzxVlE6nkhsb2IGvZY9q7hNhcoMovKVPle99U+LC8OlrWRe3I29vwsDp4rr0GO0NZh8dW6eOnD7jLK8NII3jXeg6iLmnHsJEgZ5wpy4mwyvB/RZxTGaLCWtNXLZzvZY0XcfwQROxtjfKJmEbE5nMzbTN22va3wC6y8PRVkeJeXsFVC17WGI2D22PsEK3H5cQGOYvpH7Rr8sbGOuXjju0QetRcuixykq8HOJFxjhYDtA7e0js/5xXE9NJXF1RHhUzqFjrOmudPlb8EHr0XJo8dhrMXfQRxuFoWytkJ0cCAd34qqPKUHEMSphT3ZRRufnDvaLd48NUHoFTxLEabC6XpFW4tjzBugubleeb5cQdEikdSSOldcvYx1wxt7XuujjWJ4cMDhraqn6TTyuaY2EbydR/dBJUY7FHiVBSRRmUVjcweDbKOw2XYXjamVj/LyjebMiip82ugaMrj/AHXVwbyibjGJVEEFM4U8TbiYneb8PH+yDuovJYj5YSx1ckeHURqYYTaSXW34W3fFeop5dtTxSljmF7A7I7e24vYoJUREBERAREQEREBERAREQEREBERAREQEREBERAREQEREBERAREQEREBERAREQEREBERAREQEREBERAREQEREBERAREQEREBUcW+jN++P0KvKji30Zv3x+hQclERB3K76JJ8P7qwq9d9Ek+H91YQFWxEytw6pMF9qInFlt97aKyiDwHk3jOF4ThE75LnEC4kgtJLuAB4KrhwL/IrFW/zNmY4j8QvdnB8ONV0k0UG2vfPkG/j8VJFh9HE2ZrKaMNncXSgtuHk8UHin0LaL/wCnznvbaSpe2T56fL9VF5QiogZgldYFjaZgDni7WvAvqPxB/Be+lpoJoNhLDG+HQZHNBbpu0SamgngME0Mb4iLZHNBHJB5XA6Z+LYoyur8UhrJKYXjhh3Nv2nQLj4jNJhHnXBY2OIqZmuisP5Sb/pYL3tFhtFQZuiU0cJd7RaNSpJKSnmnjnlgjfLH7D3NBLfgUHifKrDnUPk3hUFtYnFr7d4i5+d1nyjpBh2F4HTMblmY65tvzaE/Ne4lhimaGyxskAIcA5oNiNxWs1NBO5hmhjkMZzML2g5TxCDyEuJwYN5XYlUYjG8uexogLRfSw0+X6p5IYtNLi9XDWGUOq/WxNdew3nT8D8l6ypoKSsc11VTRTFnsl7AbKQU8ImEwij2oblD8ozW4X4IOT5YOnb5OVOwvc2D7b8t9V5vzzhdN5IdBpLmqmjyyNDCDmPtEle9c0OaWuAIOhB7VSiwbDYJHvioYGOeCCQwbjv+CDwtQI/NPk/PUNJpGOc2U2uPb1+QK7bZovKDyko30QJosPGZ0mXKCewDkORXoxhtGKEUXRo+jD/TIuOK3pKOnoodlSwsijvfK0Wug8LimOU2N4q2nqql9PhcR/laSZDx0VmrrMOocew6raM+Gx05bCYxcB1zf8dV6tuD4ay+XD6XXU+qaf7LeTDqKWnFO+kgMIOYM2YsDxsg8hh3lA6bys6TIJmUdV6mIG9uwA2+P6r2OIxPnw6pii0kfE5rfiQthR0wEQFPENj/D6g6nw4KdB8vwirrIqeWhZiFPh7cxEm0BDzx1t+C9nTeS+F+baenmiFRswSJLkEk6k6FXqjB8Oqp9tPRQySdri3U/HiroAaAALAaAIOPD5K4NDIHtowS03GZ7j/deedV0lN5b1c2MdVrBaEuaXAaCxt8F7tU6zDKKvLTV0sUxbuLm6j8UHkMLxGLEfL0VMQIiexzY8wtcBu/5FY8iMOHnWsqJm/RrsF+xxJv8AIHmvYsw2ijnimZSxNkhbkjc1tso4DmeanjhiiLtlGxmd2Z2VoGY8T4oPndBFLUeR2KNgDiGztflHDS//ADwW2GuqMZpYMOmxWmp6UkN6O1tnm24btea+gQU0FMwsp4Y4mk3LWNABPHRVo8Gw2Kq6THRQtmBuHBu48UHnsdAwDGcPxOJhNO2LYPA8Bp/zwVfAKGR3k3i1fKCZKuN+W/AA6/iT8l7Kop4aqIxVETJYzva9twt2xsZGImsaIwMoaBoBwsg8HgNC2HyQxStlbrMxzW37o/z+i1r2Of8A/T2gcd7Jr/hd4/Ze7FNAKfo4hjENrbMNGW3Cyjlw+kmpBSSU8Zpxa0drAW3IPG47hk+IeUtPTU8gjfLSNzOdwFwVa8n8UbS0suBzwdHrmB7Y7N0kdY2v4r1pghM4nMTDMG5Q/KMwHC6GCF0wmdEwytFg8tFwPig+f0mORUnkw7DaWOXzhK5zXWbxO+/G2i9P5HV/TcEYxz3umgOSQv1Phr8F1GUFGyqNUylhbOd8gYMx/FSwwRQNcIYmRhxLiGNAuTvKCVERAREQEREBERAREQEREBERAREQEREBERAREQEREBERAREQEREBERAREQEREBERAREQEREBERAREQEREBERAREQEREBERAVHFvozfvj9Cryo4t9Gb98foUHJREQdyu+iSfD+6sKvXfRJPh/dWEBEWr3NYxz3kBrRck9gQbIvOP8pKirkczBcOkq2NNjM45WX8FNheNT1+A1dbLE2KWDaCzdQS1t7oO6i5nk9Uz1mCUtRVOzTSNJcQLX1NvlZdNARcbAayaoqcUhnkL9hVuay/Y3sHyXZQEREBFwsQrJ4/KrDKZkrmwyMeXsG5xsd67qAiIgIi8tNW4zhOJVUbqaWvhqHZqdzdzDwPAfsg9SirUDKiOjibVybSfL13AW1/5orKAi4sVfUv8AKyehzjo0dOHZbD2rjW/4q3DJiDsXqGSRMbQtYNm/+ZztL/3QX0VCkkr319U2pijZStIEDges7jdYZi1O/GJMMa2Tbxszk2GW2nbfxCDoIiICIiAi4uEV9TV4vi0Mrw6Gnka2JtgLb7/oqmKYhilN5MTz1bWU9W5+RmyPsgnQ/Heg9Kiip83Ros7i52QXJ7TZSoCIiAiIgIiICIiAiIgIijlc9kL3Rszva0lrb2ueCCRF5ZvlBjRlezzK1zo7Z2NmBc2+64XTwjHIMTe+AxyU9VHq+CUWcPEcUHWREQEREBFo/MWODCA6xsTuBXlaXH8TYx2Fz07n4vnyscW2YW98+AQetRatuGjMbm2pXEZWTnyyfSGV2wFLmDOy9xqg7qIiAio4o+vjp2HDYo5ZjIARIdA3tK5tbVVHpfh9LHK5sRhc6RgOjt6D0CIiAiIgIiICKliuJQ4TRmqqA9zAQ2zACbn4lWoniWJkjb2cA4X36oN0REBEVHDJK+Rs5xCKOK0hEQZvLewlBeREQEREBERAREQEREBERAREQEREBERAREQEREBERAVHFvozfvj9Cryo4t9Gb98foUHJREQdyu+iSfD+6sKvXfRJPh/dWEBQVtOKujmp3OLRKwsJG8XCnWDu0Fyg83SnHMFgZTdAhraaIWa6B2VxHwPapnYhSYh5OYj0JhiMcMgfEW5Sx2U3uFCa3ypkcWMwyliBOjnSXt81bwnBHUlDVsq5drUVpcZnNFhqCLDmg5NdXVNH5L4RS0Bc2pq2sYwt0I0F/mQp4xiuFYjh3TMQdVGskMckWXqt03j4KSqwWtOE4aYTG6uw5wLAT1XgdnyCtYbR19TXjEcXZHHLG0shhjNwy+8k8Sg4NFX1zMaxakwuBslRLVOcXyezG0Ei/wA10RjlfR0WKR4gIjV0TWlr4x1XZtB8yFLDQ1mCTVUlDSdOmrJXSF5cGNjF9Ab6nedyy3yfmqMMxAVsrXVtdYvc32WW1aB4CyDlgY7TYEMWqcUeDG1r2QkXDmk/zfG67OIYzUNqKWhw+Br62ojEhEh6sbeJValocXr+j0uKxwxUdNlJDDczFu6/h2rfFMPxOnx0YrhbI5i+LZSRSG3LkEEErKlvlbhTayZkswikcXMZlHbpZVKfEcSqcfxLD6epe18k5a1zusIWNvmIHHcFcp8MxiTyipMTrhFazmuZGdIm2NvjclXsLwV1HjuI17y0ioI2dt4B1df8UFGkxqppcDxPpcm1qsPeY89vaubNPNUmNx2DAvO1Rij2mNokjhIuHAn+b43XRjwColgxuOpLG9OlzRlpvaxJbf8AGy1paDGK5tPSYpHDFRU+XMGG5my7gfBB6OB5lgjkc3KXtDiOFwvF4jiFTV4xU0tZizsLiifljY1h644khe3XmsWhx6unqKeKloxTOu1kklicvH4/ggsYnUVDKWgw3D6nNUVQy9IJvZgHWf8AFa4PS+a8Vlo5cUlqnyRB7YpATbXU3UU2CV1FS4dJhkjJKqiY5jhJueHb/moqfBcYbicGKyzxGrc/LMz+VsdtwQW6Fv8A/mWJuO/YR2WwrKpnlk6jfITTSUudjOwG+/5FWuhmmxubEXPY2CSnDZC42ylp3/CyqWZUeWUE0bg5raDMC03BBfp+pQRU1ViVfU41T09S2OSGRrIC9oIZx7PBcWgw7FZfKitjdieyq4427SdsYdmBDbADTw5L0+FUMtLimKTSNtHUSNcw33i2vzUbqCpg8p/OEDGvgqItnN1rFpG4+O4IKeMVdbUYnFhFLVCnDYhJUVO428OH+UwOV8OOTUMOISV9M2EPc95zZH33A/BPKHA56qubXU0MVTdgZLTyOLQ4A3BBC6mCQOp6LK+gioTf+HG4OuOJKDHlBV1NDg89RRszTNAtpfKL6m3guN5NOFRXiofj76yXKb05BaNfA8PAL0WIuqmUMrqGNklRYZGvOh11+V1waDCsUqcYp6/Eo6anbTglrIBq4nigseTwy1uNvtr0o/ouLW1dRiPkXBPUyF8j6qxJAGmYr1FBQSUlfiEl2mKpe2RvEG1jdclmBVLvJaPD3MaJRPnLS7TLnJ3/AAQZhqK3G8YaaOcwYbRvALmnWZw3j4LbGKyrrMYGE0dSKSKNgkqJ72IB7B8lLV4JUUlXFV4E6OF7WCOSF/sPaN34qvjuBVFRXNroIIqrOwNnp3uLQ4jcQdEEmAyvjxmpooq+SvpWRBxkec2R9/ZB+Cv+UdZVUGDzVFG3NK2wva+UX1NlJgsDoKENfQRUTr/w43ZtOJPFTYk6rZQyGgjZJUaZWvOh11+SDz/k2W1Fbtzj762XIbwEFtie2xPZ8FNh+LTx+TNdPVyl1RSOkjLjvLv5fmQtcOwnE58ZhxHEmU0AhaQ1kA1cTpqtMW8n66pr5o6aRjKCskZJOCdWkb7fFBTnrsUp/JzCqeKaQ11c/qvJ62W9wL/iFei86YXi2Hsq8QNX0xzmyR5bBthe7fgruO4ZUTtoqjD2sNRQvzRsebBw0uPkFnDKOunrfOOLNjZM1uSGFhuIwd5+JQctpxbGaiurqKufCyllMdPC32ZC3ff4+PFdrCcZixOWeFjHCSnyiQ6ZS477fiCuTHhdfHVV1JhtdTto55S+Ug3khJ3gDsK38jqOKmkxN1PmMG32bHE3vl7fmg6mP4k7CsKlqWNDpLhrAd1yvOVXTcPpo6yXG5JMSc9tqVrgWm59nKvS43hvnXDJaUPyPNnMdbc4blycCw2ppK0GpwemjdqXVTZcxJ4gG9r/AIIL9fimIUspZBg01S0AddsgAOnDUrOFYhidXUFtZhZpIcpIe6QE34WXXRB5zyfJk8oMckO/atbyut8ZaxnlHg8kIHSHPc11u1ltbrampa2gqsXqYKUSvnlaYWl4AdpqfwupsLwqZlW7EcSkE1c9uUZfZibwb+6DqyEiJ5G8ArwWE1uJ4jh0sEFZLGKZj5pZr3cTrlZfhovfOGZpHEWXBwjApcOwOspMzOkVGfrDdqLNQcXzzi9VhJxhs+yhpCxpjA0mNwHE8wr+L1uJ12PwYdhM5gDIhJI/s14/gRzU0uAVI8kWYVC+MTEgyEnQ9a5W+IYfiNHi/nHCYopjJCIpI5Da1txHIII6NmIdOrsHkxKWQ7FsjKi3WjJO5c+vp6yhr6emoMVrKvEC4FzHOu1re0u4LuUlBW0dDV1N45cUqRmJ/lB7GjwC5uEUOP4ZtH9Go5XyuzSPfIc7j8UF+txWslxU4ZhUcTpo2h00st8sd+yw3lVKNsrPLSQVErZJWUYzvDcoOo7OxZmocYw7Gamtw2GGojq8pfHI6xa4eOnimF4TicflBLW4gY3iogIeYzo03Fmj8AgrvhrMchqMUdiUtFSsLujtZf2W/wAzrfBemw+ZlRQQSxymZrmC0hFi7xsvNMwbGxB5o20LcNzG8o9ssvey7Hk9RVmHUJpKt7HtieRCW78nZdBH5TV1RQ0tIaZ5Y6WqZG51gdDckfJc/EqyKh8rukzXIiorho3uJdYAfG66uPUMlfT0zIm3MdVHIddwB1PIqvV4I+r8qIMRkymnhiFhfUvBNtPxv+CDfC8TrZMQfRYnBHDMYxNGIyT1b2IPiFfxMvGG1Jjm2LxG4iQC+XTeqlTQ1D/KSjrow3YxwvjkN9ddysY0CcGrbb9g/wDQoPM00GPvw1uJU2M7RmQvDJG7wN41vwWKnG8TxTzVT4c/YVE7DLIRu0JHLqkq5Q0tdiGCUFFERT0LoGmaUHrPvva0dnxU+I4TVUlZRVuDQxvdTRGEwvdYFvZr+JQaUUmIYdjXQJ6t1dtaYzdcWLXA9ngVyKCsmxWsY+vx59JMJPooaWAWO6+gXpsIoamOSavxAsNbOALM9mNo3NC41XhuPYzaGtgo6eLOC6Rou+1+zegg8s6bFNk+WasY6hdM0RwhtiOF9P7rr5q7A8HqKirrumvs0RNMYbZx0A8dSOSuY7hpxLB5KWN1pBZ0ZPEbrqKtoqrFMAbDM1tPWANcBe4D2nT8Db5oObDQ1OG1dHXYljMu0mkDXxWJa5xGjR4Lo1dXPT+U9FCZD0Wohc3J2ZxrdcmrwfHcXbtq6WGGWnF6dkZ0L7jU8l1sVoKysw6lkjMYxGmc2Rp/lLu0fAoK1FVVNZ5Y1rWSv6JSxhhZfql3w43vyVLzpWVHkpitS+Z21ZM5rCNC0XAsLfFdjydwyXDqSV9U5rqqokMkpbuBPYqdPgk5wLEqF4DH1E0jo7nS1wWnT4IOM7EsUdhLMUiq3tp6MxxhnvjoHk8dVdgxPEhW4diEsxFNiEpjFNbRjf5T8e1Xavyflf5LQ4VTvYJGlpe47ib3d81YxHCJZ6jCRTljYKKQFwJ1sALW5IOU2XF8ax6tipK11JR07tk4gXOh7PG4Oq6vk3VVM8NVBUymZ1LO6ISkWLwOPiqJocaw3EK3zXHBJDWSbTaSHWMnfou5hdCzDqJlO05nC7nvO97jvKC4iIgIiICIiAiIgIiICIiAiIgIiICIiAiIgKji30Zv3x+hV5UcW+jN++P0KDkoiIO5XfRJPh/dWFBWC9K8DebD5qdAREQEREBERAREQEREBERAREQEREBERBpIxsjHMeA5rhYg9oXOwrBKbCZJnwPkeZLAbR18rRuaPBdREBERAREQEREBERAREQEREBERAREQcao8n4paqaeGrqqXpH8ZkLwA/wCWi6NHSQ0NLHTU7MsbBYBWEQEREBERAREQEREBERAREQEREBERAREQFFURCop5IXGwkaWn8RZSogrYfStoaGCla4uETA3Me1WURAREQEREBERAREQEREBERAREQEREBERAREQEREBERAREQEREBERAREQFRxb6M374/Qq8qOLfRm/fH6FByUREHdz7Z4DNWNNy7sPgp1gCwsNyygIiICIiAiIgIiICIiAiIgIiICIiAiIgIiICIiAiIgIiICIiAiIgIiICIiAiIgIiICIiAiIgIiICIiAiIgIiICIiAiIgIiICIiAiIgIiICIiAiIgIiICIiAiIgIiICIiAiIgIiICIiAiIgIiICIiAiIgIiICo4t9Gb98foVeVHFvozfvj9Cg5KIiD0V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Kjipd0ZujfbHb4HwXQVHFvozfvj9Cg5F3cBzRZRB6RERAREQEREBERAREQEREBERAREQEWEQZREQEREBERAREQEREBERAREQEREBERAREQEREBERAREQEREBERAREQEREBERAREQEREBERAREQEREBERAREQEREBERAREQEREBERAREQEWuZuaxIvwWyAiIgIiICIiAiIgIiICIiAqOLfRm/fH6FXlRxb6M374/QoOSiIg9IiIgIiICIiAiIgIiICIiAsLKwg5cWJySYmaUxgNuRmV2smdT0r5WjMWi9lLlZmuALrJAI11C1MxmPDEROJ8qmGVj6yAyPYGm9rBQYniUlHMxjIw8OF7ldJoaB1QAPBYc1hPWAJ8VcxuzgxO3GWWnM0HiFssLKw2IiICIiAiIgIiICIiAiIgIiICIiAiIgIiICIiAiIgIiIOfRMrW1khqCTFY5buB7dFK5ldmOWWEC+l2H91ausoKeSv99B+Q/umSv99B+Q/uriIK8DakPO3fG5ttA1pBurCIgIiICIiAiIgIiICIiAiIgIiICIiAiIgIiICIiAiIgIiIKclXIZ3xU8BlLPaOYAArUz1xFhRtaT2mQEBKL6ZWffH6K45wa0uO4C6Cl5uDml8krjUHXaA7j4eCyJa9gyupmyEfzh4F/wAFo2Stlh6Sx0bW2zNjLd4+KuQSiaBkoFg4XsgrCsmjewVFNs2vOUODwdVeVLE/4UP/AJmq6gIiICIiAiIgIiICIiAqOLfRm/fH6FXlRxb6M374/QoOSiIg9IiIgIiICIiAiIgIiICIiAsLKwg5cNFVMxMzOkvFc9W6u1kck1K9kRyvI0KjZiNO+r6M0naXtuU88zIInSyHqt1K3M2zGXOIricSrYZTz08BZO/M6++91DilHVVMzHU8mVoFiL2Vykq4quPPESRu1Cjq8QgpJGslJBcLiwVibbs48kxXb9LTQQ0A77LKwDcAjtWVzdGUREBERAREQEREBERAREQEREBERAREQEREBERAREQEREHPo8ONNVyT7XNmB0y23lSOoS5xd0qoFzewfopIquCaR0ccgc9u8WKl2jBve3mgq+bz9bqPzp5vP1uo/OrW0j77eabSPvt5oIYKbYvLtvLJcWs91wrK1D2uNmuB+BWyAiIgIiICIiAiIgIiICIiAiIgIiICIiAiIgIiICIiAiIgo0X0ys++P0VmeaKGO8rg1p017VWovplZ98fop5KcSVMcxP8ADBs23FBzNrA1hiZXObCf5chuBwBXSpJoJIwyneC1gtbtCnyjgFD0cCr24NjkykW3+KCHE/4UP/marqpYn/Ch/wDM1XUBERAREQEREBERAREQFRxb6M374/Qq8qOLfRm/fH6FByUREHpEREBERAREQEREBERAREQFhZWEFVmHwMqukBp2hN73U00LJ4nRvF2u3qRFd0yzthDS0sVJHkiFgo6qggq3tfKCS0WCtIm6c5NsYwAWAA7FlEUaEREBERAREQEREBERARYRBlERAREQEREBERAREQEREBERBVgoYaed00ebM697lZdQ0rnFzoGEnUmysogq+b6T6uzknm+k+rs5K0iCCGlggcXRRNY4i1wp0RAREQEREBERAREQEREBERAREQEREBERAREQEREBERAREQUpKadk75aWVjdpq4PF9VjZ4j76D8pV5EFHZ4j76D8pTZ4j76D8pV5EFDotTM9nSZmFjHZrMbvKvoiAiIgIiICIiAiIgIiICo4t9Gb98foVeVHFvozfvj9Cg5KIiD0aKt5xo/rUX5wsecaL61F+cKZhMwtIqvnGi+tRfnCz5xo/rUX5wmYMwsoqvnGi+tRfnCecaL61F+cJmDMLSKr5xovrUX5wnnGi+tRfnCZgzC0iq+caL61F+cJ5xovrUX5wmYMwtIqvnGi+tRfnCecaL61F+cJmDMLSKr5xovrUX5wsjEaM7qqL84TMGYWUVXzjRfWovzhZ840f1qL84TMGYWUVXzjRfWovzhZ84Udr9Ki/OEzBmFlFV840X1qL84TzjRfWovzhMwZhaRVfONF9ai/OE840X1qL84TMGYWkVbzjR/WovzhY840X1qL84TMGYWkVXzjRfWofzhPONF9ai/OEzBmFpFW840f1qL84WPONF9ai/OEzBmFpFV840X1qL84TzjRfWovzhMwboWkVbzjR/WovzhG19I9wayoic4mwAcCSmYMwtItc48eRTOPHkVVbItc48eRTOPHkUGyLXOPHkUzjx5FBsi1zjx5FY2jeJ5FBui02jeJ5JtG+PIoN0Wm0bxPIptG+PIoN0Wm0bxPIptG8TyKDdFpnb48im0b48ig3RabRvjyKbRvE8ig3RabRvE8im0bxPIoN0Wm0bxPIptG8TyKDdFptG8TyKbRvE8ig3RabRvjyKZ2+PIoN0WucePIpnHjyKDZFrnHjyKZx48ig2Ra5x48imcePIoNkWheALm/IrG2j7yDdFptmd5NtH3kG6LTbR95NtH3kG6LTbR95NtH3kG6LTbR95NtH3kG6LTbR975Jto+8g3RabaPvJto+8g3RabaPvJto+8g3RabZne+SbZne+SDdFptmd75Jtmd75IN0Wm2j7ybaPvIN0Wm2j7ybaPvIN0Wm2j7ybaPvIN0Wm2j7ybaPvIN0Wm2j7ybaPvIN1SxX6M374/Qq1to+8qWKysNM3rfzj9Cg5iLXaM4ogoUckLKZwe5oOtwd500t+K2DqebZiQsa7ZW4C910h5OREfx3ck9G4/fu5Lz7bPLsu59qHqjq2LyCQdba6raNtG94EYF81hr1vD8Fe9G4vfu5IPJxgNxUPHiE226XbbpRkFA0Xs1zwXXBO866LUtoMptk11Ivr+Hguh6Nx3/ju5J6Nx+/dyVxbo226c6pNKKeZkOzucpGt+S2aKBxbfI22+536K/6Nx+/dyT0bj9+/kptt0m23Si3oMbg5pjNn9p7FgMocjBIWZibOLTu8Vf9G4vfu5LHo3H793JXbbpdtulEHDy2zg0DiDrvUkMFJKXZGMcQOtYmw07FaPk5EP8A5DgfGyyPJ2NoNql4BTbbo2W6cqmbSmnO1LGvz7yexWgaGOYujdHe2tzoNOxWh5ORH/5Dln0bj9+7kptt0bLdOceiHa5WwgCwbc6niVMYqPZucxzcmgeQdN6t+jcfv3ck9HGWt0h9uCu23Rtt05wipH4g1kYzNPD2VuOhBwaSy1+sAdAbdivDycjG6oeDxT0bj9+7km23Rtt0oNNAAAWxu8b+KWw9rGkZXEA7zvPir/o3H793JPRuL37uSYt0bbdOdMKHZv2eW9uOt+y3gueF6H0bi9+7kno3F793JZmlpZnTtLzyL0Po3F79/JPRuP371OOycVnnkXofRuP37+Sejcf1h/JOOxxWeeReh9G4/fu5J6OR3/ju5Jx2OKzzyL0Po3H793JPRyL37uScdjis88rOG/8Acab/AMjf1XY9G4/fvUlPgMdPURyiZxLHg2srGnbKxp2iXcWVhZXpesREQFhZWEGr/ZVSqqoKSFr5iQDorcnsrmYvBJPBDs4zJleCQOCzaZiPDN5mI8JKbEqWqnEUZOa17EK6Aw7j81xqSml85xy9HdGxrCCTZW3UEhc4h2hfmtfxUrM48sUtaY8r+RiFrALncuZ0SoEuRpLWjXNmPFWIoJmxta+xtrvvfgtZbiVsNYd2qZWZiO1c6ooqp8rHRS5RbU33H4dqrdDrHuyNcY8mXN1zZ2/UFVp29m1YLWN36X01K5D8NrMga2oJJN3dY6raooKyeYuEgY0ga5r2I4BB1S1jd+n4oWsBF9L7lyPN1YZCXSgC975ifhp2WWww6pdTRxSyXLHl2bOb3sQg6pawDXRZ2bVQpqWaKMiV+dxJcTe/wWwppnR6vINt10Ft7AG3ChmlZDG6SQ2aO1SBpbAGk3IVetY+WnLWNzODmm3wKDEdbBJII2ucHu3XbZWFzoqeXpUTskgaHXJeRpp8V0UGudm0EeYZyLgeCkZ7QVd0bzWNkA9WGEE5u34KxH7YQTIiICIiAiIg0k/hu+Cq2VqQ2YbmyrZ294KMyxZLLbO3vBM7e8ETDWyWWr6iCPMXzRtyAF13DQHddaOraRubNVQjIbOu8aHxQwlsllr0mC38eO272hwv+mq1ZW0kjgxlVA5x0AEgJKGEllmyZm94LOZveCGGLLFltmb3gtXSxsaXPe1rWi5JOgCGHnZ8ckj8qo8NAkyue1ugGXKWk/G97fgunWVz6ed7GMaWxMa9+Y2JBJFm+On6K0Z6TPrNDm1/mF9Bc/JHT0jjndLATGA65cOqDuPgiqLa+SRrH2Y1r3tDWtd1wM4bqLeKhgxaoqHxsZTsa6Utyl5NgC1x1/L81fldQPyF08LbuEgIeBntrfxHb+CkM9FGC7a07RmGuYDUj9bIqhHisr6iKMwWa7Zhzr7i4X0+H7rFdib4XzMaGhmR2SQG93ZC4f8Ao/FdXLCXB1mXAsDYaBY2cF75Y72tew3Ijm+c5Xs6kcbHDaEtldYgNtofE3v8FVGNTM2zhC6RoJeA7TK3Kw2+Z3rulkL/AG2xu1vqAUMcB3tjOt9QN6K51bWTw1JMGzfGymklexxt7JHDt3qxh1TJWQvlfG1jdo5jAHXJDXEXPJWbRa6M1uDoNb71sCxos0tA4BEYsllnM3vBMze8ETDFkss5m94c0zN7wQwxZLLOZveCZm94IYYssZUMsYc1pkaHO3AnUrQ1lL1b1MQzEhvXGp4BDDeyp4mP+nb98foVY6ZS5Wu6TDlebNOcWPwVTEqqndDkFREXtddzQ8XA13oYUYxvRawyxyNzMe17T2tN0VV6dvsj4Ista4tG7cliO0XRoXmmdMiqJ5IY6jOHPz3HVI/lt4r0uV3gs5XeCDzMM+KCRtRIJj1AC0M3gO1042W7Z8WlIcHSMaSBYx9hXo8ruKZXeCCtQulkooX1AIlLesCLaqws5XeCZXeCDC5ePNldhtoQ8naNJDASbfgurld4LDQ7Xcg8lkrWRMdM2QNYA4udfdc71MJ8VkY9mU7ExDKMhNxYbvFemfEJWFj2tc07wdQVkMIFhYDgEHmad+Iw1DXiGVsRiAIAuc2tl1cFmqpqR7qxrg8SENzNsSF0crvBZyu8EGqLOV3gmV3ggwspld4LOV3gg1RZyu8Eyu8EGEWcrvBMrvBBhFmzvBLHwQYWVnK7wTK7wQYWDvNt9ltld4LGV2bsQeYYMRie58LZ9qAROXC4JvoW8dL7kkq8Q2r+jF7nANzuLOsB4henyu8Fq2IMc5zWtDnG7iBa6DgmoxVjHvcJHZswytZutaxHMrqYVJUTYfC+rBbNfW4sd6uZXcQhDgRfiEEqIiAiIgLCIgqYjWwUFPtal+Vl7Xtdc30mw0D6Q78qz5VxbbDAy9uuF4/ze7vH8q1E0j/ThfUms4ev9J8N+sO/InpPh31h35F5Dzc/TU6/ZQYc8nQkn7qu7S7Y5pev9J8O+sO/Isek+HfWHfkXkfNz7XzH8qebn8T+VN2l2c0vXek+HfWHflT0nw36y78i8h0H+p8ljoP9T5KbtLs55ezZ5SYc9waKnU8WrX0mw36yfyrx3Qf6nyToJ958k3aXZzy9m/yiw9jWl1To4XHVWvpNhv1o/lXjug/b+SdB/qfJN2l2c8vYnynw0f8AyXflWPSfDvrLvyLx/Qft/JOg/b+Su7S7OeXsPSbDTvqHW+6s+kuF+/d+VeO6D/U+SdB/qfJN2l2c8vY+kuF+/d+VY9JcL9878q8h0H+p8k6D9v5Ju0u055ew9JcL9+78qmo8dw+rqmQQyl0j9wyrxHQf6nyXR8n6XZ4zTvz3tfs8FN2n8S1XWmZw96srAWVl6RERAREQav8AYK0W7/YKxk8Sg1RbbPxKbPxKDkV2FzVdVL69jKadjGytyXeQ0k2BvYXuqUnk9UyTTSPq43F4s0lpO54eLi/hbRek2fiU2Y4lBxJMJqZJy4zwiNzjIQGG+Yx5OO7tWIcDMUkbw+O7HQm4bY9RpB5rubMcSmz8Sg1RbbPxKbPxKDVVq2A1VDVU7XBpljcwE7hcWVvZ+JWgbq7rHeg4kWBSNZ1pYWkve7LGzK1t4y3QX8blRPwioqnljvVbGOJjXn2ZHMJJ0BvbVeiDAf5is7PxKDgS4FK6KNkM0URyOa9wDiTmvcandcrV2A1AoRRx1bRDmLrFpubtsbkEE66/JegDAf5is7PxKCCmjdDTRRPdmcxgaSO2wUq22fiU2Y4lBqi22Y4lNmOJQaottn4lYyDvFBhFtsxxKbPxKDVFts/Eps/EoNVg7lvs/ErBZYbygo11LPM+CamkYyaEm20aS0gixBsfAKjBg81FI2eKWOZ2S0ofHck5i4luulyT8l3AzQalZ2fiUHnPMstVGx78sVzIHRPJ0a5+b+U77LTFcHkbC18UzWPzzdYN16+o5L02z8SqWKs/6Zup9sfoUHncMpH0ccrXva4vfn0vpoOKK5l8SiD0V7RXG8Bct8meMvvxuc1sp+C6jbZAPBQPoaZ787oxfedd6iIIa2QdFY+O4luM5O6ykpa8VM87GM6sZGV1/aU0tNFK6Mu/09wHwsoYcOp6eV0kA2Zda4adNOxFRHEZjTySNp+tG8tcC7QADepJq2RlLHOyG4c3M7MbWSbDo5Y3MEsjA6TaHKRqUnw8TsY11RL1CCLEKiKLFHyyhopyGnqgk65rXstTjAbFC50eV0hNwT7IHarEWHxR1G2zvJ32J0va1/itX4ZA6NjA5zct9QdSDvCC61wc243FUcXmkhow6Fxa4yAaGxsrkMYiZkDiQN1+wcFh8bJWFkjWuaTucLhEct+IzUo2ezzuyl4LnX0G/XlzWz8VmjvmjjJbYFoOpJF7jwXSEELWZGxsDbWsANy1kpoZAczG3Iy5ra2Qct+MyshJLI3PFjoTYi1+as1tY8UUM0GrnPbdoPHsVplJTshbEIo8jdwsOa2ZTwxtLWsaBfN+KLlzWV9UamSPZtDsxs1x3ADwWrsafkZI2JuVx0BOpGgPzXW2cYcXZW5uNtVqYITa8bDlNxdo0Qy5TcUqGMBk2Zu9wJ4DsWIcWlFNIS0Z2PLRn3u36/DRdbo8BNzGwm9/ZG9HQQu0dGwjxCGVKoqpZMLjqonbMmziAL/gtZ3SiseIp3AMjLnA+yCRouls2ZAzK3KOzsWMjOto3rb9N6DgitqMuzM7muYC4uvcOPYAV1XzySU+VmZr3R32gFw0qfo8GUN2TMoNwLDQrdrGNBAAAOpsg4dRW1DW0pEh1jDn+OvzWDW1GdrRObSHrm38PrWXbMMJLSY2Et9m43LBghOa8bDn9rTehlDhs7pqUGR2ZwJF+IvvVxRtZGzVrWjS2gW9whllaj2z8Fm4WL9c/BQy2K5lZLK2vhjins5xHq+y3aSulcKJ8EEjw98THOG5xFyqZShYduHxCzcLVxBt8QhlIiIgIiIMIiIOdjFNLU0zWwAF4eDqVyjh+Kkbo/wK9HJ2fFa3CxNcsWpEvPmhxWwAEY//ACWOgYrrpHzXWrqV9S6N0c2zy9v91UGG1o34gbnebKcbPFCk3DcTY0Na2MAeKk6FiupLYiew33Lr0MElPEWTTmY3uCd6sXCccHFDyrsDri4khlzr7SeYq7hHb7y7lfRSVUsT46jZBl7gdqqtwysLS01pawaAcfFTihOGrm+Ya7us/MnmGu7rPzLtUdFU08zC+s2kbQRlI3ro3CcUHDV5TzDXd1n5k8w13dZ+ZeruFi4Tig4avK+Ya7us/MnmGu7rPzL1VwlwnFBw1eV8w13dZ+ZPMNd3WfmXqrhLjwTig4KvK+Ya7us/MnmKu7rPzL1VwqdbSSVLmGKfZlo38PFOKpwVcHzDXd1n5lawzCKumr4pZWtytJvY+CtNw+tLiTWuYNwA1v4q7QwzQBwnn2xc64PAcFY04jyRpVicryyiLo7CIiAiIg1f7BWQsP8AYKyNyDKIiAiIgIiICIiAoJS0Mlzuyt7Te1hbj2KdROynOH2y31vu3IOfhNQ0RvjklBftnMaDJmB7bNJ1On9+C1xOvmpZ3iN8QbHEJMjhdzzciw10+a6DWwNDQ0MAaerYCwWjoKd9Vt3AOkDQ3WxsLk/3QcqLEJ46rK98bYzUuY42JPYALF2m/eL/AAWnnWuawSF0Bbso5SMhvZzspF7/AI3XYfsGuY7I1zs1gQ25BK3DIjcANOlrWHJBxTjFYY55WsjDWZwGutduU2uetc8hvW1XitTStlYXxumic4k5LBzQ1ru12ntAdvwXVaKd8sgDWF4s15y67r25WWZujNY6SbJlaM5JANvFBXr6uWLorYpI4tu4gvkFwOqTxHBUY8Wq5YJJxsWsjia83Bsblwve+g0B+C6k0FNUOhMmVwjOZjTa2oI3Ld7omAG18xDeqLoOQcWq43SDLHUNZJsQ+JpAc8tBb2mwubH8FtU11VSzysuxz3GNodbRtwb6F1t44jeumZKaAMZdjA52VrRuvv8A7LWKlgiMpJMhlN37Q5tOGvYEHPixGrO2dOYoo4IRK8hucu1fqLG38oKt4TVy1UMm2yl8b8pLbC+gO4E8eKttZGG9VrbEW0GluCigkgu9sIa0MdldYWF7A/3QW0VaKqbI94LXMDDa7rAH4aqbaN4hBusHcVrtG69Yab9Vm4c24Nwgy32QsrA9kLKAqOLfRm/fH6FXlRxb6M374/QoOSiIg5sT66VjnsnfYae1vWJpa2FrXPqHlr9xDrrSnqzDEWBgcdcpPZcWKxNUtlibHssoaNNb2K8nw8OfCSN9dJltLKA69jfRbDzhkDjLKAb2uUhxN0MUbWxC7Nxv/wA4rBxE2daPU3N77rqrlqJK8gkPnIG/VZc+uBAEsrri+hWTiT3ODizhoPD/ANrJxN/W6gFyPwsqrQyYgHEF89wLkXWzHYg8XEk1sua5PYs+dHWAMdwNRqd9z+6eciWta6PsLSb77qH/AC0glrZ3hsc0pPx3LO0r7i0kxvusd61gqm00j8jC5hIIBNjotxiTg02j1IsTf/lkSJYL8QDg0vnBO4cUElcYw8SzG7soFzvW7cTcHAujzWN9T4WWDiWaQPdDcjszaWT/AJVo2Wve8sbJMXjeLptK82683W0Gu9OnA1T5zFq5trA2t4qQYnaJsYh6o3670hI/+tZnV8LiDLKctgSDpdYkfXsc4GWY5Rc2O5SedT1rQgE9t1qzEQzOBDo/TVxJCv8Ayv8AyiZUVkgJZLM4DfY7lJH5wklyB8wO/U7lCyobCZGxNJa8jeeCtnFiSPU6DcM3x/dSEifCuJq0tL2ySloNiQUM1cHhhkmDjuF96Q1roowwNuLk69t1tLXmSeKXZ22YItdDLAfXudYPmve2/tR8ldGXB8kwy7zfRSeczZ9oQC433rSXENpC9mysX6XvewvdD49oumVP1iT8ydLqffyfmUF1m6xmWM2TdLqffyfmTpdT9Yk/MobhLpmTNk3TKn6xL+ZOmVP1iT8yhul0zJmybpdT9Yk/MnS6n38n5lDdLpmTNk3S6n6xJ+ZWcOqqh2IU7XTSFpkaCCfFULqzhv8A3Km/8jf1WqzOVrNsw9wsrCyvW94iIgLCysIMO7Fz56iVtRkaDe+gtvCvv7FE6ZjX5XOGZQROqZBIWhguHhvxC1fXFkgaYx7eW91asPBC1p3hqopHEXCQt2QdqQCDdTU9WZZtmWgdUO3qYMYNwYPwWQ1oNwG34gIK1W+pa9op2gixJuoW1lWd1Lu33V18zIyA97Wk7rnet8w4tQc4V1WWucaS1uztW762faMYynuS0E+F1eLtL3CXF94Qc91dUtaL02t9PFbMrakuiD6awedbdgV0Oa6xzNK2FyN6DI1WbLGqaoM2SyxqmqDNlqPZWdVgXsgrxyTGukjc31QALSArBGo+K1EjTIWBwLhvHBbG9xdBuiIgIiICIiDV/sFL2CP9gqvXPcymc5vEfqglE0ZNs7b8LqRcadwEZd1BHYEOzdYntV10k7cPY+MxtkyguMt7AdpNlBdRcRuK1DnUhe1kUUrWFzixxF3G1gRoOzfxCt19XNDLFBTtYZZGuf6y9rNtfd8QqOgi5kNdUPq6drmxbGoZnaATnaLA3PZa5stq6rqKaohyNidE97WZSTncSdbdmg1/AoOii5FPidRJMLwsdHKx0kIabGzSBrfjcFQy4xUCno5g2OOOaHaSPcxzms3aXG7fvPBB3VVqw91PMIo2Svt1Wv8AZJtpdWAbhQVE/RoZpspcGDMQN9raoOM3CZTERsI2O2EjBdwN3kg5t2nb8FmpwysmqJ32ZZ7JGAhwAII00tfs1uVb8556wCOxgEchJJADi0tG/wDEhZZjMb9naM9eQxk5hlBFu3xvogrTUuxqBG2Ietqo5I2sb7IAbmPhuUuFUVVT1ss1QGgSMAOUi2YEm4AA018SpY6+V+yMkeQPqHRXBB3Zv2VyrqW0tLJO4FzWC5A3oOYKapZO98bA97Kp8lnOy5mubYWPhe34KCLCakRmPJG3PTbKRxdmBdlsLaXGv4LoS4oyKr6Ps3XDwwvJAbewO8/Hd4FR0+KyviYX013yTvhYGuH8pdqfwaghfhss5ne6KOJz6VsUYvfK4F193xG5Qy0z2OAdA2N0s8To4oxmDQ0jM69rDT9FediuZrssThdkjo3adbLoVFJjBFPOY4iXxQiQZyBmuAbgcNfkggZhtQwNtBGWxT7RkbnAkixB1t4jfrot3YVKDK4Fsga9phY42GTMHOafidPgArkuJsgk2czCx/VIFwbg3JP4ZTyW9HXCrdl2boyY2yAOI1ab2/RBVZQVHmuqgGRkkrnOawHqtBPs3/5vK1p8PeapkstPFGwSOfswQQLsAHzBWtPjTo6VrqmF5e5rnNLbdcB4b+G8K35yAlML4i2YOsWZhoMt81+Glvig57qCrcJ3CkhjfK8Xs5vsA6NGlge258fBS0+FzsFK17mhjBaZt75g1xLLaDtK3GMmV8bYIQXGcRvBcCLFpNwR8FirxhsTC93q2xzZJL2Jt1uzxtoghfhNQKZrIgxh2TA8Cwzua6/A9l94XRwulNJSFrswc5xcQXA2vwsAPkohjEYnZCYznOQOGYXaXbvjv7F0zuQB7IWVgeyEQFSxb6M374/QrQzTMxdsDn3ikjLwCy1iCNAe3tut8V+it++P0KDkoiIOwKWnIF4WclnolP7lnJSt9kLKm2E2wh6JT+5ZyVOKpw2Wd8IY1rmXBLmWBtvsV0rLjPwOV7pM1TZpLnRgM9ku334piDbC0JMNdOIRsS8tzW8L2WxdhzTZxgB4aKhF5PPiYMtS3OBv2fbmuFlnk8BYyyte64JOz4JiDbDqNpqZ7Q5sUZadQQN6z0Wn9yzksUdP0WkigzZtm3Lfip0xBthD0Sn9yzkq9WaKjh208LcuYNGVtzdXlSxOidX0mxa8McHhwJFxomINsK3TsNIYWxBwfusz/nBTufQNiL8kdw3MW6XsufJgEkMBfHLtXtboy1rnXT5ozycJu90rQ57ACC2+U2Hju0TEG2F6GagmkybNjXWB6w33ViOGkmbmjZE9u64C5jPJ5zZGyiq9YGZL5NLa304q9hOHuw6nfE6TaFzy+4bZMQbYWOiU/uWck6JT+5ZyUyapiDbCHotP7lnJOiU/uWclMsJiDbCLotP7lnJOi0/uWclMiYg2wh6JT+5ZyTolP7lnJTImINsdIei0/uWck6LT+5ZyUyJiDbCHotP7lnJOi0/uWclMiYg2wh6LT+5ZyWOi09/4LOSnWLXJ+CYg2w50VThksjo2hgLQTdzbAgbyD2qTaYfd2kQaADnNrG6pv8ny8ZHVF2RgiEZPZ1vrxUD8AlqZZRI5sYblykN6ruOg3BMQbYdX/wC3kuF4bsF3DTRSxQ05ySRMjIJBDmhcw+T9oy2OYNcc3WybwbaHkr+G0ZoKKKmL85YfatbtTEG2F9ZRFVEREGEWVhBo5wFrmypy0zZJb7YBhNyO1V/KL6E0Zi0F4BI7FwjBGACa3eOK52viXK18Th6SamL5C9kzRd4dYlH05MjXNkbYPzHVeaEUOX6Yb9l3blgRR53A1hABsDm3qcjPK9D0N7pC4zMF3E2BU9PCYp85laRlDbX+a8yyKFzrdLcTbjZYEUN9aw805F5fp6qeCCocDI7cLDXRVfNUBIvO+wN7XXmqlrY7bKoLwezNuUOd/fdzWeX6ZnWx8PXeb4w14bOevYandZBhtOAAJnfHNrdeR2j++7mm0f33fmTm+jn+nrY8OhBzOmJd8dyt0rI6anbEJMwb2k6rw20f33fmTO/vu/MnN9HP9Pf7RneHNNozvDmvA7R/fdzWM7++7mnN9HP9Pf7RneHNNozvDmvAZ3+8d+ZM7++78yc30c/09/tGd4c1gPZb2hzXgc7/AHjuaznf33c05vpOf6e2ZFEypfOJBdwsRdT52kizgV4HO/vu5q9gr3HFYLvJ37z4Kxq5lqNbM4w9msrAWV2dxERAREQav9go5oc0gi4O8FH+wVkbkFNuG0zXhwjvY3sSbLevo21tK6B73sa4i+S2o4ajcrSIKL8P2rY2S1Er2MIJacoDrG4vYfosTYcJi1zp5c7S7K8EXDXb27t27kr6IOfFhjYaozxzSgloZl0IDQNBuv470dhxdPBMaqfPCzID1TfiTpvK6CIKNNh0dPJna95sC1jSRZgJuQNOK0fhcbqKOj2sogYwRloI67fE2/Sy6KIIYojGX3kc4ONwDazfAeC2LQ7ODqCd34KRU690zKKodTAmUNu0Dfe3Ygi820T42whgDYWGMNa61gbXB5AqOOhopzJE2WSSz80g2pNzu635VTo4ZHVk2SSpEL5Ll7gQ51mDtI4rUPl9cWPrC18gY0EOBaBveTbt4Dssg6zcPhY/M3N/E2oBcbB2uoH4lbNo2GgNLM50rXNLXFxNzdc2nNe8UzS6U7VoEjnC2TKSTfxcLBZoKiaGN9RVyS2bHeWNzHGzr7xp8dBfsQWX4VSDqSOkO0fmIdK7rkAb9ddylhoKdjxJESbSOkAzkgONwbD8Sta9rjU0Lg1xa2Y5i0Xtdjhf5rkxT1MMcuQzOZapa0sYXdcSdXcN+9B058OiaJNi8MllDmtzkuDc2rrNv+Kea6VxySFz3bLZ2c86NsAbDs3LmzCplqWue+oZKySQAiMlrG7Nwa4aa9n4rZjqwyQytZKGMGWRxuXOaH9lxfx+CDrtoIQ+N7m53xtLGuebmx3/AKLNLQw0l9lmuQG3c4usBuAv2Khh01S/EpBIJWwuY42kBOVwda1yOHBVWT1Uj5zDLO+QTTsIyksawB2W2lr3sg6pwqlLI2lptGCG9Y7i4OPzAUs1FTzyukkjaXujMRPaWnsXKrHVUGybEalzmNa/Pq7MS7UWA4fqkjq9m2Y9szoo3BjHtPWeHOvmNhuaLDTxQXRhVKAW3kzEtdmMhzXGgN/gbKQYbBtTK7O95cHdZ5NrXsPhqVz6eSp2mHF5kL88rZC5tiYxexPJq7FNOypgZNHcseMzbixsgrxYbBDK18WdmUAWa4gEDcCO2yuncsrB3IA9kIg9kLKCqKKIVXSTndIL5czyQ2++w7Nyjxb6M374/Qq8qOLfRm/fH6FByUREHfa1uQfBQvqImncSOKmteK3aQuS/atbs3Ryl4uLN9k/FQdZoY5oLTcHctsrVy3RTwyUbWyOBOYOaPZ3dqjwuSYTysme4t0bmJvd3gqOxlbwTK1cKV8rIy180ojFQ5rn9trafNSVVR/0EBkne2Ui1gbXPElB2crUytXEppJn1mR08jnklptuy5faH4qN9RVMpqbrusC4ku3vI3BB38gWh2bBd5sCbalIJBLGHDf2jgeCr4jDJPThkQu4SAoLeVqZWrjR4fVMObM/MA0i7za+bX5KWhp6xhqTNmAe3qjNfreCDqZWrBDGgk6AalcWKirhG0Xc3rZXXfrlO8/FS0VHVxmo2z3uL2kC5uDvsg6RkhEYfnGU7jdbMdHI27CCFxIqCsEWXIWNAtlL73NjcrSGmq5XNLHPEbXkdU2sRbX4IO0JoM+TOM18tvHgpsrf+FcB+HVzy4Mu07QODy65U0UFZDWdIlEhYBoxrri1gLc0HZyt/4Uyt/wCFciqjqZsReIWvFmts7NYN46KN9DWh0DWB2UAZjn/NdB2WmNxs1wPboVtkaubhNJNSm0jcrQwNAvfW66aDGQJkatkQa5GpkatlhBjIFjKM34LZY/n/AAQMgUUk0EcjY3vDXu3AnepiuZX0s8lZHLAwhwAGfNoBfW4QdLK1Yc0C3xC2G5Yd2fEIN0REBERBhFlYQQVVPFUMDJmB7b3sVV80UH1Zivv7FE6ZjHZXOAO5SYhJiJcqtp8Oo3R56RpD954KBs2Buv8A9PYX0OXeu65jHkZsriOIusbCK46kf5QpthNsdOdSUmGVkZkhphYGxuLFT+aaD6uxXGsa24blHwWRruITbC7YcSuiw2imjY+jadpfUdih2+EZPooD7XyruybIPa2TIXH2bhYEFO29mRi5udAm2E2x05NIMIq5GRspwJHgnKRwV7zTQfVmKzlha4EbMOOgIAWxexoBL2gXtdNsG2OlTzTQfVmJ5poPqzFbbIx17SNNjY6rbfucE2wbY6UvNNB9WYs+aaD6sxW2vY5oIe0g9t0D2OFw9pHxV2wbY6VPNNB9WYseaaH6sxXLt77eaxtGF5ZtG5h2KbYNsdKnmmh+rMVSsgw2jcwSUrbHUkdg/uuyG37VqYmusXBptxF1dsG2OnCMuDBxaafXfoL6K7h0WHTPM1JEA6N2Um24q3HFTiRzGNjzjVwAUzYmsIyta25voLJtg2wkWVhZVaEREBERBq/2CsjcsP8AYKygyiwiDKLCIMosIgyiwiDKgmmZTxyzSmzGDM48AAplWq6ZtXTz07/ZkGUn8EFLzzCKWnlOzDql+Vjdq2w17Tu0Hz0UkeImWtfTNhN2ute/Z2k6adnMKF2CB+d5ezaPzA+r6oDgAbC+h6o+amOGHbRyCd3Us3W/si1hv8DzKDo2Cw6NjhZzQRe9ithuRBq5jXNLXC4IsQtY4Y4Y2xxsaxjdzWiwCkRBjKFnKERBjKFpHDHGHBjA0OcXG3aTvKkRBjKFmwREGjo2ONy0E2tqOzgtmtDGhrRYDQALKIMrB3Ih3FAHshZWo9kLKDKo4t9Gb98foVdVLFfozfvj9Cg5KIiDoNxugDQNt8lnz3Qe+HJeeoqOKenc94Oa5Asd2l1I7D2GOzQA/idy475eeNS0w7nnug98OSDGsP8AejkuEMOax0jS4PIbcadq2kwpu3LWyBrcubjZN9jks7fnrDz/AKoI+CHGcOO+Rp/Bebiow9jztLOa4tAAvewU3mo3b6zeCd2qb7HJZ3hjWH+9F/gnnrD921HwsuCMNa8DI9w6lyS3t1/Za+bmixfNYEXFhe4TfY5LPQ+e6DsmHJYGN0A/1hyXDOGt6O51wHs1uO3f2KtV0Zpo43F18/ZbcpN7Qk6loem8+UPvvknnug98OS8hZLLPLLPPL1/nug98OSefKD3w5LyFksnLJzy9f58oPfDksDG6Af6wH4LyNkt8E5ZOeXr/AD5Qe+HJPPdB74cl5CyWTlk55ev890HvhyTz5Qe+HJeQslk5ZOeXr/PlB74ck8+UHvhyXkLJZOWTnl6/z5Qe+HJPPlB74cl5CyWTlk55ev8APlB74ck8+UHvhyXkLJZOWTnl6/z5Qe+HJY890N77b5LyNkTlk55ev8+UPvxyTz5Q++HJeQslk5ZOeXr/AD5Qe+HJbR4tRzSsjZKC5zgAF46ys4aP/uVN/wCRv6qxqzMrGtMzh7hZWFleh6hERAWEQoNXuDbEkAeKpSU8ck2bbgNJuRoq/lHrQtBdlBeASuAIaWxvV2N+O5c7WxLna+Jw9E+lzTukE0Yu4EWPZ+6kfA0yNc2Rlg/PqV5o09O0AuqyLi41Wk8ETGjJPmPaL7hxU3yzyz09F0PNJmdNG25J6pU8EQhnz7VhGUN36nxXmDDS9lURpxWNjSj/AOVf8dyb5Tlnp6qohhqHtc6bKQCNCNQVAcPpy36Qc2utxqvNNhgL3A1Nmg2BvvCk2NJbSq1HjvTkXll6AYZS6XqHafaC36BTbJke20YSd41uvLviha5pE92EakHcVIYaQMP/AFRJ01unInL9PRnD6Zz7mc2zXsCAto6OCJz9nOQHizusCvMCKmDnA1OlgQb/ACW5hpczTt7DhdOReR6B+HU2ztHOQR7JLgbeCx5spizKah262jgvPGKmsLVJv8VXlDWSuayQvaNxvvU5cJOrj4erOG0ZbbbEcetvR2G0pdmE7mm1tHBeSv4nmlzxPNTm+k5/p7qDZQQsibICGCwJOq32sdrZ2814G54nmlzxPNOb6Of6e4ZHCypfOJRmcLEXFlNtGOIDXtJ4ArwV/E81dwU//dYdTvPb4Kxq5nGFjWzOMPaLKwNyyuzuIiICIiDV/sFa5PtO5rZ/sFayyCKMuKBl+07mmT7TuaqPrJIxnc1pb2gb1bErDEJMwDSL3OiDOT7TuaZD3nc1jasuBnbc7hfesue1gu5wA8SgZD3nc0yfaPNZzDTXesGRjXBpcA47hfVAyHvO5pk+0eaCRpJAcCRvAO5YM0bbZntF91zvQZyHvO5rUN6ztTv4qRQTQtqI5I33ykjcbHsQSZftO5rUlodlzm/C64UVFKcTl2AyNgmYNqZDmyhg6tu2/ioYJ3nZOeYw99MQzI0FwOVxObtA00Qely/adzTJ9p3NcBlZPAyd2262xhLIzuaCBdw8BqunQSTT08hllY7rERyMIOlu22l73QXMn2nc0y/adzXBjr6oNgijfGw7JhaH2AkJJBGvw7OKiOISGojqXz2eIpbxtaLxHO0AG/8AdB6TJ9p3NYyfadzXB841bqWRzJW5omTOJABzZSLfqr9fVPiFKA8RNmfZ8pFwzqk/Pcgv5ftO5rOT7Tua8/S174m0cYmuOo1wIAzZiRcdqu11ZLT4g1geHMczqxtsXF1nHXttoNQg6eT7TuaZPtO5rnYTUz1Ie6SWORmVpGW1wTe407Ny54xKujo4Zi4SGZlz1LCOz2tJ5OvrwQegy/adzTL9p3NcyWWWTBKp0kjXnI/K9pBuLeHaqktXM+ZsYmbPG2oa0SNba943EjTtFvmg72X7TuaFmm93NcryffMKWGKWTO3osTwS2xFwbj5LsHcg0DNB1nc1nIe87mth7IWUGmQ953NUcVb/ANM3rO9sdvgVe2jNpkzDPa+W+tlUxb6M374/QoOPl8TzRbIgptwnEmMLWNLWneA7ethhuJhj25L5xYkncF6hvsj4LK58cOMaMQ8p5rxMknraix66yMLxMa2df769UuE3GZopnmbZvizPa1rdHNy8VOODihQGEYiNzLdvtLbzZimntcPbV6HHnSzN9RaEtF7u1BzW5LJx+7rMpHPF7Xzjf2JxwcUKAwvExoA4C1rB61804j3Tw9pempJxVUsc7QWiRt7HsUqccHC8r5qxPgfzLDsJxGQAPaXAbru3L1i5+MVctFRCSC2cyBuovv8ABOODihwvMtd7oc1jzLXe6HNWhjlS4M1aD/MA3xP7KY+UGZj42QyF7GA5wNL2H7qcVTghQ8y13uhzTzJXe6HNXqfHXdJEcnXBiD7jQDffVdPDK9uI07pWsLC1xaQTdOKqcFXnvMtd7ofmWPMtd7oc165E4oOGryXmWu90Oax5lrvdDmvXIrxQcFXkfMtd7oc1nzLXe6HNetROKDgq8j5lrvdDms+Za73Q5r1qJxQcFXkfMtd7oc1nzLXe6HNetROKDgq8l5lrvdDmseZa73Q5r1yJxQcFXkfMtd7oc1nzLXe6HNetROKDgq8j5lrvdDmnmWu90Oa9cicUHBV5HzLXe6HNT0OE1kVbBI+MBrXgk38V6dY4fEJGlELGjWJylWVhZXV2EREGEKysIIKmnjqGBkrQ5t9xVbzXRfV2K88XsoXzMY/K5+u7dopiExDm1sFBRmMOpA4O7R2KqKnCDc9EdbsNt677mNcRmLTbisbKPgzkE2wbYc2ipcOrIjJHS5QDazhYqx5rofq7FbAaNzm/gsixNg8EpthNsdOLXR4fRSxRuo820vqOxV+k4WW/Qjm32tpzXekdEx7RK5uY+zdaBtMxxAMYL9ezVNsLtjpzKTzXVSMjbSlr3AnUcFe810P1disHYscDmYCdL6I2aN17St03ptg2x0r+a6L6uxPNdF9XarIljcARI0g9t1u2zvZeD8E2wbYU/NdF9XYnmqi+rtV3KeKZTxU2wm2OlLzVRe4anmqi+rsV7IeKZDxTbBtjpR810X1diqVkVBRuaH0gcCLkj/mq7GQ8Vrs72JsbeCbYNsODt8KDi00jid+jbq9hzKCd5lpocro3ZbkdquxxQh7mMawO3kW4qRrAwi1hr2BXbBthIFlEVaEREBERBq/2CoauEz07mDfvCmf7JWUHFdFUyuyilyykBplJ0sFargymwwB0InMdgxpF7u3A+HxV9Z0UHng2BhoIAy+QNe+fZkeydGjTtN/wvxU+IyRzTwvfE99OwTMeDGT17ADS3DMAfFdrRNFRwGx17K6gknYTFH1bNdu9Wbki2+//ADVSVz6eqqqQiLLnLZTK6I5g0G7W7rgk/K67dgmiDz1FTmSZjTG9jhFI2ocAWkuLxbXt3Hmo3xOiwmilaH9LjpQ2OIxZg4nLobjTcOHavS6LFggjhnbKXtaHXY7K67SNfDislzWZ3OIAGpJ7NFJuVWshNRSVMDbXkaWi+7UINul0wi2u2jEZNs+YWvwuhnpmyBhkjD9wbcXP/LjmubLhcnS3zMyFjnkiMktFi1o4b+r8ypGYS2OmqIow1jn5dm7eW5WtDbnwLboLhqacT7O7cwbcm40F7WP4oZ6WYbFk7LvGgjks63EWVKTCXPp2x5muJjyvLh7Ti4OJ+R5pUYdPNVF+ZgjBBYRoWDKQdLb9SboL1N0bZBlO5jmxdUBpvlt2LEU9PLA6fqiMEguda2hsTfgq+HUUtNJnkyNAhZEGsvY5b6nmoqijkhwOrgAD3vdI9rWjvOJA+aC70mk2O120WyJy58wy34XWr6porGUxa3rtzAl4/TeqJw2c1DqjJAS4uOyN8ou0Nvu36cO1awYRNDSz0wexwmYG7Y3zt6gb/bj2oOkKmk2Zl2sWRpsXZhYHhdSSSQtj20jmBnfJFua5YwuUOglDIhJC4EszkteA0jhpbMpKmmkjwylga0SPjljuAOro4X/BBebU0wyZZYvWexZw63w4pHPTSHLHJG43y2DgdeC5LcHnZJtIzHG98jnPLSSA0knKBb8b6a3WfM0zrvzRQSMijZEYgbBzSTm+drcLoOoKmlLxE2WMuNyGhwvpv0UAxSifG10DtsHZiBHYnTfoqvmqZlRDs3M2UL2Fl9CABY9mpNybqaloJYn02bZhsDn6je4G9uxB0Yi1zQ4NLfAhbnciwdxQZHshFgeyFlBQjpxHjMkzI7NkhGZ4G91/2W2K/RW/fH6FXVSxY/8ATN++P0KDkol0Qd0HqjQ7lFU1UNLEZJ3hjBxUxeGQ5j2BfPsZrpsSxB9i50bDZrRu+K53vth6vxvx+a2J8RD2dBi9JiDXugebMOuYWVSpr8FpHSF4hL5Payi5cvK02G1zw1pJp45DYF5sHLtUXktSumcyeodI9ntNboB+KzFrT8O+poaGnPmyGo8ocPaMlPh7HC1hmFlU861s4DaWhYwdmSNekp6LB6XaZGRkxGzyRcgq+2ppGUwma5oivYEDt4K7bT7lz5tGn+a5/wDrx7G+UL2AMErG9gFgAttl5SR63lP4gr14r6XMwbUXf7KyK6mMT5BK0ta7KT48FeP7T9v/APMPIDEvKCLRzJD8WKOerxusZs3wOc297GML3TbOaDbfqoKqcU0QcGZnOdla3iSpxz2v7Vf/AEh4c0uNNZmMLwALaNGikp8adSnZ1lAx/VyFxbYkL1gxSKNrhUtMb2E5gBewHb8NVFU1OGTttUNaSTbK5moTZMepP2aW8Xqo0mL4JUhrHRsiPBzdF2KQUrI7Ugjawm9mbrrzdThOFzxGVhkpusWjS4+KrvwHE6OT/o6jObXsx1jb4JutHuDi0NT/ADbD2l/ApfwK8WK/yhpNHxyOA7XMv+i29JcWb7UA/IVeSE/Tv8TEvZfgU/Arxw8q8QZYyU7bduhCvU/ljTvsJoXsPaRqFeSrNvxNWPjL0n4FY/AqtRYpSV4/6edrj2t7R+Cu3W4nLzTWaziYafgeSfgVusoiP8Cn4FSIgj/Ap+BUiII/wKfgVIiCP8Cn4FSIgi/Ap2jQ7wpVq7cPiEG6IiAiIgLCysIMONrKnLRtkmz7Qht7lquO3j4rUvYHWJF+CgpzUZkeXMly+sD7cbLfo3rGvDhcPz/JXLBNFRzPN7nSZnSNbdxJDQpoaZ0M2fO0jKGkAalXFxsTqpqiqGHUfVe4Xkk7jf3UmcNVrunDXEcQoHTBhL5Z2aBsQuQqLZctsmGVjxr7Vl02UYoGRR0sRNrlzrXzHxTpGIsaHOpxqLnwU8tZrHqHObM9sZY7DavKXZibglYE0Yfd1DW2G7q7l0xVV7ml3R2htr69qsUklTI1xmia3ujwTEm6vTimrorAPp6tptb2FNTYrS00kj2QVZL7XuxdCR1Y1gLYWuNtRbtUTZK8N1pm3uTqmJN1Omo8oqce3DUMHExmysRY3h0mraqMeBNisPNWYmjYMLj7Wihgo9tNaqoocttXFupN08maT8L7MQpJPYqIj8HBTNka4Xa4H4Kg/BMPfvpmA+Asq8nk/A0F1NNNC8bi15snlMU7dnMOKw1wtvXHpK+opaptHiQGZ38OUbn/AOV2G2srEpauGrWMEzpL9ZwAK2JFxr2rOiEahVlsiIgIiICIiCtXzGnopZWgEsbcArz3pHU+7Yu7jH/a6j7hXl4KJskLHu2gDmkl/wDKCDuXK8znw4ak2z4W/SOp92xPSOp92xV46SF800LcwDZGszGxPtWvuUb6aEU+0bnvka+xI7XWI3Lnm3bnm/a56R1Pu2J6R1Pu2Ku+ijyySF9rOcBYbrbr2Cx0FjidlmOWQsILt4y3uLD90zbszftZ9I6n3bE9I6n3bFSdRtFe6nu4gNJHE9W4C2NEGxOJEmdjGvcDoACLns3+CZsm68/K36R1Pu2c09I6n3bFVNFEMwY58rg3OGs3kE6dnDUrLaJjnujDr5ZHNv3rC47P3TNu1zftZ9I6n3bE9IqkX9UzVV+gw52tL3kueGcMpIv2jX5LbYQ7Boc03fshcWBF737EzbszftN6R1Pu2J6R1Pu2LnwU4lfKzrFzb2toNOJsVO3D+pETcOdvAN79XMLafukTaUibz8rPpHU+6ZzT0jqfdsVWsgijjjcY3teWtAZex3G99FI+hMk7Guje2zRm7LEm2lm6+Kubdrm/ab0jqfdsT0iqfdsVRtIHta0C9nPDtbEgW4Ant3KtVRbCpkiBuGG11JtaEm14+XU9I6n3bE9I6n3bFxkWd9mOW3bs+kdT7tiekdT7ti4yJyWOWzs+kdT7tiekdT7ti4yJvsctu3Z9I6n3bE9I6n3bFxkTfY5bOz6R1Pu2J6R1PbGxcZE32OW3bs+kdSP9NiekdT7ti4yJvsctu3Z9I6n3bFWrsfqJIQCxo61/kVz1DVfwx8Ui9ljUtlepcTmlzXa3SyKlh/8Aqfh/dF0i0u0Xl7ytcGYdK49kZ/ReR8lKQ1U1Q7NlG48V6rEwfNc+v+mf0Xn/ACJcGtqQTbUb1q/+ofW0Zx+PeYekqqUywxxx2GRzTrwCqxUM8NfJOzLlJLt5u6/YfgunZ3eSx73yXV4VGWmnD6mSARl8gaGZtwI7VoKeqjodjDHG1++7nX17SujY95LHvIOSMOn6jAGNjOUvubkZTf8AG6zUYbLI19sh9btA0mwIXVse98kseKCCijlhgbHKQ7KNDdbVFOypiyPJFnXBG8FShpHasAHXrdqCn5rhyva5z3F4LXOJ1N9/6LEmFQPm2t3B9733/h8lese8lj3kHOlwenluHPksSTYHir4iYHZg0ZrWvbWy2se8lj3kDKDvAWNkzujks2Pe+Sa95TC5lo6CJws6NpHAhUKjAMPqAc1O1pPa3RdKx7yxY95NsS1GpavmJeExbDZcBqoqimkcWE6E9ngvZYdWMraKOdhvmGvgVHi1CyuoZIX9ouDwK875HVD2VM9I52g1A8QdVzj+bPXaefS3T7h7FZWtnd5LO7y6vC2Ra2d3ks7vINkWtnd5LO7yDZFrZ3eSzu8g2Ra2d3ks7vINlq7cPiEs7vLDgdNe0IJEREBERAWERBq7sVKalmfPcFuQm976hWaieKnaHzPDG3tcqDzpRfWY+amYTMQxJFUCW7XOLTIDodwR0dRtGkF2XPc2I3cFt50ovrLOaedKL6yzmm6E3R2gMNa6Qlry1tzoXdipOz0OOwSzezUM2Zd9oLqedaL6yzmqOKT0NdSOjFVG146zHX3HsUmYbpeInGVytbUOAFPK1hsdCbXVfY1mUA1beztVGlr6etY1tZPspYgWu7L+IUsbMNbfNWZhfTrJugtG2VswVWUf9YASdNQsMjqduA2qBa1wzEnfxChzYbsiw1f82a9+1aBuHXN63q3BsDrdXdDO6FsMqWzB7qhojuTa99OxRyQVIIBrAQ5wsC61+IQzYa6PIaptsuXeonjDHuB6ZYDcLpugzC1UR1MjiYalrCQOrfco9jW7N16sNfuGu5aPfhj3Rk1Q9Xa2vDisOOGOlL3VTST2XU3Qm6ExhqRI3/q2k31HgsvgqXTXdUNyZ75b9iqbPC8pAq7E6E5tVvKcNlsTWWtwPhZXdC7o+EmOtimwmWUEEx9Zjh2FXqB7pKKF7/aLATyXn6upgqZY8PinApmHNK87j4BdpmI0MbQ0VDLAWGqzExl0tMVrESstiLah8l9HAC11Kd4+Kp+daL6wzmto6+lmkayOZjnE6AFazDnuhcRYCyqoiIgLCysIKuJRvmoJo4xdzm2AXmnYTiLmNaYxlZoBmHxXrX+wVrxWLUyxakWeS8y1/uh+ZbMwfEGODhC024kEL1aLPHDHDDyjsHxF7i5zLucbk5hqtfMteP8ASH5l3KvFm0lRIx8Ehiia10kjbENDiQNN53di2qcYo6ZshfLd0ZAcxouRc2v8E44OGHB8y1/ux+YJ5mr/AHY/MF6Q19MBcyga5dx35c36aqOLFqCaVscVVG57jYAHebX+fZxTjg4YefGC143Rj8wWzsJxF0bWbNoa3cAQPxXq0Tjg4YeS8y1977MfmCDBq/3Y/MF61QVVQKWlqKhzS5sTC8gbzYXTjg4YeZ8y14/0x+YJ5lr/AHY/MF2I8chfEHbMg5ni2YG+VuY2I0KmZi1ObmRwjAiZIS47s24eKccHDDgnBa874x+ZPM2Ie7//AHLt1GMwxZXR5ZWujdIMrrGwBv2abrfFStxSkNNt3ShrNA46kNJF7X8E44OGHCdhOJPDQYxZgsACAtDgtff+EPzBesaQ5oLTcHUELKccHDDyPmSu90PzBZ8yV3uh+YL1qJxQcFXkvMld7ofmCeZK73Q/MF61FOKDgq8l5krvdD8wTzJXe6H5gvWorxQcFXkvMld7ofmCeZK73Q/MF61FOKDgq8l5krvdD8wWPMld7ofmC9csHcnFBwVeT8yV3uh+YJ5krvdD8wXo6urNM6KNkTpZZScrGkDQC5NyooMXpZo4nOfs3yEtEbvaBBsb28Ra+5Xig4KuD5krvdD8wVatwetZCC6MAZu8vUMxajMTZHzNja9zmtud9ja/h+Kr4liFJJGYmzsMjHEub2i1weScUHDV5qkoZ48+dg1tbVF1YJo6hmeJ4c29rjii1shrjh3sQaX4ZMB7s/ovH+TcmSOqaTrYWAGpK9pKA+lc3iwj5LyHkiWtxWeNwvobX+Kzb/UPpaHnRvD01VNUw00Jjc0PIHVcLlx4KSnnmNdJDLlDQwOAHZ8VJUUsFSWGYXLPZN7WWxghJJsLkZSfBdXhVTU1IfWsBjzRNDo9P1W7qiV2GsmD2MeWglxGgVjZRXebC7xZ3io5KSmljEb2gsAAtfggoivqhkc/I0NyhzSNXZjYfBYkxGqjikbla+XbbNuUaAK+KOlDmOyAuZ7JJusyUtPI1zXMaQ45j8eKDelmE9OyRp0cPmoMRz7BmzzX2rb24XU8UcUIOzAaN2i3Dgb/ABQceumqfODWdfIx7S1jW+0LG+qrPqquUB8uYBhJBtbQgaFehu1ayxxysySAObwKDm4dUVk1Q4TWDAD1bajgqzq7EA1zWm5z2L8mjQu7doG8ABRdJgvbaM+FwixEz6U6ioqWtpxmyZm3c9rL9bgqkslc+GbKHHJq1lrZjn4ruBzHDeCs3amUmHHFdVhrQ4OzOy26m431UXS61zXHrOe0mxyabiu7dvgsXb4IOQyrqxXMhfmcy1nkst2XuvPYC0z+Uj3xnI1rnOI4i69JimN0dC1zHvzSEey3UrgeSLXSYvPOG2ZY3/E7lytObQ9+hWaaV7T8vahZWuYcVnM3iF1eBlFjMOITMOIQZRYzDiEzDiEGUWMw4hMw4hBlFjMOITMOIQZWrtw+IWcw4hauINte0IJEREBERBhFlYKDk+UOXobC8XaJBcDguDmoy0gxPtfhqvYyNDrXAOvatNmzuN5LnamZc7UzOXkc1GWgGGTTwUUfRQPWRyX8F6eulfTuj2NOJA7eA35Ko3Eag3vhrtfZH7rPGxxS43/Re6k04BZa6iAdeGTUcF6ahkdUxF01LsXA2ynVWdmzuN5K8a8Tw1THDI4bJjwLa3Gt1Dsnj2S4fEL2GITTU80TYKYSNdfMcu5VRiNSQWiguRvdbd4LM6P26Rvjxl5nJMN1uSbOb/gXrqOrlmmZFNRGO4N3EaBdHZs7jeSnD9tZl4DZy8T+DUyTeB/Be/2bO6OSbNndbyTh+zM9PAWmH8gKXk7YSvf7NndbyTZs7reScP2fz8w8BeT3LlgslfvGUcANV9A2bO43kmzZ3G8k4fs8R/mHg2x5RYMNvgs5D3TyXu9mzuN5Js2dxvJXh+3C2lNpzMvCZT3TyV7BGkYrD1SN/Z4L1uzZ3G8lkMYHAhoB+CsaWJ9kaWJzlKFlYWV2dxERAREQav8AYK07St3+wVqWtAuSeaDCKLbQZrZ+d1MGC3bzQc2rwptXUSPfPIIpWtbJE0Czw0kjXf29iqnycjMkr+kyZngjMQCR1w8a9tiO3sXd2Y8eZTZjx5oOTJg5kmL3VUhBJeW5Rq4syE8lmPB42OYRK45DE4aD/TFhzXV2Y8eZTZjx5lBqi22bfHmU2Y8eZQaqCqpxVUtRTucWiVhYSN4uLKzsx481qGDM699/FBym4Iy13zvc8uLnGwAN2Fm4eBUMmCOqXZJ3WjjjjZG4WJJYSbkWt27l3MjeJ5pkb480HHmwGKSKKNsxjDGuBMbAC697/hruWrvJ6LoraZtRI2FpJDCA4C7bHfz8Cu0WtG+/NMjfHmgip4thTxxZs2Robc9tgpFtsx4802Y8eaDVFtsxxPNNmOJ5oNUW2zHE802Y4nmg1RbbMcTzTZjieaDVFtsxxPNNmOJ5oNUK22Y4nmsFgsd/NBUrKM1LopGTOhliJLXtAO8aixVWHBxSPEtLPI1+TK+9jtOsXa6aak7uK6oYLDfzWdmPHmg4fmFtQGvqXASZnlzQA5uVzs1tVFi+DxmmbaaRpzyWLdLZ9TyXoMjfHmqeKxjozd/tjt8Cg8/QUbaNkjWuuHuzeyBbTw+CK1kH/CiD0BIbDc7rLwu1ODeUTpXA7MknTtaV7ea5pH2FzkNh42XzyoqKvEagRPaDIDZrQLEeC46s4fR/Apum0T6+XrPSzDuL/wAqmh8pMMl/1g37wsvJt8nsSdY9HIB8dy6MXkjLc7aQkWuMo7VItqdOmpofi1/8noPSDDB/8liekGGfWWrz0nkhOHvEUoygXaXDeq7/ACVrmsv1XHTQK7r9MRofiz/5vTnyjwwf/IbyKil8p8NYwubKXHgBquA3yVqy9gzaO3kj2VZHkps2l7w+XK+2UGxc3im68/CTp/i1/wDKZR1nldO9xbSwtjHY52pVD0jxO/0gcgvRUXkzRZBt4HZxvu7Qq2/yfoHMDWQMbZwJ03jgpsvPy6R+R+LSMRTLyXpHiZ/+R8gp4fKnEIh18knxFl6Or8nKSd4LGMjbaxAH6Lnv8jYyepUuA4ELOzUj1LpX8j8S/wDquHFrMfr6xpYZBG09jNFQljjjALJs7+2w0H4r1I8jY7a1L724dq2o/JZjRnebOzbn66A6FTjvPtv9r8akfxDy0ddWQ/w6mVo4BxVlmO4nHp0px+IBXrKjBRaBsbWuAOV1gBYXvdT0mB00EbmSRxyX0vl1t4rUaVo+XGfztGfdHk2+U2JAfxGn4hTnF8bqo8sTHdb+ZjV2azyUpJorQkxyD+Ydq4j6bGMCeXMJdEO0atUmLR7brqaGpH8VjP2uYV5Lvkdt8SJudcl9/wAV6ilo4KSPJBG1jeAC5mA443E2lkgDJm7xx+C7a7UiMZh8/wDIvqTbbdiyyiLbzCIiAiIgIiICIiAtXbh8Qtlq7cPiEG6IiAiIgLCysINXi9lWkqWRvy2JF7HVWndirvpYXy7Rwde9yL6FQZM8AdlMoBzZbX7VjpMGfJthmvltftWstHFK4uOa+YOuFH5uhLw8l2bNmVEvSqe5Bmbe9t63jlikcWskzOtew4KA0Ebn5nuc43upIqZsUge1zt2W3ggT1MVM5rZXEZtQtBX0ZNmzDVTSwxTfxWB3xC16HTZMuyFvgg16bTBrXbXqu3FYbWU5jDy+zSSB42Weg03V9X1WiwHYtuiU+zLNmMu+yCLzhSbQt2vZv7Fu+sp2FoL75r2Pw/8AaChpRuhG625bCjprNGyFmm4QQjEaYg9ch2/L2lZFfSkj1m/sWwoKYFx2d8y2NHTG14xcCwPBBJE+OYExvzfBSZBxKjihihJMbMt96lzeCDGQcSmQcSs5vApm8Cgxk8SmWxG9ZzeBWCdQg3REQEREBERBq/2Sq9fmFK4s3ggqw/2SsFzT2hQcaeVhjJEjC0gWYB1r9uquzOkiwxrjOKcsaC+Rzc1gBqpm09M1+dscYdxslVBBVw7GbVlwbBxG74ImVSGqrNnQGVrG7YgSXBDr5XHd2bgtsRqJ21ENPTyCJ0jHvzlub2baW+JVlsELWxi5cI3ZmlzySDr2k+JUUlDSyCz7mznOB2huL79b7jw3K5Xwip6uokq6ZrwwRTQOkFr3uMn/APZMQmqYqunEEzbSPDdjs75h/MSb6WH/ADVWzDCXsfYBzGFjbHcDa4+QUBoKUyRSXfniZkaRK7dz1RMqdNXVkszDmje2oifIxhFhHlcBv7dD8lFLiFb0Gkq8zmQmDaTvjY11jp2E7tTuXUhpKaCRz4wA51/5ibXNzbXTXgtXUFK6COEg7KNoaGZza3Ai+v4oZXGm4BVPE3ujw2sex2VzY3EOva3V3qeJkcReWk3e7MbuJ1/ss3Y7OHWIPYe3RMmXClrqp8hiMscgY57NpEC0OvEXC3W3j8d4Ujq+anhimY5krDSB4377tBJN7Ea37N29dlrIWgBrWADUAAaKJlLAyd0oNyW5QCeq0cAOxDLi1NRUzsg2r6MTCUtYXsuCNCSbP0A4XN9FJU4lWtjdZ0JY8TtZZhuCy5vcO7QF2TBSkBpiiIG4ZRotskNrZWW10sO3ehlymYnIGTSSTwxMhaRsy0uebMBze1u8OHarWE1ktVHKJy0yRSZCWgC+gO4E8eKtmOAuzFrM1rXsL24IxsUYtGGN8GgBMqlRa528RzTO3iOamUzDZFjO3iOaxnbxHNFzDZFrnbxHNM7eI5plMw2Ra528RzTO3iOaGWyHctc7eI5oXtsdRzQyyNwWVqHtsNRzTO3iOaply4pGOxx7IpnWjaRI10hOZ5sbAE9gHZxVnFfozfvj9CpxFAJNoGRh+/NYX5qvirm9GbqPbHb4FMmYcpFjMOKIrv3LY7m1gLrxOFsOI+UzpXeyxxdp4bl67EHmPDZnt3iM/ovI+TQysqpibOAABvquN/8AUQ934/8AOlez3FneCdZVJaqSCngeY82cta433XWsGIGWuMBYACXBpvrpxC7Q8K91vBNfBUJK+Rr52GIB0ZaGa+1fQLZlZLJSOlZE3aNcWuBOgtvN0FzreCdbwXNGJyODH7EZeqHm+oubCyzJiro4Xl8Nntk2YaDe/ig6QzeCwM2u7esU8omhbI0ggi9wq2JSvhpwWOyZpA0v7oPagtXd4LN3eC5HTJYniOKUT3OUOd8QNea0psTmBeyUCzJcpL9Li51Hgg7XW8FjreC5DsXlJFmsDHNNiDqTqtX4tPHTbXLGdbAG9zYAlB2ut4Jd3gudV4jJCynexjQ2QZnZt4ShxCWplkDobMaCW236Hcg6PW8Fo5mdpa4Ag8VmJ5kYHFjmng7etKmYQwPkcbBoJKkrGc+HiS3zd5VBlNqC+2UeO8L3YzW7F4nyaidX45LVP1Dbu14le4WNP09n5k/1EfMQ163gnW8Fsi6PE163gnW8FsiDXreCdbwWyINet4J1vBbIg163gnW8FsiDXreCw6+l7bwt1q7cPiEG6IiAiIgLCysIMO3hc+fpBqLMa7foRusr7uxQSVLGPyknfa6grSVdQ2dzWMzNDwN2q3kqahkjQGXaX23dis7WMOy7Rt72tos7RlwDI0G9vxVFE1lSZLMZmFyAcqnp6iV8+R7bDIDe24qbbRX0kbf4rLJGPNmvBO8gIK1Y2qMjHUx6rfaF9+qha7EnPa5zWtIB07FdfOyJ4Y52rt2i1jq4pHNax982420QVs2IOjJLGteH6Ado8VGx2Ih7mlum8k/2XQfPFG6z5WtO+xK1FTEb2kDrb7IKYdiIa2zQQB271Zp31bpJNsxrWaZT+q2NXA12Uyi/agrIModtm2OgQVJn4k67WMAFzr2gLbaYib+rZYBXHzRx2zyAX3X7VqKqEgnbN0FyOCCqX4j1TkZpvsuhGXFjc+jra2UJqoPfs5rDKuB4Fpm69l9UFlFgA8UseKDKwd4Sx4rBGo1QboiICIiAiLCCnixIwyoINjkK8c50zWNeXODX3t1uC9ji/wD2uo+4V5eOribSshLXZ2m+YdvWvb4Ljqe3n1fftWa6V18r3nKC49bsWHPlaS1zngjeCSFbkqockojL7ybQ3LbWzWt2+C3NXA+oMkj5CNo2QdW9rX6u/wAVzx9uWPtQ2snvHc02snffzKtmrYXxavDWMOg061zrofFa9JjZWzTMBDXNdl03Ej91P+Ux9q21k77uZWzjM1jXOc4NeLjXerMVVC2FrXh73Zg4g63Oa57eClFbDmjL3yPLBa5G/rX3X4K4+1x9uftZO+7mm1k77uZWJMpe4s9m5t8FqsZlzmZb7WTvu5lNrJ33cytETMmZb7WTvu5lNrJ33cytETMmZb7WTvu5lNrJ33cytETMmZb7WT3juZTayd93MrREzJulvtZO+7mU2snfdzK0RMyZlvtZO+7mU2snfdzK0RMyZlvtZO+7mU2snfdzK0RMyZlvtZO+7mU2snfdzK0RMyZlvtZO+7mU2r++7mVoiZk3S32snfdzKbWTvu5laImZMy32snfdzKgq5HmIXe7fxUihqv4Y+KRMrEzltQPcdpdx7O34osUH+p+H90XWMu0TL3WIRumw2WNvtOjIC8t5IbE1M0EzBtN7b+C9kA0RgnsC8PisMuFYt06mb6pzrjh4hbv4mJfX/GmLVtpdvbTQsnYGP3Ah3JRmiiNQ6fUSOFrjsVPCsYpcRiu1wbIPaY7eF0gY+IXSJiXltS1ZxMIZKKKQyFxIMlrkHhusozhsJpzAHyBh1Nnak3urRfE3e5o/FRuqaVu+WPmmWdsyiOHRF7HOc8lttL2Btuv8FmTD4ZGuF3AufnuDqD4LPTaP30f5k6bR++j/ADJmF2W6S08DKduVhOXsBK3Ia9pDgCDvBULaqmd7MrD+KyZoI23c9tibb0ym2em4ijFgGMAG4ADRDDE4WdGw/EBM8XebzWJJoY2kucLBXJiWRBECDs2XAsOqNEMMRbYxsI32IBRskT2hwc2x3arJMY1JCZMSOijdlzMacu64vZBGxriWtaCd5A3qtHiFHJfLI0W7ToFBVY1h9M0l07HEdjTcqboajTvbxEOkXAAkncvH+UmOCpBoaMlwJs5w7fAKvXYzWYxN0ahY5kZ7BvPx4Ls4D5PxUTRPOWyzncRqGrnMzbxD2U066Eb9T38QseTeGnD6AbQetk6zv2XYuOK0BjO4tP4rRk0LnEAi43rpEYjDx3vN7TaU91i4UYkhc8sa9pcBcgHsUJrKbIXtdma12UlovYqsLdwl1TbX0rnNa11y5ubduCkgngqQ4xODsu9BYulwo5HRxRue+zWgXJUDq6kaIyZG2k1agt3CxccVVNdSjP6wdTf/AIU0L45ow+MgtO4oJbpdYyjgmUcEGbrV24fELOUcFqWgW07QgkREQEREBYWVhBq7sVaSkjklzlzrXuW9hKYjiEGHQbaoJDL20F1zPSzDe9J+VWKzPpmbRDoPoQ+RzzJa7g72d1ls+kDntcH7n57W3lc70sw3vSflT0swzvSflV2W6N8Lvm5jn5nyXJNzYWUsNKIZtoHk9UNtbsXN9LcM70n5E9LMM70n5E2W6N0durNTxVBaZL9XdYrWOip4pMzGlvhfRcz0swzvSflT0swzvSflTZbo3w6UtDTzOLnt1ItotY8Pp43Oyghpt1fxuuf6WYb3pPyp6WYb3pPypst0b4XjhlK4HOC4k3JusjC6RuWzCMu7VUPSzDe9J+VPS3DO9J+VNlujfDqy0sE1s7bkblCMNp2xuaLgu0JHxVD0sw3vSflT0sw3vSflTZbo3w6Hm2ksOpu7VhuGUjH5w03ve91Q9LMN70n5U9LMN70n5U2W6N8O5cJmC4fpZhnek/KnpZhnek/Kmy3Rvh3MwWCbkLielmG96T8qmo/KKhraplPCXl7912ptk3Q66ysBZWWhERAREQQVcLZ6aSJ5Ia4WNt65Xo9Se8l5j9l2n+wVopNYn2zNYn25Ho9Se8m5j9k9HqTvzcx+y66LOyqcdenI9HqT3kvMfsno9Se8l5j9lXxWsnp6ycxVbmyRMjMUGhEri4gi283t2KKq8oZXGaOmDG5CC2UnS20DHafjvV2VOOq76PUnvJeY/ZPR6k783MfskmMGOR0eWNzxIWWD94Eee/8AZR0+NVEksbZKeIMe6IXa8kjaNuOzsU2VOOvST0epPeTcx+yej1J7yXmP2XXRXZU469OR6PUnvJeY/ZB5P0hJ68uniP2XXVPE5Hw4XWyxuLXsic5rh2EN0TZU46qno9Se8l5j9k9HqT3kvMfsqEOI1IidG6Zz3NfI3MHh1vVFwFwNe3gppcYmpGRuc10uaCEjXS7iQSdPD9FNlejjqs+j1J7yXmP2T0epPeS8x+ypVuKzmGOZwfTZ4pLEP0Lhe2n4XF/gt2Y+9mGNmcxpmvlEbyQ7qtuSeBI1+BCuypx16WvR6k95LzH7J6PUnfl5j9l04JdtTxygWD2h1viFImypx1cj0epO/LzH7J6PUnvJeY/ZddE2VOOvTkej1J7yXmP2T0epPeS8x+y66JsqcdenI9HqT3kvMfsno9Se8l5j9l10TZU469OR6PUnvJeY/ZPR6k95LzH7Lromypx16cj0epPeS8x+yHyepPeTcx+y66wdybKnHXpyfR6k95LzH7J6PUnvJeY/ZS4pM5k1JCag00UpdnkaQDoNBc6a/wBlTwzF559nA50TnBpcZZHZdo3OWgtA7bC/4psqcdek/o9Se8l5j9lVxHAaWOBpD5fatqRwPgsvxuenDYxAZpS6QnXflfaw0/8ASixPGHtj9bExsWeWzgSSNnpqLdqmyvRx16VocNiivkc/XiUWcNq3VcUjnMyuY8sIB/5xRa2wu2HrHtzwFo0JFlyZqeaZmxfTZtMtyerZdpExluJxOYeKxHyampZWvpJHEO4A3B4aKqMNxpsxAMwcN5zm1l7+yWWOOHrr+ZeI8+XhH4Hir85llcctiesTe61Pk5OKcyySm/Y3ISSve2SyccE/m6nw8J6MylzQ2UuL7WIjNvHksv8AJeVgc7aHK1+U2ZfTivdWCWTjqn7mr28RF5K1UjMzKgNdvIcCEPk1izdBUAjhnK9vZZTjg/c1Pp4KXyexZlmhxeHHsedD4rPmXG7k3dc6fxF7xLKccdr+7fqHgvMmNGwJdYG49Z2qUYHjkvtzkfGQr3CK8cH7l+oeIHkniEmks7MvZqSp2+Rzmi5nDyDu3aL2CWSNOrM/masvN0eDSQPeyFjIww6SG93abvgr+GU1RRl8UjQWyXdmDtG6AWXVRbiMPNa02nMuIzCqlrHhrmMdmu03J07VHLhs7pXwMJDbZgewi40v+C76Ko5mH4c6knzkNIdGGk3uQpDSSiKqYxwaZn3BHYLAFdBYQcqow6R8o2QaxuUAvub2A3WUtFTTwuJkDNQ1nVPYBvXQWUFfYERyNL3Pz3tm7Fy5sJneIAHM6jcpN7W1v+K7iwg4vmyoBabx+pPU+3rfXgr9BBJTxZHhupLiQe09itogIsogwtXdnxC3WEGUREBERAWFlYQef8sv+0D/AMgXhl7zytiM2FhoNjnC8d0B3e+S76erWsYl5dX/AEqJqrfQH975IKB53O+S6c+m5KiK30F/e+SdAfa+b5Kc+mioitdCPfHJZ6E7vjkn7Gn2ZbGnp31cUbXtawjrEOvYqRtLQZSOlAuO4nsUHQT3xyToJ745LHPTtrdCw+ho2Ma41mjhceK36PhoNtsLWH+VU6Ce+OSdBPfHJTmp2b4a1kUET2inl2jSLk8FXVroJ745J0E98cl0j8jT7SZhVRW+gu745J0F3fHJP2NPtMwqIrXQXd8clnoLu+OSfsafZlUXU8mv++03xP6Kt0F3fHJdHyfpDHjVO4uBAJ7PBZtr0tGIapP9PehZWAsrzvcIiICIiDV/sFR313HkpH+yVlBFfwPJL+B5KVEFcxRGUSmJpkGgfk63NaGmpyXE07CXXzerGt999FbWUFTo9PmDthHmAsDs9bbrblkRRC1omi1v5OG7krSIIb+B5JfwPJTIghv4HktSGvD2ubmadCCLg6Kwo7hpeToL/wBkELYIWtDWwsDRuAZoFFHQ08ckr9mXbQBpa4XaGjc0DcAsxYpSymW0zA2NwYXlwykkX0N1P0qDa7Lax7Tu5hfkgi6NTnL6hnVGVvq9w4DRZdTwO9qBh3HWMdm5On02ZobNG699Q8WFhfXVb9Lp9mZNvFkByl2cWB4XQZaA1oa1tgNAANyzfwPJG1ELpNm2RhfbNlDhe3Gyzto72ztuXZbX7eHxQYv4Hkl/A8lrLVwRZw6RmdjcxZmANvgtTXUrfbqImG1yHPAIQSX8DyS/geSGeO3tt7O0du7mo4q6CWOJ2drXTDMxjiA4/ggkv4Hkl/A8lHJXU8ZLTKwvaQCwPFxc23XRtbE6QMBu4yGPeN4Fz2oJL+B5JfwPJSjULKCG/geSE6dvJTLB3FBXkjjmZkljEjeDm3C1lp4ZWgPiF2+ycmrfhporI9kLZBQioqeKJseyzhpLgZBmOYm5Nz23UGKxRGmb6pvt9ziDfmuqqWK/Rm/fH6FBw2MZGCGMa0cA2yKZEHo0WUQYRZRAREQEREGFlEQFhZRBhZREBERBhFlEBERAREQEREBFhZQEREBERAREQEREBERBhFlYQc7GoJp6ZogaHPDwbFcg0mKdkMY5L0zgTayxlPBYmkTLnakTLzZpcUsA2Bg8dFjoeK6+oZu3rs11JUVDozDLsy3Xf2qs2hxQXJrG3J1Nv0U2QnFDnMocUY0NbAyw4net+jYpck08ZN7jwXbo4KiGItqJdq69w7crGU8E2QcUPInBq9ziTENdd6x5lr/dDmvQV9FU1M0ToZtkGXuL71Vbh2JZXMNUAzsHHxupxQzw1cnzLX+6HNPMtf7ofmXfo6OuglZtqhskTQbi2pXQyngnFVeCryHmWv8AdD8yeZa/3Q5r1+U8EyngnFVOCryHmWv90OaeZa/3Q/MvX5TwTKeCcVTgq8h5lr/dDmnmWv8AdD8y9flPBMp4JxQcFXkPMtf7ofmTzLX+6HNevyngqVbSVM72Ogm2ZaPnx8VOKDgq875lr/dD8ytYXhdXBiEUssYDBe5uugKLEy9x6UGDsG+/irlFDVRh3SpRIS64IG4cFY04hY0axOVwLKwsrq7CIiAiIg1f7BQmwujhdpCiqmSSQFsds1+1BkVEWYDPvUoXPko5nlwAjDLC3G/bqp3MqRRsZE5gm0Bc7UDifFBZRVG9NEEQcInTZwJCCQ3LfUgcbdizWNrHBopHRsOpc54v8BZBaRU2NrhUsc98JhI6zA03bpxvrr4LNSyt2zXU8kWzBGZjmm5111vpp4ILaKi0Yi18jnbF7SDkYCW5TfS51vosFmJPEA2sMR2frjkLutpoNRpvQdBVK6ndV0lRA12UvFgfwVoKOTaBkhjaHP3tBNr6cUHFbhldtpKkspdo8kbLOSwAtDb3y79OHatafCqlp6N1NjFJG7bPvndlY0aC3bbffiuqZK3ZA9Gi2maxbttLcb5Um6W5xbExjW3ac5fqRcX0twug5s+CzPwumpWGMPigfG43NiSy193Fby4XUCrdUwCEkSBzY3khp9WGG9houjnqs0nqGZR7BEurvjpp81rFJWF4EtNG1utyJbnw0sgp0WHVFJWNcDGIhGGvIcSXkAAG1tLcQd1lkUNU3EGvGyMDZzPe5zasLbWtbeeKt563Zk9Giz30G20txvlWAa7buJii2WzFhtDfPrcbt25BTq8NqZ6qpfFso45oSwkuJL3FtgSLaW4g6rWDCJGTRPeIiGTukPbcGPLw4roB9Zs2E08ecnrDa6Dxvb+yMkqyH56eMWHUAlvc+OmnzQcxmF1kbYo2GEs9SZCSbgsIuBp2gLSbCa6RtOzPFlgy5bSOb7L73sBrcW37vFdljpzAXPiaJbGzA+4J7Nbf2WjH1mdgdTxhh9oiW5H4W1Qc4YbVNpJKW0BjDszZbnM7rhxuLf31UsNPJPUioawxsbVGSzwWkjZ5d3xParZfW5CRTRZs1gNtpbiTl+SyX1d9Kdlst9Ze227dx7UFobllVWvqjHd0LA/KTYSXF+wXstmOqTOQ+Fgito8SXN/hb+6CwsHciHcgD2QsrA0ARAVLFvozfvj9CtoWVQq5XSvJiJOQAi1tPC9/xWuK/RW/fH6FByUREHpEREBERBhQGqia4tfKwEHddTFeQraZk2IVb3vyBr7XKzacQxe22Hqel0/vo/zLPS6f3zOa8gaSl6tpwP8A32rZ9DA32pwD3QufJLnyS9Z0un98zmnS6f3zOa8c6kibJG0TBwcTcjsWzaOB5/jhvG6cknLL1/S4PfM/MhrKe38ZnNeTbQwOF9u0NvbMVQIAupOrMJOtMPbmpYXZhVsDbezotXVHX6tZGGm/YLheK04JopzM8/09sahpbYVjM3HRZ6SzNfpMeW3Eb14jRLDgnMc/09zHVRBvXqI3G++4W/S6f3zPzLweiacE5jn+nu+l0/vmfmTpdP75n5l4TTgmnBOY5/p7vpdP75n5gnS6f3zPzLwmnBNOCcxzz092auDsmZzWel0/vmfmXg7BNOCcxz/T3nS6f3zPzLHS4OyZn5l4TTgssHXb8Qkaqxr/AE+gA3WVpH7Dfgt16HphlFhZQEREBERAREQFpc5jroFstHDNnbe10EYqWF+TNqdBcKTN9oKgyjm2zC8tysN7jeVDV008ss2zjc0EixDt6DrXPaQl/tBUejyPdGXNIAiLHdbeVHPBO6kghEbi5oALw7Uab0HSv9oICT2rlwUlQ0hxBaQ8EXdfsNyrGHxVELZGz2cXPLswNwgt5t13AEmwW1jxUJizzRvO5l7DxU6DFjxSx4rKIMWPFNeKyiDGvFNeKyiDGvFLHisrKDQ3AJus623o/wBkoNwQamRrXtYXgOduB3lba8VUkoy/EIqkSGzARlIVwoA3LKwNyygIiICIiAiIgLCysIOH5T4lU4bTRPpXBrnPsbtv2LznpVivvmf7YXZ8t/oUH/k/sV4xerSpWa5mHm1LTE+Ha9KsV98z/bCelWK++Z/thcVF1469Mb7du16VYr75n+2E9KsV98z/AGwuKinHTo327dr0qxX3zP8AbCelWK++Z/thcVFeOvRvt27XpVivvmf7YUsXlFjEwds5YzlFyCwXXBVilqGU7ZQ6LO6RuUHNYtUnTrjxCxee3Tb5T4u82ZI1x4CMLZnlFjT3BrXDU2F4xv4Lm0dTFT1D5MjgwxloAOt/ipzi7nHNsgDfsdpa9+fiszSOl3T2tekmM5socCfCIJ6S4xp1hqbD1Q3qGmxWNsjTJDYW6xBvfRaOxc53WiuCbEk2Ntd3A6rO36Xd9rxxvHA4tL4wQLm7Ao3+UWNMJDiAQLn1Y3Kl50OYnZXab6F3HisvxVzopGCKxeACc3hZIp9Ju+1j0pxX3zP9sJ6VYr75n+2FxlhdOOvTO+3btelWK++Z/thPSrFffM/2wuKicdOjfbt2vSrFffM/2wnpVivvmf7YXFROOnRvt27XpVivvmf7YT0qxX3zP9sLiorx06N9u3psI8ocRqsTggmlYY3mxAYB2L2a+b+T/wD3ul+9/ZfSF5dWIifDvpTMx5FSxb6M374/Qq6qWLfRm/fH6FcnVyUREHpEREBERBhceowOnqKiSV8kgLzcgHRdhRX6x+KkxlJiJ9uP6O0vvJOainweghkYyaokDn7rld24VWroY6uRr3yPbYWIbucFNkM7IczzNh2fJ0g5rXtmWzcDoHuytqHF3AOU4wKmAcBLKC65J0/ZSwYTTU87Joy7O3j2qbINlVf0dpbW2ktuF1j0dpfeSc12LhCRZNkHHVwH4VhscpifUPEgGYtv2I3CcOdGXid9rX1Oq6FRhcFTUGd75A5zctgoWYHBmLpHuvq1tuHZ+KbI6OOvSrHhOHSZstQ/q77myn9HaX3knNbnAaYhw20vXsHbtbLqMAa0NB3CybIOOvTk+jtL7yTmno7S+8k5rsXCxcJsqnHXpyPR2l95JzT0dpfeSc117hLhNlTjr05Ho7S+8k5p6O0vvJOa69ws3CbIOOvTjHydpR/qSc1CcIw4TOiNQ4PbvBK7rjuVCfCYJ5nSOe8EnMALWDuPyTZBx16Uhg+HkE9IcLcXKSPAqNzupM5xGuhW8WBQavme5zyTu3b1ao8OhopXyxvkcXjLZ3YmyF2V6dBos0BZQbkW22UREBERAREQEREGFGR1nG9rKRaFubODuKCAVLDIGEuFzYHipS9guC8C2+5VVlA4SsL5LtYbgAalQVFFPJJM5sUVn2AJPZ2k6b1B0i5o3vtpxWMzbA5xY7tVUfSyEtcGMu2MsDSdDwuoXUU7qWKDZxix6xzajxGio6Ic06B9+zethY3s6650OHyssSWAh4It4X1U9BTS0oe172vDnl2Yb0E5cGloJN3mwUmXxKj2WaVshPsg2CmQYy+JWMv2itkQa5ftFMv2itkQa5ftFMv2itkQa5ftFZy+JWUQaub1TqUDdBqVl3slBuCCAzMFSIMzs5F1MW6byoH0jX1bJy43b2Kz2IMN3LZYG5ZQEREBERAREQFhEQee8rohNSQtJtaS/wAivKmhA3udyXr/ACmIEEGYXAk1C5Bq4XNc12t72OXcsTq3rOIl5dSP6cboTe+U6C3vldh01HoGx30sSQsTS0whezIDLYC43blnnv25YcjoLe+U6C3dnN/gumyWHaxl4uwMs7TtW4mpiQ4g5hawtv3JzanZhyjQtG95H4LHQm98rtGooyHuLS95NwXBGzUjWgvYC0kkDhoP8q82p2uHF6E3vlOhN755LoZ4jDI3LZ5N22CmZNSkuzs0yBrbN7bb+anPqdphyehN75WehN75XX21GX3LdABazd6dJpbjLEBbtsnPqdm1x+hN755J0JvfK7Mk9M1ltm18lhr2LVs1HZ14zvFhb/ninNqdrhyOhN755J0JvfK7DJqYNDnsFi4dUDwWBUUtiNkLHw1V579ptcjoTe+eSdCb3yrXYix+xqds+VXoTe+U6E3vlWkT9jU7TMqvQW98p0FvfKtIn7Gp2ZlV6E3vlOhN75VpE/Y1OzMpcEpGx4vTuDibO/sveBeKwj/ukHx/svahdKXm/mXr0PTKpYt9Gb98foVeVHFvozfvj9Ctu7koiIPSIiICIiDCgmk2UT3jsKnUe+4IuLoKUFS91U2MnM1wJW8deXSZDFbr5NCpo4Yo7mOPLffZYbSws9mO2ubf2qCOetMT3s2V3C1td9//AEtZcRyRxSCIuZI2411Uz6WGRpa+O4Nr68Fq6ige4OdESQMo17FRo3EBlLpI8oDSSb8FPSziqpmyhtg4XtwWGU8LGta2LQCwG9ZiiZCwtjZlHAINTK5lU2M5QwszX7VXnxERzGPIbg2uNb6XVwhrrXZfTtWrYYmvc7ZjM43JsgpOxqINB2ZJN9AdykGKMMzYjGQ4gm3CytbKL3LR/wDiEMTD/pC50vbVBTGLNN7QnQXOqw/FmhhdsngN1Ol1cZBFGzI2JobutZHQxuLbs0G4AIKRxhjYjI6BzQLaE6m6mfVvFVkaWFuzzW7RwVjZx2A2TbcMoWHQxPNzECeNtUFKCumkjOjdq0Eu00HBSQVkklS1hDcrhuG8aXurbY42ezGBffYIGsBzCMA7r21Qbv3D4rK0c7QaHets3gUEMUz3VU0Tg2zLEEeKnO5aiwcTl1Pasl2m4oNhuWVgbllAREQEREBERAREQYUZIBcTuCkUbrEuB7UFcVjdo1rhYO0But31lOxz2ukALPa8FEyjjbI1xlLg03a020WstG6R8jts0Z7W6u4cFMwmVk1MLSAXgHLm/DitTVwCNshkAY82BUT6bM5rmyta5rC0aaarV1HmgZCZW5WnrC3tJlcwsMq4HkBsgJJt+KkjkjlzZHB2U5TbsKpR0DWf6tzmB0Ftyko6ZtKHNbLma52bXemUzCWSoigttXZQeK1FfSki0rdTZaVVKyqYLvyvb7Lgdyi82UxYxriTl8d5TJmFk1tMIw8yDKTlv4rHTqXX1rdDZRiigyBpN9c1yVFJhkJb6t5Y7de97DgqZhYOIUjRcytteyHEKUOa3agudawG/VRtw+maLXJFransWW0FO2QvboSbnXxuhlI+up2Oc1z7Flr3Wk1dFDJlcewG9+JWstBDKXl73HOcx6yS4fTSuu/UWAtm00UyZSPr6dpA2gJuAfBWGPZILtNxuuqXm6mJubnh1tysU8TKePI11xe9ydUyZTOAylNLLDnAg6hA4W3hMmYQmpaKsU4acxF79isEKu+CJ9Q2Zxu5u4X0U2ZvEJky2buWy1B0WVVZREQEREBERAWFlEFaqpoqlrWzMDwDcXVfzVRfV2K6/eFhSYiUmsSp+a6L6uxQCmwo1DoAyPaM3t4LprmT4Tt5pnmoyh5JADdxIAOv4KbYTbHSQUGHFzmtijJG8XWRh2H3tsor8LqpHgRibZlTY6aluul/HxUkeCRsex+2cXNIN7Jtg2x0s+a6L6uzknmqi+rs5K4ibYNsKMmHUEbXOfAwNaLk23KCOLCJQ0sbEQ/cuhURCeGSLNbO0i65seCiDK9suZzNQ21gfBNsG2Ok5osNERk2UeUC/wCCxFR4ZMwvjjjIG+6rxYHvfLKc7o8pFyQ0p5h9TLGKt/rbZyRw4cE2wbYXfNdF9XYnmui+rs5KxCzZQsjLsxa0C57VIm2DbHSn5qovq7OSea6L6uxXETbBtjpT810X1dnJPNdF9XYriK7YNsdKfmui+rsTzXRfV2K4ibYNsdKfmuit9HZyUE9LhdNkE0cbC/dddJU6yg6W7MJcl2GN4te7fDgptg2x01NBhwIGyjuTZbebsP09TGbqu/CnZBA1wMeYkybnAWIt471iHBGRBpbO7MLWPDVNsG2OlyKgpI5GyRQsBB0IV5UMOo+gwmLaGS781yr6sRhYiIFSxb6M374/Qq8qOLfRm/fH6FVXJREQekREQEREGFXnc4QvLL38FYK4lRjrKeokh2D3FjrXBUmYhJmI9p6SV76sZL5LHNotJa+dj2jqn1rmnTeAq58oo2HWleL+ICw7yhi0z0bx8bLO6Gd9V+pq3x7az2gANLCRx7FrU1ksYjyOYXFt3N3/AIqgfKKBwsaQkcNE9IKe/wBDJI+Cb4OSq/HWy5MxG0GVx6o3kW3KzQTmopGSP9sjrC3auQPKSEWy0rhwtZZHlHE0XFK8A9uib4OSrovlcyva0PfkDbuFuqopqyo6S+OOPM1p7Bu0VMeUsf1d/MIPKSIbqZ4v4hOSqclVh2I1eVuWBxcb36pspRW1InEborizrutpcKn6TR/V38wseksRGtM/mE31OSqzHXVcjXObGMoF82U6/wDpH1tY1mYw6gjKN2b/AJZVh5SRAWFM8D4hYPlHCbXpnkjUahN9Tkr2smurGxF5iudLAN3reaeobUm2exAAbbQXG/mqvpLH9XfzCx6Sx/V38wm+pyV7W531TC8B8hAcLEDw3fC62dJUGcjM5uUsu0cDvVP0lj+rv5hY9I4fqz7nS9wm+pyV7daje99MDJqcxAPEX0KsrgekkVgOjPA+IWfSaP6u/mE31OSvbrQmQVUzXklgsW3CsHcuD6TR/V38wnpLGSB0d+ptvCb4Xkq74RYabtBWVttlERAREQEREBERBgrzWLMfNij2Nlcy0YIsV6UrjYjhDqyrMzZzGbWsAs2jMMXiZjw5RopjYNqHB283dohoptkSKh2YAfzaK6MAly5emOAvfctT5PuaOtWkDdqP8rltlx22c401QJHs6Rq23bvUnQahp69SQN2hV30dfe/TDr4LJ8nX/XHck2ybLKBo6htr1NvxWRRTFrrVBLhu629XvR5531bj+Cx6Ov8ArjuSbZNtnJqdvTybN0ribX0Ki20vvH810qnC6en1qMQAPiLlc6U0jNI53yeIbZajQ1beocL2mPljbS+8fzTbS+8fzUDpR/KD+K1Mp8F1j8PVly5lnbS+8fzTby+9fzVbO89h5JneN9+S3+jqdnNKztpfev5ptpfeP5qttT4LO18As/papzSsbaX3j+abeX3j/wAyr7bw+alY+A+26RvwbdZn8PWhY1c/LfbS+8fzTbS+9fzUjBQnfVPb8Y1NHTUEjgBiABPFllzn8bVj4bi2flV20vvH81gzS2/iP/MtZC2OpdGSSxrrZgPmuxTYHHVRCSGsDmntypbQ1K+ZWkzacRLuYS4uw6Ek3OUaq6q9FB0aljivmyi11YXSPT319MosLKqiIiAiIgwiIg1dq4KvNUCNxa1rdN5KsH2gqlRSPkkL4pA0kWIcLhQSR1MToDK+zGg2N1uyeB7wxj2uda9gexV5KWRlC6GAtdIe1+7xVamw6anrBO0RgBmUNv2WAt8t6Do9Ip7vG0Zdnta7ll80MZaHua0u3X7VzvNcjmyteY7OBDTxub3KmrKeecMYGxmMOubnWyotNqIH3yvYbHLv7eCzHLDLm2bmuymxtxXOhwyRoBeY7tc3LbwN7/FTUtJJTTyuYGNje6+S9+Nygu2aHbuxYieyZuZmouQkgzAgGxItdIY2wxNjbuaLIN8o4JlHBZul0GMo4JlHALN0ugxYcEyjgs3S6DGUcAlhwWbpdBiw4JlHBZul0GC0W3LDWjKNFknRGnqhBDUzxUse0kHVuBoO1SsyuaHAb9VFVwmogdGHNaXdpbdbwRiGFkYJIaLXKDZwGmnatgtXdi2QZVHFvozfvj9CrqpYt9Gb98foUHJREQekREQEREGCvIVlRscQq2uiLw599y9codmwuJLGk332WbRlm1cw8o+ujcz6PdxFtRuQ17Da9LcA31Xq9lH7tvJc/EaptJPEwRREOF9RqfALHHLnxy8/HUsbcOp7guzblIa1l9KbKDcWAXTbjUDnOPRbRtvrpe91NTYlDUVLIeiFofucQE45ONxTWsvdtKB+Cz02MgNNN1Qbr1myj7jOSGKO3sN5Jxycbw8rs8rntYWgm4Fty1seB5L0tZiApqx8OwjLWsve2qiGMRhuV1LeQtvcNFtyzxMcGfl5+x4HkljwPJd5mNxBrzLTA5bWsAL3XbZHE5gcI22cL7gpwn6/28NY8DySx4HkvdbKP3bPypso+4z8qcJ+u8LY8DySx4HkvdbGP3bOSbKP3bPypwn67wtjwPJNeB5L3Wyj7jPypso/ds/KnCfr/bwuvA8kse6eS91so/ds/Kmyj92zknCfr/bwtjwPJZaDnb1TvHYvc7KP3bOSbKP3beSsaOCNDHylj9gfBbLAWV3ellERAREQEREBERBhRn2ypFpYF7rhBrfxVXEKZ1VE1jXNFnX625XbN4BMreAQcM4TVZwemXy+zv00W7MNqg4PdWuLs195tbguzlbwCiqJI4IXyvsGtFymMpM48q9fiEFBFnlOp3NG8rzNXjlZWOyQ3jaf5WalQSPnxjEeqLucdB2NavV4fhVPQxgMaHPtq87yvZtpox/XmXizfWn+fTzdNgVbVHPL6sHtebkq2zyadtCHTdUWN+PELuVdV0YN9XmG8ngq9NiW2qNjsiTx4aLnb8i8+vDtX8eke1D0csbiSM6EWIPNdKjw2np6djHxxueN7rb1F5ye4WETWOuBe+i2bi0ZeWiK5DrGx0XKdS0+5dY06R8LwiiGmRvJDDC4WMbCPgqk+JNhe8GHRpsCTvUVTiL45Y9m1uV7A7Xsus7pXbXpZfhtE/2qeM/go/M+H/VmKBmJSiSxaxwGlh2+KnGIWp5ZHQhpjtoTobm39ld9u0469MHBsPIt0dg+CryeTlA89XOz4FZixcjOJYgXBxtY6W8VKMTEjZNnFlLW5hm/utRq3j5ZnSpPwpP8mKc+xO8clXl8l5B/DqGu45mrpuxXq2bFY9utxfw8FuMUZpmhIvex3haj8jU7Zn8eitU4DDNRsa11po22D+PxXDpKqowetLXggA2ezsI4henbicRp2Sllg4kb+0Kh5T0rJKNtUG2e2wNuBXTS1czst6lz1dKKxur8O5TSsngZIw3a4XCmVHBf+1wfdCvLzWjFph6aTmsSLKwsqNCIiAiIgwiIg43lFUTU9PEYHlhL7G3wXENdiI3zSj8F2vKMO2MBY0uLZAdBdciepne47OB4FtLjULhfOXm1M5R9PxC19vLb4J07Eb/xpd9tyz0iquTsTe+nVKCeqbGGCJ1hc3sVjyxmezp2I79tLvtZaec676y9SsqJ423bC8uJ6126buxVHxTPeXGN9yb7knPwkzb4Tec636y/mnnOt+sv5qDYS+6f+VNhL7p/5VM2ZzdP5zrfrL+aec636y/moNhL7p/5U2E3un/lUzYzdP5zrvrL+aec636y/moNhL7p/JNhL7p/JM2M3T+c636y/mnnOt+sv5qDYTe6f+VNhN7p/JM2M3T+c636y/mnnOt+sv5qDYS+6f8AlTYS+6f+VM2M3T+c636y/mnnOt+sv5qDYS+6f+VNhL7p/wCVM2M3T+c636y/mnnOt+sv5qDYS+7f+VNhN7p/5UzYzdP5zrfrL0851v1l/NQbCX3T+SbCX3T+SZsZun851v1l/NPOdb9ZfzUGwm90/wDKmwl90/8AKmbGbujhmIVcuIQsfO9zSdQfgvWDcvG4VDI3E4C6N4F95HgvZBd9POPL06OceWVSxb6M374/Qq6qWLfRm/fH6FdXZyUREHpEREBERBhRgEk7t6kUE0hjhe4DUFBvlPghZcgkNJG64VKnqXuqmszZ2kEo7EHsvmiFg/KSHILmyFvZZyWcltQ1t/gqU2JGJ7hsrgbjfhvusy4gWMikbHmbI2+/UILmV3ghabdiqMxC7S6RmUAEk3vu/wDanpJ+k0rZbWzC9r7kGSWZrEszaDXejIGMvlY0Zjc6dqpVeHPnqNsyURuu3UcAoY8PfnyOqCXAXtnPjqg6uzHdZyWpe1rspcAVz46Sf1sb6lpc8g2B4b1g4ZO5oaZgRqNT4WQdQAngsO6ouSLLnMpJoWymSdrWuZlbY6ArRlFVPlc4yNAJzBwd8kHVynwWcrvBco4bWFoAnAAde9zdSR4fUMma4T9QG9rnT/2gvuOQFziAOK1ztDg0uGY9ipPoJ3smY6RrmuFm3J431UTsOqgWES3dci4PshB08wzhlxm4LN9+oNt65gwufQOfuFg7Mb71t5uqAf41xYgXJ08UHRAJFxayNOdt2kEKjPQVEjwWTZbNAvfh2firVDTmmphG617k6ILI3LKwNyygIiICIiAiIgIiICicSA8jeApFqPacg5rKl5njDXXLnWIU1RWmB0g2d8hGt9NVbETGuzBoDuNlpJTxSZs7Ac2/xQU5sS2ZblizBwB363K5uPV5lwqMNGXauLT+C7vRIM19mLgWBXB8qKZkVLC6NuVrXWIC66MROpGXHXzsnCHyayRNfM5urnhl+AXoKKrbVse5osGvLR4rl+TGzkw7KWAuY/VdpkEcZJYwNJ1Nk15mdScmhERSMK1XUtpwC6IyCxKo09eGSOZ0cBznnLbeNLm6vVdQYMvqto3efgqhxFrT9HaD4dvw4rk7NosRY8dan07Xac1NFWQPpXziNrch3f3UPT3kHJStIGhN9FiCt2s7A2mayN5s4u0NrcEGIMQFQ6VxZZgbmaC0KWKvZNA6XYWyWF3WG/T8FedBG9haWjKRY2FlkwROZkLBl4WQc4YnEQSKfcPgovOY9aZIw9gOgDd4XX2Ufcbw3LV1NEXh+QXF7aIKD61kbo7wWEjM1iBb8Som19PE3pHRzebQ9pK6ktNFNGWPYC09iy2GMNa0MbZu4W3IIaR8dQwuEQblNtwspxGwaZW8ls1oYLNAA8FkkINNlHltkbbfay4nlRO2OhEIPWed3gr2I4pBQMJe677aMG9eUa2pxrEDcklx1PY0L0aOn53W9PLranjbD1uC/wDa4Puq+q9JAKamjhbchgtcqwuFpzaZeikYrECyiKNCIiAiIgLCyiCN4FxotbDgtn7wsX8DyQYsOAVB+Jxx1UkUkRaxpIz3FiQL7vxXQ/A8lUfh1LJJI98N3Se0Sh4RRYtSSvLWk20s62hvw5LZuK0TpGsa83daxy6J5poi3KIbDTcSFI3D6VtrQ2A3ImFmw4BLDgE14FNeB5JgwjqJGwQvlLbhjb2C58GMwzbP1Lml5tbgulIxsrXMe27XCxCqjDaZjRs48rx7L9SR4pgwiOL0mQ2cNoG5sizFi9K+KV7+psrZhvtfcpIsMpY2n1ZLi3K53aVjzRQ5MnR7N7QL6pgwuMLHsa9ti1wuCs2HBaxsbFG1jGkNaLALbXgeSYMFhwCWHAJrwPJNeB5IYLDh8ksOCa8DyTXgeSYMM2HALFhwCa8DyTXgeSYMFhbcFTrK5tI4NEJks3O4g2yt4q52bjyUE9HBVFjpo8xbu/ZDCI4lTZQ8H1d7ZyLDdf8AstYsVopXNayS+bd1dAtnYbC4gAERXLnR9jju/uVs3DqVrcohsNyYMJKaohqmbSE5mh2XduKtqrTU0VKzJCzI0uvbxVpFFSxb6M374/Qq8qOLfRm/fH6FByUREHpEREBERBhaCxzX4rdQyPEbHPIvYoMsijjvkY1t99goRQ04AtGNDfXitYavNPs3AXIuLLIr4DIGDMXE5bZSoNuiU/W6g6ws7xWTSQOIJZqBbf2cFpJX08bnNcTdvAb/AILMlbBHkzHR4uCBoqJGU0TAA1jQALWW0cUcLC2MBo4Dcoo6yGQ2BIuC7UWUkMrJ4RIw3a4XCCjUUlRPUPcyTI2wA1OvgtDhtQWkGfU9tyDbu/BW5arZTiN0fUy5i+/YtJMTpmRucCXEG1gEFZmFzRyOfHMBe+hJ1uktHVtpoI2yF7muNyDuBOh/BW5K+GNkROpktYDhfes9PptkH5xlJy7u1BTfhc7wA6e4vuJPNHYZUloAqnfas46qz5ygzHM4BobmLlM+rhjjZI5wDX2APG+5BOwZWAXvYb1tccVTkxClic5r3gFu9YlxGlicA6VoJbmF+CmVisyu3CXC5YxugHtzxt61hrvU8eKUMhs2pjJ+8mYa2W6XbhLhRtex4u0g/Bb6KsYZuFgkWTRCAgyNyysDcsoCIiAiIgIiICIiDC01zuspFqPacgx1vBZ63gtlhBr1uAVLFaQ1lDJFbrWu34q+sEXVids5ZtG6MPFYLXnDawsm0Y7quB7DxXsWSbRocwgtOoIO9cTGsE6QXVFMLS7y3sK5OGYtNhsmymDnR3sWne0r13rGtG6vt5KWnRnbb09eXtaDnLRYX1PYtXRwyGN7mtOU3YVzJK6ir9mWVTY8p6wdoSOC02LDZor49R2O32Xl2Wj4eqNSs+pdsAbrN+C0eY2us7ICRe3aqENI9k8TxUtLGG9r9nBWJY2tkjkdMLtJALvHsUxLW6E8dTFIQ1kjCTuAKl63guZTwMFQ10U7SWCzwN66Ye3iExJug63AJ1uATOOKZ28QmJMwXdwCXdwCilqYYm3kla0eJXHrvKSCIFtMNq/j2Barp2t6hi2rWvuXZmmbCwvkc1rR2krz2KeUZsYqP8ZD/Zctz6/F5rdaTXcNGhdvDfJ2OEiSqIkeNzewL0RSmn5v5l55vfU8V9ORQ4VV4lJtZMwYd8j95+C9TQYfFQQ5IWgcSd5VtrA0WAsPBbHcuOprWv4+HXT0Yp5+Ru5ZWBuWy5O4iIgIiICIiAiLCDB9oKlUTv2rmNJ6ttBvKtSSMjIL3Bo8Sq07aSdwc+Rt+IdZSZTMMRVbuiOlLS8tNur2+K2gr2zyMYI3t2jM7S7tC0mZTSUpp2ziNh06rtVHHBDHM6UVhzFob7Q3BMmYSHFIWiQvDmtYCQ47nW4KSatbDFHKWPLH21HZdVXUVA/OJJQ9rtwLvZvvstnwU7xGBVENjNw3MLbrJmDMJI8UieQMkgu4NGm++4/BS0dYyrMgaC0scWm+9VoqekjBAnBFwRd26x0C3jZTxzOlFT1nHXUbuHzTMGYWp3ujje9jS9zW3DR2qgzGGNaNo0lxANmDt10+SuPmgeC10rLEW9pU56OhkjaxsjI7G9wdf+apmDMJfOsFmWa9xfuAHisDF4DfqSXte1v5ePwWY4KCN2YbPNxLll0NA4AHZ6ae0mYMwvNdmaHDcRdZUAqIAABKzmtukw+9Z+ZMwZhKih6TD71nNOkw+9ZzTMGYTIoekw+9ZzTpMPvWc0zBmEyKHpMPvWc06TD71nNMwZhKdxRvshRGph96zmjamEAetZzTMGYaV88lPTmSKPOQdRwHFTQvEsTXg3Dhe4UM0lNPGWSSMLTvGZbMnp2NDWyMDRoBdMwZhM7s+KyodvE5wDZGk33AqYIuWVRxb6M374/Qq6qWLfRm/fH6FUclERB6RERAREQYUTmte1zH6glSqIvDGucdwKCKGljifnBc51rAu1sFAcNa7253OOfMSQLqxHVNfLkIyutosispz/qt1OXf2qCtJhzJM2eVxzeG7itpKBr8jdq4MYLBttFZfUQx5s72jLbNc7lh1TAwtDpGguFxrvCohbQxiPI5znAgh19L3/8ASlp4RTQ7MPLmjdfsWWVEMnsSNNxff2LWWpiZSunzAxht7jtQjz4JmwuaXS2tkLSSdLdq4FditGHimoYHVMo0swmw/H8FR/67HTJPI5zaRm5jTa4XToxFh+cRQNYGA7xcu8VjMy9E1rp/68yqGLHJg09FgaALBuY7uC16JjjWBgghDQc1g86rujEJMlM4Q/xd4/HsUdXXyMuwxXDnFoDd9k2/ZzfGHmqqvq6J4ZUw0zjuDWuNwsVmM109MxrqRzGg3DyCbLpU1NS0XXFOJ5nm4c+5/wCWXXjqs8wglgaCSRa2ltdfks7Ldus6+lGP5eaw+lnxcksxN2dpzFuXVpXTj8lo3nNV1k054HcrkZBpaianiZBK02u1u9bS108XqgwuOtndpstRTtyvrzM/z4aM8mcMbvizfElJPJnC3tsIMviCVPT4mZJ2RSMDQ4XJ4Hgo5MRqBJlEP81h46kaq7Yc+W/bnvwGsoznw2vkFv5HnRb0+PVNJUNgxeHZX0ErdxVqbEpiBoIgAb6Em/7LEmXFmS0c0bSdncPHFSY+YbjU3eLw7DHtc0ODrg6ghbZhZcDyXqpAyWgnJMtO62vaF6A7itROYc712WwyFlYG5ZVYEREBERAREQEREBaD2nLZRuJbnI1ICCS6Llsq3mojyvzZzYhbSYhIHyhkYIZe1zvtvQdJFQlr3RhhDLh8ecG/yWrq+RtM2URgnMWubfhwQdA6rm4hg1NW3c5uSTvt3rMWIve4B0dgSASDuB3KeiqxVte9osGvLR4q1tNZzDNqxbxLzNV5Pvhe0CpjObdmFlXkwSrie1vqy526ztSvUVzWOLGvlbHmBbYhV/Nj2zMmE4cQ69twt/wL0R+TeHCfxqPOyYZiEFs7C25sOutHQV4LQdqdbNs6+q9fVxXGZ0vUDszg7XTgFo6hBa3LIAQ8vv2i/YtR+VPzEM/qx28sKLFAbiOcE7zdZ6Ji3cn/ADL2rHtcLg3W2ZvEJ+1PUH6v28R0TFu5P+ZOh4qdMk/5l7R00bWFxcLN327FsHNIuDop+1PUH6328azAsRncM8dvF7rrqUfkxGwh1TIZD3RoF38w4jmsNe1wuCsW/IvPj03X8ese/LWnp4qeMRxMDGjcApbLFwdQVH0mEgESCxdlGvbwXD37d4iI9JkKiiqI5nPbG8OLDZ1uxSlFYG5bLDdyygIiICIiAiIgwiysIOF5Ti9PD9/+y4TqGUWPVsTlF16XG6SariiELQ4tfcglco4XimYHQa3FnblwvE5ee8TMqPQH7JzwWnLcm27xUIgu2I3HrDb4LpeacT4jX7SwzBsQY5pyNOTUAu0WNsue2VM0EoIvlFzYXKdDswEuFzYN4E8Ff814pcG40vbrDRYGE4mOH5grtldsqBoZcrndQgC9wd61jpXyNa5uXrGwC6HmjEspbplOhGZZZhWKMaGtsANwzBNsptlSdh8rQ02HWFzfstvWBQyX6xaD26/84K95qxS+/wD/AHLHmjEjrp+ZNsrtnpSNDJmIaWuA7b2usOoy0dZzbgE2Hgr5wrFCCLjX7QWHYTibr3sb/aUxKbZ6cmwSwXS8xV/cb+ZPMVd3G/mU22Y2Xc2yWXT8xV3cb+ZPMVd3G/mTbY2XcyyWXT8xV3cb+YJ5iru438wTbY2XcyyWC6fmKu7jfzJ5iru438wTbY2XcywSy6XmKu7jfzJ5iru438ybbGy7m2Sy6fmKu7jfzJ5iru438ybbGy6DCB/90g+P9l7ULzOH4RV09dFLIxoa066r0wXfTiYjy9OjExHlsqOLfRm/fH6FXVVxCJ80DWxtzHNf5FdHZxkVjoNT7o8wiDuIiICIiDChfGJY3sO4lTLQXubG2qCrDRZJdo+QvIFhpayg82PsBtG2BH8vYNy6VjxSx4qClPQvmLnh7Q9wHZppf91o/DnvbFHnbkjbYXGt+wroWdxSzuKootw8hmV0mpDgS0cbbuS5XlE19FgIpw+4c4MuBbRejs7iquIUMddTOgnGZh5qWjMN6doraJlzaWWWiiZDDHmiEbbOtcX7dynNZVZM+wA0JIIPh+65LsMrsPkEdBiPwjkUnTseiaWyU8Mw7S1yzFseJdbacWnMSumunkyxiJwYRfaAHq6/NSGvqto9kdPfLuJaVz2Y9iDGgOw1xH2Cs+k8wNjh01r2V3QnBZ0o62oNRHE+n0de5DTYI+qqY42FkObqXII1uud6VjcaKa/wQ+VP/wDwz8k3wnBdbnrql4Ajic1ocNzTc8VYmqapshayIFoHaDfddcv0hrn6x4bJbiVjz9imv/206eO5N8LwXXYqypyNzwXuQQCw3C7IAIFwvM+fsT//AE080OLY1LpHRMZ99yb4OCz0xDe0BQVNTDSxOklc1rWi9158M8oao2dPDADw3reLyadUSB9fWvqLHVt9FN0z6I061n+pa+TQfU4lW17WkQymzSe1en7FDBA2CJscQDWNFgAFLZ1t61EYhz1L77ZhsNyysDcsqsCIiAiIgIiICIiDC1HtOWy1HtOQYETGuzBjQ7jZaOpYXFxMbbu3qZZQQ9HitYsBFrLXokPVGzFm6jwVhYQQtpomizWNGt/xWzIWRkljQ2++2ilWEHOrWwOkj6Q4gEEAC9vxVc0MTMrn1LbBoFy7/Ks1jKd0se3cdbgN7Cqpw+AyNZtbkMGpGmhQBSMfcNqr3bcX/ut2YYC8u6Rnd26+HBY81xsAa2oJ1+O89qlhpYKJzSZic7cvxQU6eJlM6QzTEytaQW3JAJU8WFF8OYz6va3Ru4LEsdNJOXtqQ1xNhp2+PFXWVVPTsbFtRdosgrtwnI1wbJv1F/7ocMkdI55qCL2tlCuRVcMsmRjw51r2U4Qcp2FO67jMSTqBu1WI8JcQS+U5nanU6eC69ksgqU1HsIyzO4i99FDJhuYtcJS1zJDIABouilkFSkpnQyyPLh19bAaXVs7kshQG7llYbuWUBERAREQEREBYWUQRv3hYWX3uLJld4IMLizYnUQV07bbSNhIyBpuBYWN128rvBYyG5OUa70HEhx2R2Z8tPlj0sNbjepI8YmfIwdEtG4jW5uPwsuvs/stTIeAQEWcrvBMrvBBXq5HxU0sjPaawkfFcikxWsk2LZACSbF2WwK7pab62WHRB7CxzWlpFiEHGGMVD2vYynOZsebPe2q0ix2VtPK+SFzyy2QlpGddxkLY2BrGtDQLADgslvENQawSbaFklrZwDY9i3TKfBZynwQYRZyu8Eyu8EGEWcrvBMrvBBhFnK7wTK7wQY7CuZilZPTPaIXBoyFwu3NnN/ZXTLXW7FgMJAJAQct2KSiIS7EAB5aWA3duPZ+C0hxmWTK51IWs0LjmvvPZouq6mY6RshY0vbuPBb5D2AIKeG1proNqY9mQ8ttx8V0FHlLbaAC/YpEGUREBERAREQEREGFXnc5kMhYCTfsVhaNtrfig59LM91WAxxcy3W8FiTEnxWBaMxmLL9gHFdIBo3WC1MbCLZRvvuUFOqrZIXPAyWGWzju1vvWk2IyNZE9gZ12ZiwnUeKvGGIixa0jhZYMEJcCWNJHbZUVI8QeWZ3taQGk9XttbdzU9FUGqo2Sm2Zw1AUzY42gBrQAN1ggYxgOUAX4IKNXRsnc4OmaxrgC5vbpuN1A7CoXEFswABuQNx+KmqMONTUOe99mECw7Vr5pZmcTM6xN7DhwQaRUkcVRGBUDqgkNA/usPw6MBlqgBo1sO08VuMItK2QTWc3QADRYjwjZg+uLi7iN3w4Jhcy082s2Th0hgzDUlo3XWzcOYLZagF24X107Qsswkl7XyS30sW20WY8HEUjSychrSDa3BMLuntYfQB4cC7Rzg61uHYoRhZjilDJMz3gC7r9i6dwlwiZlyvM+mst3Zg49g+CycIJa4CUC997b6FdS44pcImZcunwp0c7JnyXLDoLk/irdJSGndKc187s1rblZuOKXCDIWDuS4QkWQZG5ZWBuWUBERAREQEREBERBhaj2nLZabnOKDdLquKqMyBm6+48VKXsB1c3mg3ul1rdo7QsZm6G4sd2qDe6LUOadxCAg8EEUkIlyG9spJVQ4Z1HMbLYEAG7bqapqnU5aBHmB1J4KBuJ5oC8Rah+TU6HS6CI4QW5WtlJues69jZTnDGmnjjEhGS+vxUZxJ8haGR5CTcE8PFRyYtMYy9tOWtDra7zqNyCY4UPfG9su7sWZMMa+RkgksWjTTt4raPEA+42fWDS42KhOLnqBsIzOF9Tu1QT0+Hthlz7QkakjxO8q5GwRtDQSR4m653nLPFI5sesbgNO1YGKuLHnYizBc9b5IOrdLhcuTEnMe0iJxa+MOHgtPOpzkuZYBt7cTdB17pdcgYs9zo3iEiN9xb91YZW7RzMrSAX5fldBfuhXLOKPErY+jOJcdLHsXTG5Blu5ZWG7llAREQEREBERAREQaH2gs3AWD7QXPq5bTua8gWAtc2Cg6SLnwTysw58obnLbloJtcLeGsfJUiNzA1piDw6/yVF1FyJMVnGYsia5oJOh1ABsbqzUVrmQwyxZHh9tDvPwQXkXKixSV9vVNIc5uoO4E25qxRVb5pJY5mhj2HQeFzY/JBNV59hJsrh+Q2I4rlCWujZIZjlytPWI0vYarqVcphgkkG9jCVzzjEb42l8Bc0i5udx1tp+CCWiqKyV8m1Y1rWg5W2N/DVQNqKqpljErHRtFjmyH2rblucYc2wdTWJOUXeLXTz00uDWwkkjSx7b2sgzR1FaahkcsdmbjcHdxv/AGUhkqxS9QWkMpFy29hxWnncbZ0Wx9YCAOtoT8UOJuY9ofH1cxBsd2790Chqa+acieMRtA3ZTf4qIVeIEOcwXALjlMZBsOz8VanxJkVIKgMzDMW2vvWauv6OIn5epI0u321toEDDaiondLt4y0A9W7bacFfXJ87h0QLIXB5bmsT2dqlpsT24faI3azONfaH9ig6SLl0+L9IqGRNhJv7TgdGldNAO4rDfZCydxWGeyEGUVavmkp6SSWIAubrYqeNxdG0neRdBl3Z8VlYd2fFZQZREQEREBERAREQYUEsmyie/gVOo7Bwc1wuCdQgqQ1T3VAjeLhwJBQ4m0SCN0TmuLsutrBTxU0MJJjZYntUIw6HKATIRmzau3qQJJKxsbpAY3Ex2vbtBWKqtbTOaHscQ7c4brrc00bs2bMcwANzwWktHFNIHvLzYEWvoqMR17Hi7muZoSSey29TU8zainbK1pAcLgHeo20cLWBuUuFiOtre/FbQQR00WSIEN7BwQQVGICneczLxssHG+tz4LTzvADZzJA4mwFtSrL4YZHhz2Nc61tQjqWB1rxA28EEMOJxyOY0scwvvYHwWPOsHVu1wue0fNTilp2vD2xNDhuICGkpnEOMLbt3abkFfzrF1js35Wi5P4rduKQOta+6+5SdDpiMuwbb4LJpKci2xba4O5Bo+vYwPJaXWcGgAa6qA4q24LWFzbX00V0wxa3YCb33dq06JT3/gt003IIvOcOWQgOJjIBAHFI8Thk2mUOtG3M425hStpadmbLE0ZtTpvQ0kBa8CMNztymwQVXYtHrlbaxAcCNyt0tUyraXRggA2uRvWgoqYMDNi0j4KaKKOEERtygm9gglssEaLGb4oXaINhuWVgbllAREQEREBERAREQYWjm5s7eKkURJDnWsgpMoZNs0vc0sYbi28qOoopJKiV4ibYkaZva8SugJbuygtutgXdtlBz5qOd7WdjhGWnXetX0cxpWQ5Bo8m+b2R4LpdbwWet4KjmQUMzDc2BDgRr8blT4fBNTtkEpDi55dmCt3d4LPW8EFGuqHwPiyNDgblzeIVWnqn1FQBJT5W2zBu8A6rqgEi5AWctuwIOc6ubsTIImXzBuu66185O0PRbXtod4+K6DgwtBcGZQbrYAO1GU+KDmx10uzLn07AQbE6hXKFzainEhZlJJFiNymNr2OX4LEZa1tmZAPBBvs22tlA/Bax08UbS1jAATc+K3u48E6/ggxs2kWIBHwTZM7o5LbrcAsdbgEGNk21rDkgjaBoAPwWetwCdbgEAxtPYFm2idbgFg5vBBkblstW7lsgIiICIiAiIgIiwgwfaC1fEx9s7WutxC1mmjhs6V4YPFR9Ppffs5qZTMQnLGlhaQMpFrLTo8R/kG7L+HBR9Ppffs5p0+l9+zmmYN0Mmipzm9U3r+14o6ip3lpdE27TceCx0+l9+zmnTqX37OaZgzDZlJBGCGRgAnMfijaWFjy5rACTmJ8Vr0+l9+zmnT6X37OaZgzCSZzGNc6S2QC5uqEtbQNLXZGucXWPU1bfjwViWqo5WOY+dha4WOqpGmw2+bpPWO8l/tcLpmDdCWWow2oYGvtYOv7B0PipOkYe1zT6sX0By6cVTpqWgjaNrUse4G+hsCOB4qWSDC5AwbVoDL2AfbebpmDMJJKrD8pcWAl7c1tn7QW8Daaqnc5rPYaBlI0sfBQOgw1z2vM4u1uUDPopYDQwOzMqRfS9377C2qZgzC70eExiMxsyDc22gWr6SKSRr3tDsoyhp3D8Fr0+l9+zmnT6X37OaZg3QlEETRYRtA3WsjYIm5ssbRm32G9RdPpffs5p0+l9+zmmYMwkbTwscHMjY0gWBAUqrdPpffs5p0+l9+zmmYMwsncVhvshVzX0pH8dnNBXUoAG3ZzTMG6FhzQ4EOAIPYVkCwsFW6fS+/ZzTp9L79nNMwZhYd2fFZVdtZTyPDWTMLidACrCGWUWFlVRERAREQEREGFE+QRMc49hUqidGJWOY7cSgghrM8+ycLE7iFsa+AWuXauLPZOhCQUTIZNpmc91rAuO4LR1BmcCJSBtC8i2hKgkkrYotpmzXjtmAaTvWJK6CIszONni4IGixNRmUPtKWueACQOwLWag2xbmkOVota3zVEkdbDLbKTqCdRbcpIpmTwtkjN2OFwVXGHs2eRznOBBDuy9//AEpaan6NAIg9zmgaX3oKVW6ojrA+FjpCI9G2sOajFXXtyl0Zc5xGgYbAKeqkrRKWwNu22htoonPxQBrQBqdXZdyDMlbVdIlZGwlrDYnKdP3W81RWMiD2x67MHKG36yxA+uEha5hyhh6xA1ctDNiYyt2ZJ7TbTcg1bWVzyckR7dHMI1ssdJr3SROdGRbUhrTYj/nYsmXEmjMGPc51tCBYcVJtcQa+xZcF1hYdl96DV9RWeqkbE4lwIyZTY66X4Lamq6uSWNsrC0m5cMht8LrqdiIOMKqva+R5jdc9habA8P8AK2ZXVjow4QlwdoDkO+4v+Hiuva4QCyDitqK+MXYxxHBzTx3rY1lY0MMkfWN7Bo+PNdhYyi995QUqWWolfC6WMtu05tLWKvHciHcUGRuWVgbllAREQEREBERAREQYUbwTnDd5GikK1tqTdBzGQzmeO7C0MNy7sWk0tSHz2fI2x0s3QcF1rFLFQUM873R5XPAMRzC25y1mmm6JAGvkExAvZvbbtXQsVnKfBUcuCSrdYuLyM4uC2199/wAFZoJZn7TpAc12c2BGluCt2PFLHigqVUNRJlMDy3L49qhbBWiksZTtc1yTw7bLogEdqWKDjGmrpIXb3NcAA24H/CsMo8RijyRnKM17Z/FdqxSxQcyqoqiV78tuvYh+a1tNyzHh8kUsRY67HG8lzutusulYprxQbBFjXimvFBlFjXimvFBlFjXimvFBlDuWNeKa8UAblstRuWUGUREBERAREQYRZWEHD8pm54IG9pktquJ0B2X2m3J0XpMZo5qyOIQFocx+brLlOwbEXOLjM257cxXG8TMvPeszLnGgkAaTlaHbroKF5jLwW5QLm66BwTEHAXmafi5HYLiDgRtGAWtYHSyxtnpz2T041hwWLBdf0erO9HzT0frO9HzWdlmdl3IsEsF1/R6s70fNPR6s70fNNlk2Xcmw8EsF1vR+s70fNPR+s70fNNtl2Xcmw8EsF1vR6s70fNPR+s70fNNljZdybDwSw4Lrej9Z3o+aej1Z3o+abLJsu5NhwSw4Lrej1Z3o+aej1Z3o+abLGy7k2CWHBdb0erO9HzT0erOMfNNljZdybDglhwXW9HqzjHzT0frO9HzTZZdl3JsEsF1vR+s70fNPR+s70fNNlk2WcmwSwXW9HqzjHzT0frO9HzTZY2XVcIA86Qadv9l7ULzlBgtVT1sUzzHladbFekC76cTEeXp0omI8iysLK6OwiIgIiICIiDC1y77FbFeJxXyixGmxOogikaGMdYAtWq1m04hm1oj29pY95LHvLwPpTivvGflCelOK+8Z+Vb4bMctXvrHvJY95eB9KcV94z8qelOK+8Z+VOGxy1e+se8lr/wAy8D6U4p7xn5U9KMV96z8icNjlq99lPFLHvLwPpRinvWflCelOKe9Z+UJxWOWr31j3kse8vA+lOKe9Z+RY9KcU96z8oTiscsPf2PEpY8SvA+lOKe9Z+UJ6U4p71n5AnFY5Ye+se8lj3l4H0oxX3rPyhPSnFfes/KE4bHLV76x7yWPeXgfSnFPes/KE9KcU96z8qcNjlq99Y95LHvFeC9KcT96z8ielOJ+9Z+ROGxy1e9se8hB4rwXpRifvWfkRvlPiZe0GVliQPYCnFY5avfhZWjDdgPELZc3VlERAREQEREBERBgrzWOeUNRh1eaeKJjm5Qbkr0pXgvK//vR+4F006xa2Jc9ScQn9MKz3EfNZ9Maz6vFzXnFherhq8/JZ6T0wrPq8XNY9Maz6vFzXnUTiqvJZ6L0xrPq8fNPTGs9xFzXnUTiqclnovTGs+rx81n0xrPcR815xXasQuhp8joi4Dr5Bb8FmdOsfCxe3bq+mNZ9Xj5p6Y1nuI+arPgwqN5a+SzhvAJIA4/FbMp8Mqak5Xg59zb2His7a9Lut2n9Maz6vHzT0xrPq8fNVmx4VHICX3c07iTY/FbPfhhc7rtc3PfKd25TFejdbtP6Y1n1ePmnphWfV4ua5GINpGuj6G4kW6xJvqqa6Rp1n4ZnUtD0nphWfV4uax6Y1nuIua86sK8Vejks9H6Y1nuIuaemNZ7iLmvOonFU5LPRemNZ7iLmnpjWfV4ua84ik6VTks+nYZUurKGGd4Ac9oJAVtc7Af+zUv3AuivHb29VfTKLCyooiIgIiICIiDR+8LVbPBJFlo4hvtOaPigyuLNXVUNfUZc8kbCepk0AsLG/xXaDSdxBTKeIQcOHGKq7ny09mG1m5TpvupY8Tq3SMJpbMcRfff9F1y037FnK7wQYRZyniEyniEFerc9lNK+P2wwkfFcelr692xEmYgu1eW2BC72U5uxHx52FrwCCLEEb0HEbilXJG5jac2EebaX3/AAWkWL1bKeZz4JHltjHmaQXLvNjyMDWgADQABZyu8EEcD9rBHIRlLmg2PYpFnK7wTKfBBiyLOQ8QmQ8QgwizkPEJldxCDCWWch8EyHwQa20XMxWoqYXsEDnN6hLbNzZ3X9ldQtNjuQNNhuQch2JVAjDzEMweQYh7W46fJYgxWqflc+kyt0J1JO/sXWdC10jXua0vbuNtQt8p4hBTw2qfWU+0liMTg8ix7RxV9R5SCN29SIMoiICIiAiIgIiIMFfNcd/73V/fK+lFfPMapHvxiqeCAC/tXTSvFJzLjrenJRWehSX0c1OgycQu/PTt5lZFZ6FJ3mp0J/eanPp9isis9Ck7wToUneCc+n2K7PbbuGvbuXQqOjT4hDaSN0Vw12UWv4lV+hSd5qdCk7zVmdak/Juh0WuwiGfM0jqu8Ty8EhgwqVryHA2BcQSRYcPiud0KTi1Y6DJxas8lP/ZrfDpRPwmJ+Zrhmy21uR+m9Hy4W6zS4FtiL2Nxqud0KTvNToMneam+n/su9rXdH6U7ov8AC7NVArPQpO81OhSd5q3GtSPliZiVZFZ6FJ3gnQpO81Xn0+0zCsis9Ck7zU6FJ3gnPp9mYVlln8Rn3grHQpO8FllE/aM6zfaCk69Me1j2+mx/w2/BbLWPSNvwWy8r3R6ZRERRERAREQEREGCvD+VcEkmMFzQCMg7V7gry+NOhbizjOMwyCwU3zTzDlq+nleiS8BzTokvdHNd8SYe03DPwOqxtKFrhZvx36K/s3ebDg9Fl7o5p0SXujmvQumoHhof3r6DsUUbqIF5f1m5uqDfcn7NzEuH0SbujmnRJe6Oa77XYdlF2kuvu1stK3ogYRCbyg68LJ+zcmsuH0SXujmnRJe6Oa6F0us/tXYzLn9El7o5rPRJuA5q/dLp+1czLn9El7o5p0SXujmuhdLqftXMyodEm7o5p0Sbujmr90V/buZlQ6JN3RzWOiTd0c10LpdP27mZc/ok3dHNOiTd0c10LpdP27mZc/ok3dHNOiTW9kc10LpdP27kTL2WBtLcIpmneGBdBUsI/7ZB91XVc58vfX0yiIq0IiICIiAiIg1PtBc6sfkndn0BAyki4+C6Dr5gsE8Wj8SoOYaialw0SDqkyBoLv5QTa6UNfLPMM8rC3Jd4ta3Dmuk5udpa5gIPYVrsY81xCy+69lRypMSntKRLG0/ytLdQb2A/FWqusfG2HZSs2rjYs334q06CN180LDfU3A1WTBGbXhYbbtEHNgxCok1BY5udoOm4E2sp6GrkdUTRVLm5mu6tt1tbfirjY2tByxtFzc24o2NrTpG0G9/xQaVhcKeUsuHZDay5BlrmQ+pEkjQQWZtCd17/NdzXNu7OKa91ByJK6rjErg3M67crchsOKuYbNNLttvoQ7qtItYWVzXupr3fmg3Ra3d3fmsXdw+aDdFrd3D5pd3D5oNkWt3cPml3cBzQbItbu4Dml3cBzQZO4rDfZCwS6x0+aNLso6vzQVMVeWUT3AyB1wBk33/ZWYCTAwk5jYXPFbG/d+aAu4fNBl3Z8VlaknS47VsgyiIgIiICIiAiIg1K8lV1LIcRqmyR5wX3XrSoDFG5xLo2k33kLNq5hi9d0PJGrguC2nt/7W/TKZjzlhzDjxXqthD7pn5QqNdUR0k0bBBG4OGY3Gv4LGyXPjl541FPtI3CEgMvfTetm1dMAM9PcjgF2G4vRuc7/pbMbe7iBvUtPiFLUVDIRSFufc4tFlOOTilxBVUtszob3Psjs8VQvw0C91sIvdM/KE2EVv4TPypOnlJ0cvC3S69NV17KasfB0ZhaGXzW7fgoxi0GXK6lBky30boNFnhT9f7edui9DHjFNaQy07epa1m77rsMihe0OETLEXHVCcP2n67w10v8V7rYRe6Z+VNhF7pn5QnD9n6/28LdLr3Wwi90z8qbCL3TPypw/Z+v8AbwqL3Wwi90z8qbCL3TPypw/Z+v8AbwqXXuTDF7pn5QubNiEMFU+J9K0gOyi1r34nw1ThP13mLrLT12/EL0TcWpcxaaQucCdzRxVujq6SsmdHHCA5gzXLQrGlhY0HSZ7A+C2WAsrvD0CysLKKIiICIiAiLCAVVlpYJpS6SJrncSFaUZBzlSfKe1boFL7hnJV6yKkpWNcaRr7m1gF0ba2/uo56aOoaGysDwDex4qYhNsOR0vCQ8NEIJ7bN3aLcVGEmQMETSSct8ml1f82Ulyejsu7estw+mYAGwMAvdXELthjzfSe4ZyTzfSfV2clasUseCYg2w5FaaGifE19KDtO0DcoI63CzfawMjFwBcbyV15KWKctdLGHFu66iGF0okc/ZA3sQOwW4KbYTbDnRVeGvdZ9OxuhcLC+gV+CmoaiFs0cLCx4uDZb+bKQgg07NVYihbFGI42hrBuATbBthB0Ck9wzknQKT3DOStWPBLHgm2DbCr0Cl+rs5J0Cl9xHyVqx4JY8ExC7YVegUvuI+SdApPcM5K1Y8EyngmINsdKpoKSx9QzkqdS7D6abJJTNsAC51tG33LqkGx0UMlJDM4Pkia5wFrngm2DbHTlmqwpkmR8TGE6i7dSFLA/C55mRMiZneCWgt4KyzC6Vry4xBxO6/Z8FKyhp45RKyFoeNzgrthNsLETGsYGsaA0bgFusN9lZVaZREQEREBERAREQaH2gufVy2mc15AsARc2C6DjZwWr2Mf7cYdbiLqDntrJIcPElsxLwxmbQam11tSV8k80TXsa1sjC64O4jsVuWKOaIxyR3YeyyjFHA03ENjbLp2BUVH4lNlmcyNlmgubcm5ANjdWKiskjhhkjDHB9rtvqfgtzQ0zs94R1/a8UfRU7y0uh1abjwKCrFicr7XibYubuduaTbXxU9FVSTTSxzMDHMOg4i+hUrKWGMEMhABObd2o2mhY4ubHqXZr9t0G1VI6KGSRgu5rSQFz4sSeOq1wm/mc8iwAtfRdS/W9k7lgNYBpHb8EHJGMzPaMlO0m9jd3jYLDsakIcI4mh2W9ydAbi4PNdcNYN0dvwTIzX1Yud+iCjV4kYNnkDX3Fz1vkPFRHFpQ1p2Au69gTqdbD8V0DDGXh5j6zd2m5bkDQ5N27RBy34tI1scuxOR2YAdpIWwxSbZvcYGNyNB9reSdLK8YY3TCVzLuaLD8VJlZly7PThZBrSTdIpo5rWzi9uCnWgsBYNsEzHgUG6LTMeBTMeBQbHcVhnshYLtD1SjXdUaFBWxKSWKlc+FzWuBBJPBT08m1gZJYjML671l1nCzmXHiFkGw0aUGXdnxWVoTu0O9boMoiICIiAiIgIiIMKMAkm3FSKCaQxQveOwoN8rvBYdEHEFzGkjcT2KnT1TzUhhdmaQSsNxVplbGYy1ztQSdLcUFzYNtbZR2+CyIgDcMYCOAVWTEMjpA2IkMBsb77Wv8AqszV5hEZMTiHi+/UILWV3AIWusdAqgxAmNzti7MGk2B7R2KxTzbeASADUbr7kGCyMuu5rC7id6wymijvljYMxub8VWqKWWaV+ye1odlcTfVpC0NDUEhxf1mkWBkJG4oL2xZ2xR8lservsFzGUtYGlhqQXWJy5z+C1NFXNYw7dxeTY2deyDrG/gsX6wbcZjra653QagwMZtyZmOLrl5Kz0KqGucF2UgXeer4ePxQdAG9wCLjfruWbHw5rkMw+uayT14Ln/aIt4q06KoZNC904yAND7u3kA35oLuV3gmV3ALZsjX3ykG2+y2QRODhw3rBha4kujYSd5I3qR+4fFZO5BXipY4mZWRNAuStxEGXLWNB8AtYZnOqZYnAWZYghWDuQAiDcsoCIiAiIgIiICIiDCjdez8u/sUi01zusg5cb5XVMYaHB1+tcbuKS11Q2WRotlzW3eyP8rqdbgFjKTva3VQc6aulEjcjmtYWgm48N6y+rnFJE8PZtXHdbeOz4Lo5T3GrXZ9mRtlRz4KypeRexGYDd8VYw+ofM14ldd7XW3WH4K1lI/lbzQNI3Nagq1T6hltgLixvpdUpZsSc1uWI5gQbWsCON/wCy6bpmx5Q9zWl265W9zwCClG+rZUBurordrdb2VeWXEXxlmU3LQeq23zXUbIHXy5TY2OqMkzi7bEX3goFIHCmjz3zZdbqVRl5Gult6NeXAFtiD4oJFlRNkzC7SCPArDpg12UloNr2ugmRRNkL2hzbEFbXfwHNBl/slB7K1JdlNwOayC+24IKcvSfOMJaDsADex0PxV47lr1uA5pd3AIMjctlq3csoMoiICLCIMoiICIiDU+0FRqZnbZzLkZbWANleI1CimpYZyDIwOKgrwVMhonS5c5aT22uFmnrttLGwxOaJGZwSf1HYpZqWOWmNPqyM902UcdAxkrpBJJmcA09bgqIpMWijEjpGlrGglp71jrZSy1uzhimEZcx9r66i6w7C6V+faR5w7sdqB8Fl+HxOEbc0gEZu0A6DSyCKPFGvIGyeMzgAfAneVNR1nSnSDLkLDax3796R4fDE0hoJuQdTutuC2ZSMZK6TM4vcdST2cPgg3qHPZG90Yu5rbgFc5uMtMbn5CW2uD4bv10XVy3Ou61lC6ipnZLwsOT2dNyCk3GY+jxyOaeucvwPw4LEeMsysbJE7auAJa3XTirrqCle4OdAwkbjZG0FM22WFgsc2g7UFMYtZvWicXeG7wCy3GGHQwvLg0OcG62JF7K70SAXtE3U3OnatRQUzb2haLjLpwQaUVb0uSUBgDWEWIN73F1cUMNNDA68UbWEgDTgp0BERAREQYO4rDPZCydxRos0BBVxGaWnpjJC0OcCL34dqmgkEsDJBqHC6TQxzsMcrQ5p7Ct2tDGhrRYDcAgO7PisjcsOF7LZAREQEREGEWMvimXxQZRYy+KZfFBlYLQQQQLFMvimXxQaRwRR3yRtbfgFp0Km9yzkpsvimXxQQmkpySTC0k79Fs6mhebujaTa2vBSZfFMvigjFNCG5RG0C1rWW0cUcTcsbA0cAtsvimXxQamGMkksF3bzxTZRn+UcFtl8Uy+KCMU0IJOzbc7ysugifYuYD2rfL4pl8UGoijF7NGosmyjtbKFtl8Uy+KDQQRN3MA1usuhjdbMwG3FbZfFMvig1jhji/hsDdLaLdYy+KZfFBkgFFjL4pl8UANaCXAC53lZWMvimXxQZRYy+KZfFBlFjL4pl8UGVla5fFLeKCCorI6eQMe2Uki/UjLh8lEMUgP+nUf7Lv2Vl9s/jZYTwnlX86QXts6j/Zd+yHFIBvjqP8AZd+ysLJV8HlW85we7qP9l37J5zg37Oo/2XfsrF0TweVcYnAf9Oo/2XfsnnSD3dR/su/ZWbrCeDyr+dIPd1H+y79k86QDfHUf7Lv2VlYTweVc4pAP9Oo/2XfsnnOC19nUf7Lv2VhZU8HlSfW0kvtwTO0trA79lgVdEdOjzbrfwXfsr25YTweVLpVEAR0ebU3I2Dv2TplE1pb0eYB28bB37K6ivg8qRq6Ltp5v9l37LLayjbYiCYW3epd+yulYung8qXS6Lsp5tDf+A79lgVVFe4p5r8dg79leRPB5U2VtGxwLIJgQLC0Lv2UnnSAf6dR/su/ZWPFFPB5VzicHbHUf7Lv2TznBb+HUW/8AC79lZ3rH6K+Dyr+c4Pd1H+y79kGKQH/TqP8AZd+ysA33EH4LKeDyrDFIN2zqP9l37IcUgG+Oo/2XfsrCyng8qxxSAb46j/Zd+yedIPd1H+y79lY+Kyp4PKt5zgP+nUf7Lv2TzpB3J/8AZd+ysIr4PLMMrZomyMDg094EHkpFrHbILblsorKIiAsXWVq3e74oMoiICysIgIiFBE+djDqHHS+jSVoKyI2sH6/YKqVdZPDUCKFgd1L2sT2qHpNeHODYm+1bVp10QdJ9VFGzO7MBcD2T2rHTIuEg/wDwK5ba2tflywNLTfeCdbq8Z5m1WxLLi2jraHT90ExrYQzOc4F7asKy2qjLS4B9gbewVy5ayqlZl2RYARc5CST2haRVVax1wx0oINmlhHag63TIr7pOHsFbOqY2vLSH38Glct1XXGAkxA9nVab/ABW0FbUsDWzxOA3XsT277/BB0elxZc3WHWyi7TqVLHI2Rgc29jxFlzK2oqWvds4w6MWsbG/xW+H1VRNO5skYbEG9U63Pig6RNllav9krKDKwiHcgb1lat3BbICIiAiIgIiICIiAiIgIiICIiAiIgIiICIiAiIgIiICIiAiIgIiICIiAiIgIiICIiCJ9s/jZcTE6iphqqoxucYhE27R/KT2hdtwGe/bbcsFrbk2BJ8EHDZidXaXK1mSIEWdv0G9SNr6uKX1zo3Rh4YcrddRddbZR5s2Rma1r5dVnI3ut5Jkc/Da6WpFQJMpMYBaQN4I0VZ2LymKLI6MOcxpce6SbLssjYz2GNb8BZRTUcEzMr4mgZg7QAXQct9fVEBzDG57Q8A7g6xGvzTzvIZIdm4PY4APu22pC7BijLQ3ZsLd1rCybKK4OzZcaDqjRBxzX1TowJMpDgHiwtYZrWW+EVFRtGxSuDo5M5bxFiutkZ3G8kDQNzQPgEHJlxWeOSQhrXBrnNEVusLC+YraWpmbDTy7aOb1ljkFuzcuns2Zi7I3Md5tqon0UL5Y35cuzN2tboL8bIOZFiNbK0HLGA9waCf5STa1kmxaeJsQu0vDrSC2hGa1wuwI2C5bG0X1NhvKGKMm5jYbcWhBSr691JKBdoaYi4F3EJV1kkcNMWOawytuXu3DS9ledGx9s7GutuuLo5jXNyuY1zeBF0HHGKVRaPUjMWbQafy/8Ata+c6svbEx8TnOP8QDQdUm3yXbsOA3WWrYo2izY2gXvoAEyijhtXPO4tnLDeMSDKLWv2KocWqG21jfnB0A/h9a1yu2GtG4AaW0CihpYYGFjI22N73G/XtRXHOIz7R0hc1xja4Aj2X2W9Ti8rXEROYG3ADgL62vZdjZMADQxoA3Cw0UNRQQVDAxzSxo7GaXQc1+K1Mb3EtY6zi3ZD2tBvUUdTO6pLjMyQOMeg3C99F3I4IowAyNosMt7a2+Ky2KNvsxsb8GhBwqSplZJAxkjY+u8StA0JtcC6u0uJiSSNsj2NBjLn/ZINl0NjEBl2bA297ZRvTYxa+rZrv6u9BssrCymQREQERYQbx2yC25brSMAMAC2QZREQFE54YHuO4KVRFoeHtcNDooK7K28wY4aHdZbOr4Gl4LichsbBYioWRyB+Zzi32QTuWvQiXvc+S+Z4du7B2IJnVUTC4OdYtbmPwWJauGLJtHgB+4rD6baFxc7ews0CjmonTBjTL1Gi2W2/RUSR1sEha1smrr2B8FJBPHUR54nBzbkXHgq0eHhoGZ7ibkkjTsspaOl6JGY2vLmXJAO/VBXq5aqORvR4s4LD2dvxUbqqsa2nbkvI8EuAb4jkt66SqByQNJaW7wFTJxF2V2zcXCwBOiCZkuIbQdQtbu9jS6xPNXvBY2N7QLDMG7zf9LLfpGIi5EXsi+Uj+6jkmxIvybM5RoSG79P3QSQz1jY3bWMtDWE6hatqK72xE4g21y6kfBS1LqsvysYTGAHXG8+CibUYi4AbMtuDubr4IMdKxAtkOxLWsues3f4KxQS1MsrhKwCINBbpv/FVxLiDS7qEtJ0u26GfFA0kRAkDRtvig69hbwRoAsBoFznzV2zgAaC5zTnyt3HsVaOTEI5HSGJ7tLfHTfb4oO072StuxRRuL4A5wIdbUFS9iCA1AFSISxwJFw62hU53KAU4FSZ8zsxFrdllOdyDDdwWy1buC2QEREBERAREQEREBERAREQEREBERAREQEREBERAREQEREBERAREQEREBERAREQERYQeex6tqaavYyCQtBjBsB23K5vnTEA4jauvwsr+NuazHKZzyA0MaST8SoZZ4HPLi9maw3G/bxXntnM+XltM5nyqnFq+9zOR+CyMVxBwuJnEeAUzRA52acANMjywnc7gswy0wc8NLYmh4OpvdZ89s+e1fzvXbjOeSeeK7355KYdBdUSP6pbbqgnx1uq0LoGyTOLGlo9hr/imZ7Zmbdtxi9cN055IMXrh/rnkpslEIZTmjcb3aL2I3aI/oxjkjY6EZnNPwHanntf67Q+d66/8c8k871x/1zyUsooRKB1cpbclvEdn4rQPpiG9SMEBrr9t76hMz2f12wcWrxvmI+IWPO9da23PJTyupJo2N2jA8HedwF1VxAQCVpgy2LesGm4upMzHykzaPluMXrh/rnknneu9+eSpIs75Y327XfO9d788kOL1x/1zyVJE3Sb7drpxeuP+ueSed6638c8lSRXdK77drvneuH+ueSed64f655KkibpTfbtd871177c8k871/vzyVJFN0rvntdOL1x/1zyTzvXW/jnkqSJulN9u13zvX2/jnkgxeuH+ueSpIm+Tfbtd87V177c8kOLVx/wBc8lSRN0m+e13zvXH/AFzyTzvX2/jnkqSJuk327XRi9eB/HPJPO1d788lSRN0m+3b2mDyvnwyGSQ5nm9z+JV1c/Av+0Qfj+pXQXsr6h76/5hlERVoWrd7vitlq3eUGyIiAiIgLBWVgoOVWxVRqWyQXytaLC/bdRg15G0e28oactm6X8VNXdLMjBADlGunHxUM1RXwxuzg2b/OBv4IDnYkW9YZtQLWt2b1LDJXuqIs+kZvnu3tUO0xCX24nCM2NwNVmCSudUloaGsD7ONroMRvxGOFzXNNgTbS9x2XU1JJWuY8vFhkuwW7VpO7EHPka1hDCd4AuB2W1W0hrmSerzFuVthYaFBmCWvc4NljNiDc28P3UYnrwHtjYTl0tbQblpHV4i8vaGEva4AgDQcQpanp+3c2K+zce0dltwQS4X0oCQVTct3Et5roriOOJmFrAHBwFiRbjx+Cu0D6p75BUMLW6ZboLrvZKysP9krKDKwdyysHcgw3cFstW7gtkBERAREQEREBERAREQEREBERAREQEREBERAREQEREBERAREQEREBERAREQEREBYWUQcXF8JfX1QlbKGAMDbEeJVH0bk+sN5L0bvb/AARYmkT5c506zOXnj5OzEAGpBA3XG5Y9G5PrDeS9Eq9fO6moZpmWLmNJF9ynHVOKri+jcn1hvJPRuT6w3krLMYkgZKKprXuY1rgY9Lgi+7iLLeHGhJJLeEiFrmNY++pzDgrx1OKqn6NyfWG8k9G5PrDeSvSY1EwOIhkeG5s1raAED+6t0VW2sic8McwtcWuaewhOODiq43o3J9YbyWPRuT6w3kvRopxwcVXnD5NyD/Xb+VZ9G5frDeS9C7cPiuPV4rUQYqYGsaYQWg3HEcU44OKqt6OS/WG8k9G5frDeSsDF5jFLIGghkQeBbXfYqR2NxOfLHHHKXMBs4NvcjenHU4qqfo5L9YbyT0cl+sN5KxR4yX1TKeUhznsDm2sPjdXsPxCOuEuRrmmM2IPyITjqcVXJ9G5frDeSejcv1hvJei7UTjqcNXnfRyX6w3kno3L9YbyXokTjqcNXnfRuX6w3kno3L9YbyXokTjqcNXnfRuX6w3kno3L9YbyXokTjqcNXnfRuX6w3kno3L9YbyXokTjqcNXnfRuX6w3kno3L9YbyXokTjqcNXnfRuX6w3kno3L9YbyXokTjqcNXnfRuX6w3kno3L9YbyXokG9OOpw1Q4bTGloY4S7MW31/Eq0tY/YC2W48OkRiMCyiKqLVu8rZat3lBsiIgIiICwVlYKDnVYqy/1B6gbu4lQA4iP5S4braKWrNW6oDKe5bk8Lb1CRiIbZlyQ4do0CDadtcakvGawFhbdbw8UIxIM3jS261ystZiAljzPOzuC7dy+CPNeJpDH1oyTlFx+BQQxNrxLK1htbW/E8FYYa/YPc4XeHCw0vbtWszq11URAbNBF7jebfoo44sSa57mudcm9nEa8UB3nEFoNs59nTt7bqOeOv2TXvc5zg4AC39lO5mIusMzw0g63AP4rDRiZc6/VbcAZiNB2lBgtxJsYAda1uzXxXVgcXRNc697a3XL2WImQdc5be3pfdu5q7QCoaxzalxcb9UnggtP8AZKysP9krKDKwdyysHcgw3cFstW7gtkBERAREQEREBFhZQEREBERAREQEREBERAREQEREBERAREQEREBERAREQEREBERAREQRPPX/AACxpxW9ryH4LNhwQR3HgtJY2TROikF2OFiFOAEsOCDneaaHY7LYjLe+/W+7enmqiykCLRzQ0gHsG5dGw4JYcEFBmGUbIzGIhlIIOvE3P6KeGGKEOEbQ0OOY/FWLDglhwQR6cU04qSw4JYcEETiLDXtVeTD6WWp6Q+PNJp28PBXHgWGnaon1MDNrmeBsrZvC6CnUYXDJEY4Tsg4ZXkaktveylbh9Mx73MblMgs6xU0dTHJM6NoddouSRopbt8LFBQbhVC1uVsIA017VNS0dPR5tg3KXb9bqU1MIlERd1ybWspdPBBppxTTisTTRwxl73ANG9bhzTutfgg104ppxW/V8EJaDqQg004ppxR00bZWxEgOcCQFrUVEcEW0cC5t7dUXQbacU04oyVjy4DTLobhbktHC6DTTimnFGSse0OaRY8VjbxCHa36nGyDOnFNOK2u0amwWbtvbS6DTTimnFYbPE+Z0TSC9oBI4XUthwQR6cUupLDglhwQYj9gfitlqz2ea3QEREBaN3n4rZaA9ZyDdEusXQbItbpdBlDuWLoSg59bFUyPGxcWsLSDY21Vfo9bG7O1waXfa/VT18NVKQID1C0ggm2qgkpq2QRskFw07w4eKCaCGsa8OfKXtIIcCdN37qOWKuLoo4nZHNYM5A/RaMp8Sbla2XKxo0FwSpooa9lS1z5c0QB001+KCvNS18rhldZwfmGZ19FOYK9zj6wtFjfrdttLKN1NUHK/I7OGkFwdvd+y6zLhgDtTbVBz5aes2TMkhztJsSeV0dDWmnjAkO0a03v2m/b810tE0QcoRYgy/aLCwv4LpQh4hYJNXgDMfFb6IgP9krK1ceqVm6DZYO5Yul0Bu4LZat9kLKDKIiAiIgIiIMItc7eIWczeIUTLKLXO3iFnM3iEMsotc7eI5rOdvEIZhlFjO3iFjO3iFcmWyLGdvEc1jO3iFDLZFrnbxCZ28QmTLZFjM3iEzN4hXJllFjM3iEzN4hMmWUWMzeITM3iEyZZRYzN4hMzeIQy2Ra5hxCZm8QmTLZFrmHEJmbxCZMsotczeIWc7eITJllFjM3iEzN4hFzDKLGZvEJmbxCmRlFrmbxCzmbxCZGP5z8FTqJiZHtzFoYL6b1d/nPwVSqo3SyCSKTZv3HxQRUlQ/pIiJJa5uYZt4Uzq+NtVsHte0m9nEdU28Vilo9jIZZHmSU6X4KtU0VTU1crn5NkWZGG5u3iUF6nqWVMO1jvkN7E9qgjxWnfn1cGsaXZiNHDiFBQUNRSse3qBj7NyZiQABYkfFYpcNmjs2VzC2OIxst237SqOg2pY+lFQwFzC3MLDUhVfO0GzLssmYEtLMvWBG9bwxVFPSRws2ZLWEXJ7exUY8Pq2MY/1e2bmzHMbOzbyg6DcRgfII2OLnmPaBoHYlJXNqpJGCORjo7XDxZQwUD4KiB4c0iKEsPiSVvSQT00ABLXyvkLpCfHgguP3fiuTWU1S6oqGxRZ2VIaM97ZbcV1n7h8VSlxJkVUYTG82cGl/YCdyCgaGq6PNEIvXH/Wze2L7lr5rmc3RjsuRxa1zvZdcWtZXDjUIzgxPzMcG2Fu3tWzcTd/1RdA4NgeGg5h1rhBSnw2skecjsnXLib7+ru/FXKyOoMdM+GK7mAhzAbWuLLMeLwSNDmtfdwBaLam5sozjDXMOSJ7ToQSN4va6CszDag00pkYHS5Ght3X3b1LT01WMVE7osjTcOsdCLCylOMsDrCnlcNTmFrWG9WaivZAYOq5+3NmkaW+KCm+nqxXENZeIzCTPm7LbltU0cs2JlzWHZvjLXPJ3cLeKzPjLY9u1kLnSRC+W46wvZSOxSNj8r43gNsHu0s1x7EFUUdaxrJXNbJMQ4OudBwUMFDVRRgSQmSEPzbLNv0/dXW4zGXAGCVrTY5juAO4rphBw5qGoMkjxDmic++yzfZGv4FIsNqQ9j5Bme1zdS7+XtC7qxZBxaainilaJ4Nq3LZpzexvUz6Sc4J0cD11tNfFdWyWQcfFY3yVEDBCZrxuAANrHSxUAoK4Ptvl37fN2W9ld6wve2qWCDk4RSSwTyvfBsg5jRvvci9yuulkQEREGsfs81utI/Z5rdAREQYXnMRqK7zjPHTzloYGnKPFejK8/iGG1k1fJNA5rWvAG/gsX9MX9KjpcVsMtQ52lz2WQy4rkzNqHncLaKTzXieTLtG2+KwMJxPdtRYdl1z8uPlAKrFSXgTuuzeNFuJsWvZ1Q5vxW4wfEQ4uEjQTqTdZ81YmT/FF/ip5T+kW3xfS0ztfELJnxUMLukOuDYhSHCcSJuZW80804n75vNPK4sqS4jiMLzHJUPDhvC0861/1l6tPwOukcXvcxxPaSseYKzizmp/bExqK3nWv+svTzrX/AFl6s+YKzjHzTzBWfY5qf2mNRW861/1l6eda/wCsvVnzBWcWc08wVnFnNP7Mait51rvrL086131l6s+j9ZxZzTzBWcWc0/sxqK/nWv8ArLk861/1lyseYKzjHzT0frOMfNP7Nuoreda/6y9POtd9aerPmCr4x808wVfGPmn9mNRW86131p6eda76y9WfMFZxj5p5grPsc0/tcaj0tA90lFC95u4sBJVhQUUZhpIo3e01oBU69Menrj0yiIqoiIgIiIPCGCfZxyAuLX7iDu1sthTTkgZzckjeexbMrQyBjQw5mNy3vpvupIa1hmD39QMcXfG43LyvH/yrMincWA5wHmwOq2lp5o25g9zhci4PBTPxIvEejm5bXt224LL8SDmOYIgGE5rX7VfB47U3tmjAL87QdxJWxiqBluHjNu13qWtrTVBtwQAbkdl1uMQGcl8eYXBAvu0URXEdQSRZ4sbHXcVl0FSx7mEPuz2rHcrEmINdtOoTmsRc6XHastxJjHSOETryanVDx2qiOocbASE7rXUkdNO8kEuaQbWJW3T3ENBbbK0jfvJFrraPETGQclyLHU8BZPBGO1bZ1BJsHnKLnXctM7++7mr0eIsZI+TZHM/fY+C551JKzP0zb6bZ3993NYzv77uawimZZzLbO/vu5pnf33c1qiZkzLOd/fdzWc7++7mtUTMmZbZ3993NM7++7mtUTMmZbZ3993NM7++7mtUTMmZbZ3993NYzv77uawspmTMs53993NM7++7msImZM2Zzu77uaZ3993NaomZXNm2d/fdzTO/vu5rVEzJmzbO/vu5qzhrnecabrO/iN7fFVFawz/uVN/5G/qrWZytZnMPbfz/gs6cUIBTK3gvY95pxTTimVvBMreCBpxTTimVvBMreCBomnFMreCZW8EDRNOKZW8Eyt4IMP3D4qtLQQSve597vIcdeAsrWUcEyt4IOd5mpwx7Q+QB4set2cFs7CachwDnta4tNg7tG4q/lbwTK3ggpxYZSxbKzbmK5aSddVjzXTWA61gLDXxuruVvBMreCCn5tp7W13Fu/jvW1RQxVEMcTnODGW0B324q1lbwTK3gg54welGcXeQ4Fts24HVbea4C8Oc57t2YF2jiNxKvZW8Eyt4IKfmymy2sbZWt39g3KzDGImkB7nXN+sbrfK3gmVvBBm44pccVjK3gmVvBBm44pccVjK3gmVvBBm44pccVjK3gmVvBBm44pccVjK3gmVvBBm44rFxxTK3gmVvBAZ7K2WALDRZQEREGFGfaNlKo7C7iUGFQxOComMOwzdUm9n5dew+KvNfG5xAIJ4XW+UXUHDEeMbUvc8Wb7IBFipKdmLCaN00jSy/XbpuXYyhMoVGqLbKEsLIORiFNWSVkclO4hgZa2awuq9PDirZMjHBoHtk63XXlqoIXBkjsptdRDE6IgetuD22KDmx0+LxFxaW9ZlgM3bxXYptr0ePb22uUZ7cVr0ynLHuDtGaHRRsxKmMYc5xB4WQW0VbzhS5Q4vsCbAnRZgrIZdNQ7u/p+iCwirmupmkhzi2zspuCNVozEack5iWi9gT2oLaKvFWQva25ykm1itXYjSsbme/IPFBaRU24lTgXldkuSG+IHat/OFMXCzrg+Gt/ggsoo6epgqS8QvDshsVNlFkGW+yFstW+yFsgIiICIiAiIg5fmeh9z808z0Pufmr6LO2GdsdKHmeh9z8ynmeg9zr8VfXnsQEhxWbZtm23U2RaDbxTbBth0vM9D7kc08z0PuRzXKnrq+WSpaHSRxNIcCGats6x/dTvxKrbLs2hzjnNjkOrbaK7YNsL3mah9z808zUPufmqFLU4lmifK8uBcwObkto4G/Jd5TbBtjpQ8zUPufmnmah9z81fRNsG2OlDzPQ3Pqfmnmeg37Ec1JiefzbV7O+fZm1t+5cKkFSIcrRIWFxsbG3sfurtg2x07Pmeg9yD+KwcIoAbGIc1yjVVdOyPY3c/owuCNWdYAlZqJat8VPJP6wnMPVtOY77FNsG2HV8z0PuRzTzPQ+4+a5UVdXw4YWOY9s4IDercAcV3KCWSehgllblkewFwtaxTbBtqg8zUHuRzTzNQ+5+avom2DbVQ8zUPufmnmah9yOavom2DbVQ8zUPufmnmeh9yOavoptg21UfM9D7n5rHmeh9z81fRNsG2qj5nofc/NPM9D7n5q8ibYNtVHzPQ+5+aeZ6H3PzV5E2wbYUPM9D7n5rPmeh9z81eRNsG2FHzPQ+5+a2iwqjila9kVnNNwbq4sjeE2wbYboiXWmhERAREQEREBERMgiImQRYus3TIIiXQES6XQEWLrN0BFi6zdARLpdARYus3QES6xdBlEul0BaSSCNoJ11st7qGpPUHxCCZZWBuRBlERAUMjS5kjW+0dymUYNnO0O9BzoIpnVLC5hYGbyTv8Ago6wVQdJsjJbagi3CwXWv4FL+BUHIn6U+ZxbtGi34W4fG6SOqXU9O31rZwNSN34rr38Cl/Aqjl04qQWPG0tmOjz4dv4qxhhmFOW1DXCQOcTc37Vcv4FM3gUFCrNFnIqAS4t14WVfPhZa6M5jawIN+0f5V19JFNMJZGl3Vy27Fl1FTuzXjuHbxxQVHsoabaQgEFwDjcn5FaMfhl7tDyeGu9XnUdO9wc6PMQLarSTD6Z7QBGRre4QRS0dA6FtQ9pLAAQQSomy4bHI2QOkzA5bkk6q4+kjfE6LrBjhaw7FkUVO1oAitrm/FBS2OHSQh5D3sD7AEnUrUtwvNdwcSDpckq90OnDS3ZkAm/wCKyKOmDiRFYlBVhbSP2MzWSWLixpc471a83U5aA5pNjcElZZSxMLcrSA05gOy6sZ/AoKpw2mNrtcbX3uPJDhtNe+Qh173DjdWs/gUz27CghgpI6d5dFdoO9t9FY7Frm8Chd4FBlu4LZat9kLZAREQEREBERBFY8EseC3WUEdjwSx4KREEdj3Us7gpEQR2PBLHgpEQR2PBLHgpEQRWNzos9bgo55hAW6XzvDeaglxFsczo8t3NcG28Lb0E7KdjJnStjAe/2ndpUljwUBxGlBcDKLt+fwWvnKnzG7tOzTW/wQWbO4JY8FGytgfM2Jr+s7dotTiFM17mGSxaSDcdvBBNY8EseCqyYnTMiLw4ki/VtqpHV0LBFtHZXSi4CCax4JY8FVfidO1waC4kuDbAce1bec6W38Ttta2/4ILFjwSx4KKGup52uLH3DW5jp2LTznS2ac5s4XBsgsWPBLHgoH4jSscGmTUi+g7FrLiVOx+RrszrjTlr80Fmx4JY8FX850tv4nbYC2p+C2jroJmvMTs2RuYi3Ygmse6ljwVSLFaZ8THOflLwCARxUj8QpmNaTJ7W6w3oJ7HgljwULa2LZySOcAxhAv8dy18401h6zf4bvjwQWLHgsgG40VJuKQljCb3c/KQNbb9/JWYKqGoc4RPzFu9BzcXr6imqmsicA0sB1HiVQ871nfHJTeUH09v8A4x+pXLXy9bUtF5iJfR0dKk0iZhe871nfbyTzxWd9vJUUXLmv268NOl7zxWd8ck871nfbyVFE5r9nDTpe88VnfbyTzvWd9vJUUTmv2cNOl7zvWd8flTzvWd8clRROa/Zw06XvO9Z3xyTzvWe8byVaKB0rbgga2FzvK12UgdbI6/wV5NTtnj0ulvzxWd9vJPO9Z3xyVQRvNuqbE2vZY2bjfqnQ2JTk1O149Nc871nfHJPO9Z3xyVN7CxxBHbZMj7jqnXdonJqdnFp9Lnnes745J53rO+PyqoY3hpJBGtk2Ul7ZHX4WTk1O049Ppb871nfHJPO9Z7wflVPI7Lmym3FYIINra8FOXU7Xi0+l3zvWe8H5U871nfHJVJI3RvDX2BOq36M45MrmuzbrK8mp2nHp9LHnes745J53rPeD8qokWJCKct+2uGnS953rO+OSed6zvt5Kiic1+zhp0ved6zvjknnes745Kiic1+zhp0ved6zvt5J53rO+OSoonNfs4adL3nes745LSXF6zKOu3fwVRaS+wPika1+zhp09fhsz56GOSQ3cb3P4lWlSwb/tkP4/qVdX1tPzWJfLvGLTDKLCytsi1HtOWy0B1d8UGyLUSNJsHAngtroCJdLhAQpdL6IOdWSVbXhtPGXNLd/BQMOIAtYwObHYauaL79VvWS1LZi2maXHKNw8VG99aJGPlG45QB2nRBmHp/Smuewhl7OPgpIpKt9SQBaAh1tN+pWGy4gaQksIk2mgtqWreI1jmP2wF9qLAC1hdBUY+vZlYxrg8e1cXIF1vHPiL7nK7Le18ove/6LYvrpZZAwER5iLkdnZZajp8bSWRvzki+gtuQbVzsQfUZIY3ZGkEHsWW+cA5xaHHhmA8FOTVmqe2xEZabH8P3VMjFCW6XDLEXQbtkxN0hGVwYDpcDX/mq3qJMQbJLs2ucy9mAAabv8rUuxEvzgOytJ0sNQpTLVS0jSA5krXi4tvF0Gs0tcNmWxuN4wXBoGju1RMlxNt3vY92YDSw0ScYiXWObKMpGUa7tVu2asG227bNDNPig6kUgfGHai/Fb9i4x6c97M8Zyh4On/Ny7A3IMt3BZWG7gsoCIiAiIgIiINHPDGku0Cg6ZGDrcDisVwcaclguQb2XNnnbI0hjnOc6wEdtyiO2CCLg3S4VKp20WFuMTwyRkd7nW2irVM0sbKOYTOGYtD9dNeIVV1rhZuuVikzw5rI5tmNm5+YdpHYqr8UlfWUMYkyAkCQEe0SEHful1zMQlc2pp2wTkSPOjAeqWjeSqtPVVMkgc2e5lY92U7mEbkHdRcKWep6HTVJkcY2tJlyusTqu1G4OFwUEVRA2oaWklpBBBG8EKAYc1r9oJpNofafpcrbEXPbBmY8ss9tyB2XVajq6id0rZALBpNuB4IJmYXC1+YOdocwHA3uhwyMSmVkj2vJuCOxVqOaobI1xvkfIGlpG7RbzVFXtHZHANzOAGXgLoJ24cxtQ2YyvJacwv8LKMYWJHSGaRxBkL2gbgewqs/EZC/LI7KwtIcA3UGyU9ZURugiaWubprx11H4ILhwxji522kD3gh7tLkcFtPh7JmxDO5ojGUWsq9TUVMFfJs2Ex5RY79bblG2sq3uyxPDwATmy77C9kFhuExtdm2ry7TU27Ct2YZG17HmR7jH7N+wcFz+m1jnMka3NlOpHYLa8lIKqeJjxtv53EFzfAWCC/HQxxtyhxI2eT8FGcLj2kTs7yIw2wNraKsayra0PkcI2uJt1b2tuH4rV1ZXmPPo1xDurl3WAIQXGYXCzXM4nrC/xUfmeEyNc6R5y9h/54KWolfNhrzHfagC4HFU55nTSEsc5sJDWufb2TqgtNwyISMe57nOYLNv2DgpYqGKK5a52rMmvBUemVgkytYCA3S436b0kqaxjh1cxFutl3A7z+CCzHhUbHROdI55iGVt7aBY80x2ttX6CwvbQKCavqGZNmS/tvk9rVGVNdbO7UWDrZPHdyQXI8PjZC6PM4hzg4kntFv2Wj8Lie+R2dwEvtjvBRUlbPKKjMPZZmZpbXXRatrKmNzNsLtNiXBu643IJW4TCwEMe5oJuR466/NTUdDHSOJYSbi2vYFzJaqqlDL3a699mG7xlOvNdqAkwsJ0JAug4PlB9Pb/4x+pXLXXx2GWStaWRucNmBcDxK5vRaj3L+S+TrUtOpPh9PRtEUhEil6LUe5fyTotR7l/JctlunXfXtEil6LUe5fyTotR7l/JNlujfXtEim6LUe5fyWOi1HuX8k2W6N9e0SKXotR7l/JOi1HuX8lNlujfXtmOcxwljdCXXvZb9JBe4uLwHAC43iyj6LUe5fyWei1HuX8luN8fDH8dpukCVzd4IdcE9gWpqgG2bcEE7hvF1F0Wo9y/knRaj3L+Sv99JinbaonEzg61iOzsspOlt1sHdbf9nTsUXRaj3L+Sx0Wo9y/kpi/S/xj2lZK2JhdmzdYEA70dVi5ALiNLaW7VF0Wo9y/ks9FqPcv5K/30mKdpHVMZie0NILlC2TJLnHW4ZlnotR7l/JZ6LUe4fyUmLT8NRsj5ZmlbM4vPVIaAAO1YMw2zHAWaywATotR7l/JOi1HuX8kxfpP47RHUk+Kwpui1HuX8ljotR7mTks7LdN769okU3Raj3L+SdFqPcv5Jst0b69oUU3Raj3L+SdFqPcv5Jst0b69oUU3Raj3L+SdFqPcv5Jst0b69oVpL7A+KsdFqPcyclpNS1GQepfv4Jst0b69vT4N/2yH8f1KuqnhLHMw6Jr2lrhfQ/Eq4vsaf8AmHyb/wCpZREW2RQyBxZIGe12KZaN9p3xQc2COV1Qw5HMDfaJ3D4KGWWo28mR8+QPsBl7eW5dqyxZBQkdM7OWPeLxbgNzvBR1c01omxvlbJbWzbjd2rp28Esg5UElV1HXkcMzhZwtfTt/FWMMkmdAW1Obahxvcdl9FdslkHPq21mYmnvlyiwBG+6pvgxKW7ybPLLXBFh8FcrDV5w2ADKW6X7FCyKva5rYyWRWAtpffqg3DK4QMDHWeC4uGmvC6MbXuhm2jOtnBYLjd2rSGHEBVNkeAW3s7iQpWMrm1FruMeYm53W/5ZBVdJiDJIo7yZ3C9iB+NypcuJ7g7TfvGbfuWXR4kHEtcT4GyjdFiJc57A5r8oFz26/rZBIPOTY3Of1iewEaLauFbM5op2kRub1rkBYmdXGUMivcMFzbS/atHsxJzLAuFxxsd6DaVtc2nhZEBm1z6i1lpFBiFmhziCBbeC0LeKGsEjS9u4j4WRwrQ85BJvcTroeAQCzEgb5733gEafBaGHEC9xc2+ZoBOl7X3fFaBmKtdnDeu61yTosMlxOUP2QcbOtc/NBfpBVNnyzX2YGhNtVe7FxXectoGMd1hYucRrZdlt8gvvtqgN3BbLA3LKAiIgIiICIiDW11qImA3DGg+AW6INXtD2FjhdpFiFC6igdIx5jaXM9nwVhEFZ9DTyNDXxNIBzW8VvJTxyZc7GnL7Om5TIgqOw6lc6NzoQTGLN8FvHSQRPe+ONoc/wBo8VYRBWfRU7wwOiBEfsjsCljiZG55Y2xebu8SpEQVqqpZTZTJuc4NWOmU3V9Y3r7krKZ1QG5H5HMcHA2uqZwZpkzuku52ryRv1vogt9PpspdtBYHLu7Vr5wp87wXWa0A5uN1UdhkzHMMUo0fm9nQfgtjhBscs1s3tC2h/5dBZGIUud4LvYtrbffgpWVEDwCxzTqALeKqRYZsy28mYNtpbttZIsMMUjMsxyBwcRbeQgsy1tNFIWPkAcN4sgq6YFoztGYXGijfQNfOZS7UvDrW4KvJhLnZQJtG7gW7t/wC6Cy+vp2RuewhwG8DRStqYHtvmbuvyVSTCWv8A9Qjqhu5YOFuZHkhmyNALQCL2B3oLbaume8sbI0ngtaiuhh2NzfbEhhA03XULsNIiaIpcr2knNbffesy4fnp4IhIQYe22/Qj+6CTzhTNsHSAO4KSSqgjY173gNf7J4qqzCmsDevfKSd3EWW02HGSmihbJbZi1yEEzq6maT61uhsbLV+IU7JGx5gST2bhpdVnYQ0xgCS7s5ddw33WRhZaQ1stowS7Ll7SLIJ/OVLnY0PvnBINtNFu6sgY4gvFgLk8FWhwssteW41BbbSxG4LLcLDWMBkJLTckjfqD/AGQTivpXAkSjQX3KaGWOaMPjcHN4qlLhpeBkkykFxvbibqWgpH0jSzaZmXJtbtKC5bwRZRBghLeC1c4h+UDsusB5vu0UwN7DglvBaZzfdohcRuCYgb2HBLDgtS820GqZjbdqmIG1vAJbwWoce0WWA519RYJiBvYJbwWmd19wt8ULzfQJiBvbwCWWpcbaDVM5tu1TEDawS3gtQ49oWA919RYJiBvZLeC0zuv7IsslzuwXTEDa3glvBalx7BqmY23apiBtbwSy0DzbUWRrz2iyYgb2S3gtM7r7tELzfQaJiBvYJYcFqXG2gTObbtUxA2t4JZahxtqFgPPaLJiBvZLLQPN/Z0QvN9G6JiBvYcEsOC1c89guhcbbtUxA2sFDUC0Y+IUgebajVQ1D3bMXGtwmIFkbkWrHZmArdUEREBat3u+K2UYF3Heg3RYyDieaZBxPNBlFjIOJ5pkHE80GUO5YyDieawWjieaDn1kEr5mSRtJAaQdVepw5sDBIeuGi/wAVXlqRFIGBjnG13EHcFEcSgDfau/saCg6KKn0yJrWl7iCW5tNdFr5wptOu7UXB7CgvIuf5xp3SRNjcXmRwbp2eK2OIUjXEGWxBtZBe0RURiFK65EhNtSk1fBFs+sSH2Nwdw4oLyKicQpb2zuv8NyOr6caNeXOuBZBeWNFVNXAGPfnJDACbdl1HJiFOxrus4uGuXtKC9osncqJr4NwcS8HVt9ynhljnB2bibWQTt9kLK1b7IWyAiIgIiICIiDSzuPySzuPyW6INLO4/JLO4/Jbog0s7j8ks7j8luiDSzuPySzuPyW6INLO4/JLO4/Jbog0Adc6/JLO4/Jbog0s7j8lmzuK2RBrZ3FLO4hbIg1s7iEs7itkQa2dxCWdxC2RBrZ3H5JZ3EclsiDWzuIWLO4/Jbog0s7j8lmzuIWyINbO4hLO4rZEGtncQlncVsiDWzuPyQB19/wAlsiCN569u2ywsvtn8bLCAiIgIipR4pSyVDoMxa4Xs5ws0232KC6iqvrYWZ7HMGMz3bu3qUVENwHSNDrXyk6oJUUElVDHJGwuu57soA17LpFVRSRtcXBmYkAOO+yCdFBJVwsjc4Pa/LYENOqkdIxhaHva0u3Aneg3RQR1lNJGXtmYWh2UkntXj8dqcVpq+QmaRkLjeMtOllm1tsZdtHS5bbc4e2RfN/Otf9bl/Mt48YxFh6tU8/E3XLnq9/wD2vU+Jh9FUVRVQUwBnlZGDuzGy8QzylxOPfI13xaqNfXz4hOJag6gWAG4JOvXHgp/0vUm39en0aGeKoZnhka9vFpupV85w3F6nDGvbBYhxvZyvHyrxDhHyVjWrjyzf/pmrFsV9PbovAv8AKDFJzZsuW/dCjFZizzpUS3+8nNCf9t1I9y+houR5OPqX0ANXJnffTW5t4ro1NTHSx55SbE2AAuSeAXWJzGXz712WmspkVRuIUxp3TF+UNuCHaEEdlluyqicXXOUABxJ3aqsZhYRabWO187SNO3kjZY3uLWPa5zd4BQy3RERRQ1P8MfeCmUNT/DH3ggsRm7AQt1oy2QW3LdAREQFq3eVstAbFyDdFG2VjnWa4E8FvdBlFhEGVgohQc+p6Nthtg7MG6kE28AoI2Ycy4c+7j4HUHct61tMZG7V72mwLsvAFV3HDGB1mPudCBfkgsk0MkDc1w1142g3BKij82x6ZiOIJJA7P7/NbOkw/ZMY8ODLlzQtY+hTuMTI3AO6oceJF/wCyDG1w2KVjicrWWIcSRr2aKWSLDo5Q5+jyLg66j/hUL4aaJzmGIvEVg6Qu1BWs89C+RsuXPKCAdTYIJAMOme2KMFzXAkuBNhYLZ5wzK3O6zWNtY33diEUFNntmYQLG24ZloDh0bHNeHnQBzz221ug3a/DI2F200JFySdSsQx4cZmNhzFztQQT2LVpoZZmiNjnFwLi46WsFJBLQuJezR0Q3jcP+XQaudhjWuYZS3OQTqQTbd+CjDsOM0m0uw3sHucbu/wAK1TUFK+IOALyLtzk6nsspnYfTuN8lzu3oK1PBQyVDti1+ctzF2ouFdp6aKmDhECM2+5usQ0kULgWXuBbU9isdiDDdwWy1buC2QEREBERAREQEREBERAREQEREBERAREQEREBERAREQEREBERAREQEREBERAREQEREEbx17+Cwjx179llhBlERBg7jZccYEzoYjc4Omceu8kkWvcgBdlEHGrcPJme2KEFk7WRANFgxoNySsMwR/SnvlfG5hDwDbra7r/BdpEHGbhr6FkUzS6okja7MANXuIsComYA4vhe9zSGxBpYT7LvD8V3kQcQYDlsGvYB1M1hvs65VuuoH1VdBO1zGNiBuSLk+C6CIOC7AXvip2PdHljc7M0aBwPb8VaxPCjWvp8j2tZANGEXBOm/wXURFiZj085L5MCaR5e6NrTmILRrc7uS5OLYLDhlI2WaUmR5s1rdy9yoaimhqo8k8bXt32IuudtOJh6dH8vUpaMz4fMEXpvKnCo6aKKalhDWA9fKF5yN2R7XZQ+24EXuvHam2cP0uh+TGrp74aIuzh3k/VYidrJ6mM63I1PwCsVXknVRkmnkbI3gdCrxW9sT+foxbbM+XngT2Je3aunJgWJsGtMdOBur3k42oZX9EqKW8drkvZq38UrpzM4lNX8ukU3VxKv5PYhBSmaCokexk1gC0+yvW1FM6eOmlppATCczS/UOFrKpink7S1wzRgQy8WjQro4fSiio46cOLsgtcr16cTXxL8/8AlX09X+6+Jc2XBpHXcZGPL9Xkjcb3OVDh09RnlAbHmfoyQbwBYErtouuXi2w5Rwe8jHbSzWRBhaNxcBo5S4ZQPpHyPkLCXgAZBwXQRFxAiIoooan+GPvBTKGp/hj7wQWIxZgAW60jFmAFboCIiAoZWl7JGt0JUy0G93xQc6CCc1DXOYWBu8k/otnMqM02V0lhKC3Xstr+C6Nksg59S6S8j2bUtMegbvvdQSuqDDA1jptpbV2XS9u1deyWQcqAVXUd6z2jo74dv4qfDDOKctqQ4SBxN3cL6K9ZYKChVvo43XqdDl136hUjVUObLshk0OYk3P8Ay6uVklKH+vjL3NYTcDcCqxlw+93QuIy+2RcWtdBI+XDuqXNcS3QdUrML6B87I48wfa4FjzPzUBqaFuQshcQ46kjcpYqijbO5zWOD2jUAagdt0GJKmkkY+WRvW1HbbTcSs0nm+SNrGguJsTcbyb/5WrTQOibIIXFr3Hs3/wCFtHJQAuljYc0NtB47kCaeiM2SSJwbfrPIIAIWzH4efVBrjnPskHS/b+ihZJh5DSWOc0kkX/utpmUbBHMMzWsk1tvcbXt+iDeSaijMmQO2oBaLA3PYbLSmnoWUwa9hZtG6t1N/8o+fDy18jonAk63FlrH0IwmV8WXIcnV7EFinr6WJkjW3ayI9muh1uukxwe0ObqCLhcQyYaeoYXgnstrwVpuK0zGtblkHYBbsQdJDuVBuKwHLo8ZiALjjuKv9iDDdwWy1buC2QEREBERAREQEREBERAREQEREBERAREQEREBERAREQEREBERAREQEREBERAREQEREEMjrSDhZah4J3WWZvbHwUaDfaC9raIX23C60RBuXgDddZzi1/ko0Qbh4O8WQP13LREG+cXtbTihfY6C60RUbl4A3XTOLeK0CIjcPBGuiB4J1FloiGW+cXtbTiheBu1WiKGWKqKOpgdDK3M14sQubQ4DQ0Uu2Y1z3DcHm9l00UmsOldS9YxE+G7XC263ggfffotEVwxlvtBexH4oXgHQLREMty8AaC6Zxa/bwWiIjcPBHBA8HeLLREVvn13IX2O64WiINy8DcLpnFrrREEgeCFDUP9Xu7QtlDUfwx94IL0WsYut1pF/DC3QEREGFq3eVsuXVYxFSVZp3QzOeRcZG3uixEy6iLk+fGW+iVX+2nn1n1Oq/21Mrtl1kXJ8+s+qVX+2sDH4P5oKlp4GMpk2y66wVyvP8ATe6qP9sp5/pvdVH+2UTbKardTNcGzxF5e29xwCpipoWvZsoLtcTmv2ablrJieHTODpaeZzrZdYzuWBXYORYwEW0sYymYNsp2S0EjgRDdjQAHa6HgpHTUIyPMRtIA8OtxvvVbzhg9i3Z7xa2zK2diWEvjDHsJYAAAYzZMwbZZfUUD2Na1jssbrgdl1sKnD4mOe2IgPNiAN5G5V2VmDskc8MOotbZmwUgrMEdYnZjW4Bab3TMLtlcpYaWobcQNAadAexWBRwBgYIxlBvbxVGLFMKhPq5Wt+AKk8+Yf9YbyKqbZWX0FM+2eJptuuthSQtYWCNuUm5HiqhxzD/rA5FbDGaA//Kj5obZWTSQEgmMXCwaOncQTGLjcoPPNB9aj5rPnjD/rUfNDEpTQ0xc1xibdu4qx2KicYoPrUfNSUlfT1rXmnfnDDYkIYlabuC2WrfZC2RBERAREQEREBERAREQEREBERAREQEREBERAREQEREBERAREQEREBERAREQEREBERBBN7Y+CjUk/tj4KNBTxGaSJsYY4sa49Zw7EZIx1JNtpS6Fn+oNCQrZAcLOAI4FYytLcpaC3hbRBwmyXpoQ+dwicJHts/UHTKLq7SGd1ZGJJXdenzZSNGlXtlFlDdmzLe9raXW+l7214oKeGS2o2iaa7zK5oLt7tVaL3CZrBGS0jVwOgWcrdOqNDcaLZByq2RrMRAhlImawvcM2h00bb4qBj5DTVPR6h+XYNeXXvZ/aAuyY4y/OWNzcbarIYxrS1rWgHeAN6DmywtqKqka18gkyCR5DjbKB/cq5VTO6DNLTkOcGnKRrqpiGtu6wFhv8ABRiogbDtMzWsy5rEjdxsqjmGeGDDXmmndLUSgNPWzEOPh2KpUVM80VMwbR0sbXiQA5TcW6397LvMdT6OZshm6wItzWk1RFEGPDWPzm1wQtZhna401VVtZM5kjpYSGNJbvaeKn85Vkzp2MYGtY1w8W2G9daN0LszWBotoRpYpeLM9zchfl1sRdN0G1FSTSOw+OUnbvy36ulyo8Rkmb0QxCz3TAFpOm46FSU9VC7KxrdnmBcBpaysBzHOyhzXFu8A3IWWocmlnrH1L4Q5jXGR5N9QLbgFs7EpzTueAI3h2zsRvcL3/AAXSMkLXavja4b7kXRxhPUdsz22NuaiuWyuqHukkZJGLwNc2N26/bqtIcRkdWB1zsnsbnkI6rTrpbxXRmmgYY7sjeH9UEEaKZuyddrQw23gWQUsMr5KqaVj7FoAcwgW0PFVJsSmk2rWjO0EOjDdHGzgLLtNYxmrWNb8AgZGDcMaDv3IOS/FJW7EgtJNtoy265tb8FFPiM7ZRO1zXWa+0Q3t7NV2jHGTcsaTxsmzYHF2RtzvNt6Dl9OrCzQxAhrn5rXBAtwR+IVMds7o7BzczgNbEX0C6jY2NFmsaBwAQsYbXY0211CDkU+ISMjqGv6gaTsy4XzXdv+Csw1ctRhMspyiVlxpu0V8sY4WLGkeIQNaG5Q0AcLIMQHNBGT2tB+S0qPYH3gpdyiqP4Y+8EF6L+GFutIv4YW6AiIgwuNVuDMfgdwhcuyuRUgHyhpgdQYnKS1VYjqnGZrCAQ/QaLaXEIonFpa4kSZPxspYqSGJ+djet2a7lrJRRSZr5hmdmNjvVZZkqQxzm7NxIbmFu1RyV0TIo5Sx2R+t7blJJRskYWFzhduW4Otlo6gY/JmkeQy4Av2J4GI62KRzRkc3MSNRu0upaWeOqh2kYOW5Go4FasoYWNAsXWJOp8LLanpY6VpbEMrTrlvogq1bHuqIiIyWtBOYG2vYFExtcaUF4Y2Taak29lTYjR9Iha6Nt5bjW/Yqhpa/Yujcbty2ADv8Amu9QJGVzZWNYASW3LsoWwixEAkOaTbQFo13f5WRBiJeQJHNj7Otqgp8QMmd7yCLkWd22/RFzLd0NaaaNw1lBN9AOahfT1jgLtB0BJytHbqpDT4iZDed1jbcQAFtFHX5ZdtqDHYAO3lMGZRhlUICXwtDnSANAaCbWWkcVY85gyNrdf5BqVs2lxBuVjZntYABvG7tU0VNUyTf9WS+MC9r7z2KmZKeCo6W0TQx7LJ1jlG9Xuh0x3wRfkClZq0XFvBbXUMyg6HTe4i/IE6HTfV4vyBTohmVc0dN7iL8gXPwRjWVOINa0NAm0AFl1yuXgmrq13aahynysenUbuC2WrfZC2WmRERAREQEREBERAREQEREBERAREQEREBERAREQEREBERAREQEREBERAREQEREBERBXnPXHwUV0xAyiN5gAMoZ1AeK5kWJCOJu1LnvNxqA05h/Kg6d0uuTVYts9pGG5HtGbMDcWBAI+aswVpnmgytLY5Wlw14cUF26XVCXEhC95khcImOLM4Pba+5QVGLGJ0Zewx9YFwvfMDuQda6XVHzg3UGN1w5rLA8VXZiWwpNo9pkdmN2l3WA+FkHWul1Wp6gy1ErCLNaGub8CqvnlgbmfC5oI6mt762QdJ4zMcOIsuQ3C52tEYDADDkeSb34W4KcYpmBAp3Z2gueCbWaO0cVrJimeFwhaRI0XN/wCUXFuaDZlHKGyPyRsk2IYwbwCFWbhtS2Mxuijex0mcgu1AsNB+KtTYiBI+HZuJykgsOpICjixB8eTOM8WxMj3k9a90GZMNleXua5sZdJfTukahRSYbUvneQ5rQQWgg726WHyU7MULw1rad2d5s0E2B0vvQYqwjOIXGMWDzfUE9lu1BpNQTTvhkysh2Q9hp0cfFSUtJUR4gaiXKAQ4HKd+ospKKv6W6S0eQMbmBvf8A4VF51tHtHQEBwJj63tWNvwQauwwunMjgw3ke434EaLRmFyikljLmiV4aGuB4bwpZMQkhle2SE6ZRYHRt+0lZgr3ukkbJGA3bbJpafC6CA4fLliaKdhbnzvDn3PhbwU1HSVEWIOqJcti1zTlO/XTRYOK+0WwOLGDM85tQL2U1PXtnq3U+Sxy5muBuCAguXS6502JdHnljewuIcGsA7bhbVFdlw0VQDo7OAcCNbX1QX7pdc9+KNY2F+yu2Wx0Oovuus+cJNo5nR7kPDAQ/QkoL90uuYMYY54Y2B5cPbA7NbfjuWxxZrdXQuDXXyG+8g7kHRusqoytBgnfIwsdAbPaDfs7FVdX1AdMXx5GtLLC4JAPag6l1FUHqD7wXPnxYlrhDG5vWs2Ts0cAbreSvD5GMEZyGTIH33uHgg7cP8MKRRw/wgpEBERBhcqvoqqWujqqaSNro2ltng9q6qhla5zJA32iNFJWJw5rfOrnFraikJHZYrfZ4x72m/KVtBHM6oYSxzA32id3wWlUagPkDXPyiUZQO0WGl0XcFmMdktKfCxT/7z3aXm79lLUOeA94Mgbs9zd4N+xQzPn2UAjkk2tjc26t/FMG5m+M92k5u/ZD55t7NLzP7JTuqRkcM7hc6O7dO38VYwt8zqcipDhLmJObhdMG5y58UxGmeI5aWG+W9xJoVt50ry4NFPA4kgaPKvVvQM4bVnrFt7a7gVC92GtGZt3E2FrkJhd/0g8514YH7Cny3LdJDvH4LDcXrjntSRSBhDSWS9pVgPw1sGWPrAEm1zv7VvDJQNhFuq19n21TCblN2NVjb3oW3abEbTctji1cHNaaJl3C49aNysRw4a9xYy+Z4Jtci9kdJhz29bUtaBZt9B2Jg3QrOxmtbGJH0F2G46sgJ0Tz3U5M5w9+XjnCnjdQOidE4FrI7nRx3HepX09C/K1pscoy6m2u5TBmOlI47Pa/QH23e2EOPTNy3oHi5sBnFypo2YfGC2VznBhF3uJsTdTjzc6RrweszUb1cLujpVdjsjc18OqRkNnajT5rDMdkfbLh1Sbmw1H7rpy4bTTuLnsJLtT1istw+nbI14aQW7usUTdHSl5yq/wD9Kqebf3UmCwzMhmfPE6J0kpeGE6gFdOyWsmDd4wN9kLZat3BbKsiIiAiIgIiICIiAiIgwiKKeeKnZnmkaxnFxsglRU/OdD9bi/MnnSh+txfmVxKZhcRU/OlD9bi/MnnSh+txfmTEmYXEVPznQ/W4vzJ5zofrcX5kxJmFxFT86UP1uL8yec6H63F+ZMSZhcRU/OlD9bi/ME86UP1uL8wTEmYXEVPzpQ/W4vzp50ofrcX5kxJmFxFT86UP1uL86edKH63F+ZMSZhcRU/OlD9bi/MnnSh+txfmTEmYXEVPzpQ/W4vzJ5zofrcX5kxJmFxFT86UP1uL8ysQTxVDM8MjXt3XabhTBmEqIiKIiICIiCCenE4IJsCLFVmYVAxjWhoOV2cE6nNxXQRBzTg1MZC/J1iSd+g1v+qkZh0UcgewAOBJH471eRBzGYPEJ5JZDnL3E2O4aW3LZmEUzLWYDY3udVfdo0ri1uJV8FVJHBh75o2xZw8O3u4ILXmamEjXhvWba2vDcsHBKU36puSSTfU3VB2L4oA8jCpLtgEg6+91/ZU1LiGIVFQ+KWhfA3ZBwkc64zW3Ii5T4eYZJHmQEuAaBbcBuCwcJpy0NLBYAgeGt1R87VLLGWOzXdVt7jUb1bq6qeKjE8THONgSy+oTI3fhMD2ta8E5dxJ1+BW7sMgcJLtb6wAPsN4G5ZppZZIGPlBY5wvlvuUuY8TzUyKowena7M0EHXceKyMIphl6vsgga7wd91ZzniUzu4lMmUDMMijDQ2/UOZtzey1GEUwc1wYLt3cPBTvkLY3OvuF1y6TEKyVrHPyFrg7UMIOhFv1TIs0OEmkdKdrcP/AJQLD4/FKfBYYoy1xzk7yfjdUI8WrnPjBAIMgaRkIuDv5LuFxvvKZFebC4Z8201zWzWO+y1dg9O7N1bZiCbG2o3FWsx4lMx4lXJlRGBQCfP/ACBoaGX033/FTQ4XDDLtYxldqN+6+9WMx4lMx4lMmVXzS175nzPzmRwIsLZbbrKY0LDEI3atBBAPgudiWIVUFZFFE15a42uBp+KuVE9SyKExgB7nAOB1sgw7BqZzsxbyPjdZiwinhddgPtZtT28VWp8RqXZ2TMIkDC4EDQ2Vhs12tJrLEi5GiZGRhNO14e0ZXA3uDa+t9Vl2FwOaGuaCBe3471rDUSOqjEHGWPLm2l9x4LodiZFOPDoo4XRNF2Pvmvrm+KgdgseUNicWNJBffUm24LqLKK55wqA7QW6sntNvotXYRDtBI0WeDe/ZfiukiDSNuRgbwW6IgIiIC1AsStlhBiyWC5PlRNLBgc0kMj43hzLOY4gjrjtC81I+s6C2aLE6gvDGuLDMbknfbVbrTcxa+17uyWXgYvOksLJfOkjGv3Z5nBYMtcKwwHEqvKI82cSE62BPbxWuL7Z5Pp7+yWXhA6pzBvnarvmAPXO45tfa+zyK1hfWvLmyYpVMPWIOckWFrHf2qccnLD2stFDM7NILutlJ4hQvwuF07X3IaDct4nivJOfVCQMGMVA61iXykdgPe36rnnEsRaSDXVII/qu/dajRmUnVh9AOGUxaGlug3C6wcMp8mVosALAX0HBfPW4vWvJDcQqCW77TO0+a2851/wBeqf8Add+6vBMk63099BhkUNnZi6UAjOfFZbhcDYw3XeCSNLkdq8B5zxD69U/7rv3TzniH16q/3Xfur+vY5ofQHYXSuDrs1dvIO9bihhDo3BttmABqvnnnPEPr1V/uu/dPOmIfXqn/AHXfupwWTmh9AfhdNJfO0kE3tfRZdhtO4tJbu039i8iwVklI2RmLziRwabOlcBr+PYoh5zJA87P7f9d2izx/bXI981uVtlleDa3Eczc2Lvyki5E7tBcfutWnERIwPxOaz84Fqh38v7px/ZyPfIvC5K8zOHneXIAbHbm5007eP910fJiWr851UFTVST5I2kXkLhrwuszp4jKxfM4epAsFlYCysOgiIgIiICIiAiIgIiIMLgeWX/Zj99q764Xle1z8HIaLnO1WvizN/TwdglhwUvR5u4U6PN3CvZyU7eLKKyWUvR5e4U6PN7sq8lOzKKwSyl6PN3CsdHl7hU5KdmUdlM6ntSsmvfM7Lay16PL3CpMtVswy78g/lvopOpX4lYlIMKqcwBa0DTW6DCqo36jdDxWrzWSOLnOkJPisiSuDHND5LG17ngs747azCRmEzlt3ZWnNa1/mo58NmgiMpylg3m61/wCs70u+/tLDhVuaWuMhad4Lki8dpmFeyWCl6PN3CnR5u4Vvkp2zlFYJYKXo8vcKdHl7hV5KdmUVhwSwUvR5u4U6PL3CpyU7MorL3fkd/wBkb/5HLxPR5u4V7jyQa5mDAOFjtHLlq2rMeHXRny7qIi871CIiAiIgIiICIiDV/slV1Yf7JUFj3SoksIs2PdKrmshbUOgc60g3g6DmiJi1ptmaDbUXCyomVML3ODZGEt39YaLZk0cjyxj2udwDgShhuizY90pY90oKuIVjKCjkqZPZZZaDE6fo8EziQ2VmcabhxW9XNTAtp6prSJdzXC4K1bLRShjcsdo/ZBsA2yCN+L00ds+ZoI001KNxakJYLuBebN6vzWAMPFQ6PIzMdLdnFWmwU8gBbDG4N0BFtPBFVpcVpoqjYuBuH5SbbisSYxTROaHZrEE3srfRIMxd0dlzvNk6HT2I6MzXwCIgmxOGF3Xa/IWhwcBx7FbBu0HdcX1WhpoiLGBpHwClse6UMMIs2d3Slj3SoYYIB3gFFnXulauOUEkWA3lBmwWpY3ut5KGKuglBLH6A262i36TFlzGRoFr6uG5BI0AbgB8FZG5VWva52VpBIF7A62VoblYWGVlEVUREQEREBERAWFlYQcXyu/8A9fn+9H//ADC8rsMKlZHap2LgwZ9+rrC/YfFe4xSnjqaZsEzc0b5GBwvv6wKq+jeFfVR+Y/uulLxEYc70mZeOEGHE5XVklmnQHUfopJKfCRtclSdT1Lg6fL8F670bwr6qPzH909HMK+qD8x/db5IY45eCY2HcSCbntU5Y21i0W+C9o/yawtzCG0waSNCHHT5rWn8nKKKPLK0yu7XE2/Reqn5VKx5h5dT8a8z4l4sxxcAoqmOM07wx7WOto7gve+jmFHfSg/8A5H91j0bwr6o38x/dS35dJiY2tV/FtExOXyrD8xqCGuc6NvbuH4hdNe7pfJPCaba+oMhkeX3e46eAt2BWPRzCvqo/Mf3XnpqxWHpvpzaXzxLr6H6N4V9UH5j+6ejeFfVB+Y/ut/sQxwy+eIvofo3hX1QfmP7p6N4V9UH5j+6c8HDL54i+h+jeFfVB+Y/uno3hX1Rv5j+6nPXo4pfPEXqZvJyulne2Glw2CHMcr3GR7rdml7LNN5DRGQPxCtknG/ZxN2bT/dOeOl4p7eUnlgNFsoyOlvksCCeo3tJHD5r1XkgyOPEqlkL87WwsGbXU9p18brrReS2DRCzKJrfHMb/qp6PDaTD63/pYhHnjObUm9iFxm+Yl0imHSCysLK5ugiIgIiICIiAiIgIiIMLkeUd/N2mvXC660kAI1Fx4qTGYZtGYw8PeMzOc5jsh7ANykzUt/wCDJ8V7DZs7jeSqYhK+nZGYYWvLnWPVuufG5cLzjnUd9IpCOK1c6nyuyQvueIXZbik1yThrg3cNNb8ldoZ3VOcTUmxLd19bpsns4nmg6ksLwyX03JnpTvhfdev2bO43kqmJyvpacPp4GyPzAWy30Tjk4nmnPpzE5rYXAncbbkY6lFiYpCRbsXYbiU4fkdQZidwAtYcVmPEp7gSYe43IAIbx3pxnE5AkpiTmieGk33KOp2JtsWODr6kjQr2WzZ3G8lnZs7jeScZOll4SzuB5JlPA8l7rIzuN5Js2dxvJZ4vtngeFyu4HkmU8DyXu9mzuN5Js2dxvJOL7OD7eEyngeSZTwPJe72bO43kmzZ3G8k4vs4HhMp4HkmU8DyXuZGtawlsbSQCQLLkDEp2N9bRa3FiG2v4JxfZwPO2dwPJer8mwRhgvf2jvUPnKXql2GvAJG4f4XZjADdAB8FqlNst00ts5SIiLq7CIiAiIgIiICIiDV/slR3CkduVepmMZa1psXDegkuFQqcLhqJnyPlkGfsG4G1rqxTVL3tlzNLjHw3lawYnBNM2JocHOGlwgqDBKcMyNlkaPBTQYZT087ZmF2ZvzUsmJwRl4IeSx2UgDwvdbz10dOW52us8XBAQTXCXCgZiMDyR1mkNLjmFrW3qannZUwMmjvkeLi4sgqVVBFVzRyyOcCwWsFVkwSF9m7QiMdnbfT9l1JJtm+OMC7nm3wHFT2Qcd2C0xmbLne0sILQ3cDxVqio46JsjWPc7O7Mbq9ZLIIrhLhS2SyCK4S4UtksgiuEuFLZLIIrhayNa9pa72XAgqdan2gg5TcJjY4PZK4yNFgXai1ty1iwWnY9r3uLnaXvuuF2LKrRVTqh0jZI9m5htlv2cUFelw6KlqXTse9znMDLHdYLpDchGiDcg2REQEREBERAREQEREFar9mL/yt/VWFBV+zF/5W/qp0BLrnYzXvw+mY6JmeSSQMaCCQL9thqoqTFZXUzX1NHUCQuLbRxOtp266i90xOMpnzh1brK8tNtAMVrG1M0ctNMdn6w5bWGmXcrEuM1kb5HCOEwxSRsde+Y5gD/dXazuehReeZjdZPVvZDTZo87o2nI7Qi9iTutdaHygqH07poY4/Vsjzh1/bc6xCbZXdD0ZNkBuvPS4jO6Q09VFC6SKqibdpNrO1v8QsYFXSvqTRttla+R8jn3uesbBqbZNz0aLm1tTVMrYYKaSFzpDfZuYbtaPacTflooocUlkxBkXUdC+V8YLGOsMoJ9rcTpuUadhYuFzqqukhqKuNoaRDTbZt+03d+yqRTTV9SJ44ob04jBDiQXFwBPbbQHS90HdWCbLhMxeskkkeymJgDpG3yGwy3sc19dRut2rSXE6jobhUsheJqJ1Q0NBAFrXaddd/gg9ACCi4sVa9mLzUsYs58geXOByhojZcDiVnDMTq62Zjn0zm08ocQ7IQG23a31v8Ag7Khd9NZ/4z+oUyhd9MZ/4z+oQTLKIgIiICIiAiIgIiICIiAtXC9lstTvCDGTxTJ4ra6INcvimQcVsiDXIOKimkbBq69iexTqniD2MhvLE6QZgLN3oNBiNJodrqfDVbecKTNl24vuK55q6NufJRuD+2/FSU81FI9sRgymS+vYEF41lMGtcZQA7ddRsxKle2+0tv0KpPq6QSbLoxLY9NT2qHb0bbPNO/Pq0Nvp8UHVNfSNt64a7lg4hS3I2uo3jgqBqaIBrpKXUEbvHwWslTRAPvTuAeMxtvOqDpGvpsgeJLtva47Fr5zpg0nOd+5Vp5aSLZxiBxjIzNLTx7FE6eiaNaOQXOUeKC+7EKVouJM3gO1WIZI52Z43Zm3tdcZlTR7MufSkZRckbvguxSMiZTs2LMrXDNb4oJC3UarOQHfqsneFlBrl8SssFr/FZWG9vxQbIiICIiAiIgIiICwsrCDSR7WMLnkBo1JVKasw+duWSeMj4qbEvoE/3D+i8kyljcxji+123sud7TDne8x6ek6Rh3R3wsqGMa8WJDtVGx+GtLHdJaXsbla4u1AXBNEzKXiUNA7CNTqsuoGEtySNbckG/6rPJLny2d2V2GTEl1S27jckP39lliR2HSvzPrL2GW2fSy862mDi8bRt2mw03qU0DWuIdKCPAeCcknLZ32vwsNDXVDHDKWnM7fdSU9VQUzMkdS3IBYAu0C8yaINaHOmaNL2IUjKGM3vM0nsO5OSTls9KK+hzBxnjLgLXut/OdF9Yj5rx81MYo2PLgc3ZbcobBZnVlmdeYe3850f1iPmnnOi+sR814iw4JZOaU/Yl7fznRfWI+aec6P6xHzXiPwSyc0n7Evb+c6L6xHzTznR/WI+a8Rb4JbwTmk/Ynp7fznRfWI+aec6L6zHzXiPwS3gnNJ+xPT2/nOi+sR81jznRZgekx814n8AlvBOaT9ientvOdF9Yj5qOOsw6EuLJowXG5N968bZLJzSc89Pbec6M6Cojv8VbBuBZfP2+234he9h/hM+AXSl9ztp6m9KiIujqIiICIiAiIgIiIK9X7MX/lb+qnUFX7MX/lb+qnQQVVLDVwmKdgew68LeKUtLFSRCKEEN36uJPMqdEMOe7BaF9S6d8Jc9zs5u8lpPG17KSTDKWXa54ydq9r39Y6kbv0VxEzKYhSbhlKyrNS2PLKTe4cQL8bbrrHmqj2UsWxsyWTaPAJ1de9/kryJkxCm/DKV8zpXR3e97ZCcx9pu5YjwulikjeyOzo3Oc05j271dRMmIUpcLp5qo1LjM2UgAlkzmggbtAUjwqkiqBPHGQ8OLx1zYE3vYXsL3KuoiqlZhtNWuDp2EkNLdHFtxwNjqPitXYVSOlZIYzmYGgWcQDbdcXsbeKuogpea6XavlDHAvvmaHuDbkWJy3tfxWX4ZSyMa10ZIbCYB1j7BtcfIK5dLoKr6CneczmHNtBJcOIOYAAHkFiDDqannM0TXNcb6Z3ZRffZt7BW7pdAULvpjP/Gf1CmULvprP/G79QgnREQEREBERAREQYRRet+zzT1v2eaCVFF637PNPW/Z5oJVh3Yo/W/Z5rBEpI9nmgqVLphOQ0OvcZSBpZYnrZ4pnMa0EC2tirlpfs81jLJ9nmgpSYhMJS1rABcAXBWZa6ZszmMaHNBAuAeSuZZPs80yy/Z5oK0dZMZ4mvjs19wSOwqasklZGDDGJHFwBv2eK3yy/Z5qGqjq3x2gexjrjUk7uSCsyorCGtdSjMd5I+a1EtV/LRtB3m47Vs+mxRx+kRgeBP7IymxP+eeI63tc/sg0E1S2S7aIAE3fYb1uamoyRDooD35ri25by0+ImZz46hgb2Nvp+iijpMUF89TGT4E/sgRz1mZrDSNJI1cRuW1PO+ScbSksMhs+3bwWhpMVLmk1UWnZc/st+i4pqekx+Auf2QatqKwe1SNDbaAC9luaqs7aRt7XGnyWopcV1PSo78Oz9FtBS4iwuL543XBtqd/JBq6aqY0tbSN1J3BXKCSZ8RM8eR2gsqRo8TDy5tRHe1hcn9lNDBiDJWmWaN7QLWuR/ZB0SdQoatz2073R3zgaWF0tLcezzWbS/Z5oNqcuMDDJo+2q3b2/FRet+zzQCUX9nmgmRRet+zzT1v2eaCVFF637PNPW/Z5oJUUXrfs809b9nmglRRet+zzT1v2eaCVFF637PNPW/Z5oMVUQnp3xk2zAi64fo2y1uku5LuOEpH8vNcuooMQdUPlhnjaHOuAXHTT4LM1ifbM1ifaF3k6HauqnnS25Y9G2j/wCS7krBosVu21Y2w8d/yW/RMQfBLHJNGS8gtIcer4blNkJxwqejbPrLuSHycYN9U4eNlYdQYg52Z07CcpF8x4HwWDQYjIwiWojPWBABNhb8E2QcdUHo2zT/AKl3JPRpvbUu5Kx0PFNs1/SIiAb2Lju4blaooq2NjxUyRvJddtidBw3Jsg46ud6NN+su5J6Mt+su5Ltet+zzT1v2eabKpx1cX0Zb9YdyT0Zb9YdyXa9b9nmnrfs8046nHXpxPRlv1h3JPRlv1h3Jdv1v2eaet+zzTjqcVenF9GW/WHcgsejLfrDuQXb9b9nmnrfs8046nHXpxfRlv1h3JY9GW/WHcl2/W/Z5p637PNOOpxV6cT0Zb9ZdyCz6Mt+sO5Ltet+zzT1v2eacdTir04voy36y7kE9GWfWXcl2vW/Z5p637PNOOpx16cX0aYCD0h2hvuXdYMrAOAsoyJSP5eayBKO7zVisR6arWK+kyKL1v2eaet+zzWmkqKL1v2eaet+zzQSoovW/Z5p637PNBKii9b9nmnrfs80EqKL1v2eaet+zzQaVfsx/+Vv6qdx6pVaeOaQMAydV4dqeBUhEpBHV5oNJ5mwsDiHOJIaA3eSVEK+mMYftLDtuSLaXW8sD5WZXhpF77yNVA7DGOsMrQztYCbHSyCTzhRjfUNHbvKsns1+apnDYyQTEy43HMb9n7Kxkl09nmgxPUxU7gJC4AguvqbAW/daGupQ4t213DsF7/wDNEnpOkW2rWm26ziOHD4BR+bY82bZMve/tHfv/AFQb9PpcgcZsoIB1uNCL/opI6iKWQsjfmIF95VcYZEARsmWIseseFv0UsVJsXF0bWgkW9onRBY46nmqceJ075pIyXMMZIJPbYkHd8O1Wck32eagdQtc0tMbLFxebE6k7/wBSgwMSpSX3lytacuYk2Ol9FPDPHOX5HXymx3qqcKgO+GMi97Zj/wA7FPDSmDNs2tGbUnMTdB4/F8Tr48Ynhhq5WNEmVoDtAtpXY1FKY3V0pPgTrrbgrWI+TOIVWIzVMUtO0Pfmbdzrj5LZmBY42UPdU0j7a2JIF999G8dV33VxGHn22z5UI5cbeQH1U8Zc4NGY77qvLiGMxMzyVNQ1ty2+bS47PkV1RgGOg36XTA6agm+m7+VRzeTOMTtDZailcAb7zv8AyqxaufJNbO75MVU1VhLZKiQyPzEZjvsug76az/xu/UKhgeH1OG4eKeV0bnBxN2k21/BXTHMahsnUsGlu/wAQuNsZ8O1fXlZRRet+zzT1v2eay0lRRet+zzT1v2eaCVFF637PNPW/Z5oJUUXrfs80Qf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4" name="AutoShape 4" descr="data:image/jpeg;base64,/9j/4AAQSkZJRgABAQAAAQABAAD/2wBDABALDA4MChAODQ4SERATGCgaGBYWGDEjJR0oOjM9PDkzODdASFxOQERXRTc4UG1RV19iZ2hnPk1xeXBkeFxlZ2P/2wBDARESEhgVGC8aGi9jQjhCY2NjY2NjY2NjY2NjY2NjY2NjY2NjY2NjY2NjY2NjY2NjY2NjY2NjY2NjY2NjY2NjY2P/wAARCAUAAwUDASIAAhEBAxEB/8QAGwABAAIDAQEAAAAAAAAAAAAAAAMEAQIFBgf/xABMEAABAwIDBAUICAUDBAEDBAMBAAIDBBEFEiETMVGRFCJBUmEGFRYjMlNxoTRUYnKBkrHRM0JjweFDk/AkNXPxRAclglWistImNmT/xAAaAQEBAQEBAQEAAAAAAAAAAAAAAQIDBAUG/8QAKhEBAAIBBAICAwEAAQUBAAAAAAECEQMSE1EhMUFhBBQiMoEFFUJScWL/2gAMAwEAAhEDEQA/APbNfMH5JA0E7iBoVJ637PJKkhkWfuEFSo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q9bPPTwh7MhJdbUK6qWK/Rm/fH6FBR851XCLkf3RV0Qdyt+hyfBWFXrvoknw/urCAiIgIiICIiAiIgIiICIiAiIgIiICIiAiIgIiICIiAiIgIiICIiAiIgIiICIiAiIgIiICIiAiIgIiICIiAiIgIiICIiAiIgIiICIiAiIgIiICIiAiIgIiICIiAiIgIiICIiAiIgIiICIiAiIgIiICIiAiIgKji30Zv3x+hV5UcW+jN++P0KDkoiIO5XfRJPh/dWFXrvoknw/urCAiIgIiICLCygwihqquCjhM1TK2OMdrivK4l5ZPdmjw6LKNwlkGvxA/fktVrNvTM2iPb10kjI2F8jmsaN5cbALmVPlHhVPcOq2vdwjBd+i8BVVlTWOzVU8kp7A46D4BQbl2jQ7cp1untZfLWjb/Cpp3/AHrN/uVGPLWMmwoJSfvhebw7DZ8Qlywt07T2Be0wvydpaJodI0SScSpatKrW17FHj0lUf+21LW8QQf2XSZWRuAztkiPB7bf4UzWNaLNAA8FmwK4zj4dYz8sNe14uxwcPArdQup4ybgZXd5uhWvrov6reRH7qKsIoo5mSXynUbwd4UqAiIgIiICIiAiIgIiICIiAiIgIiICIiAiIgIiICIiAiIgIiICIiAiIgIiICIiAiIgIiICIiAiIgIiICIiAiIgIiICIiAiIgIiICIiAiIgIiICIiAiIgIiICIiAiIgKji30Zv3x+hV5UcW+jN++P0KDkoiIO5XfRJPh/dWFXrvoknw/urCAiIgIiIMLkY5j0GEsyAbWpcLtjB3eJ8Fp5RY6zC4dlCQ6reOqOxo4leAkkfNI6SV7nyON3OcbklddPT3eZcr3x4hPXV1TiM5mqpC830b/K3wAVZEXriIiPDzzOfYung2ES4lONCIh7TlnBsHlxKcaERDe5e/o6SKjhbFE2wC46mpjxDpSmfMsUVFDRQiOFoAHbxVlCbb15fyh8rYMOvBTWkn+QXm9vR6emfIxgu5wHxKhFdTF2UTsv8V8lrMYxHEJC6WdwHAGygaai9xK8HjdaikyzN4h9oa5rhdpB+BWV8noMbxLD3gsmc9va12q9zgflNT4mBHJaObge1SaTCxaJduWFsmurXDc4b1q2VzHBk1gToHDcVMNQtXsbI0tcLgrLTdFXjeYniKQkg+w89vgVYQEREBERAREQEREBERAREQEREBcDyj8ohg0tPDFG2WWQ3c0m2Vq7xvY20K+ZY/hNXQ18EldUionqZDqL7gRb9dyD6aNy843ykln8qG4ZSwtkgaS2R+t7gan4BdfFavoGFVFSN8cZLb8ez5rx3klX4bhdPNWV9S0VM7rAWLnBo3k23XP6IPfIq1HW01fAJqSZssZ0u3s8DwVlAREQEREBERAREQEREBERAREQc/HMTbhOGS1TgHOGjGn+Zx3BReTuI1OKYW2qqoRE5ziG5dzhx/5wXnPLecVWLUOHOmbHEOvI5xsG3Nrn4AfNd6gx/BS6KipqtgygMYCC0G3ZchBriflHBhmLQUM0ZIkALpc1gwEo/wArcFY/L0vN4tY4j9FwPKF1GfLIDEXZaUU9nfi02t43KzhtN5I1NSyJjpTJfqiZxaHHhwQekxbygocIMYqXPc6RuZrY23JHFcdvl7QmUB1JUBne0J5XXoazC6GufE+rpmSui9jN2fuvJeWtPCavD8Oo6eKOSQ3sxgG82H90Hsm1cJoumB/qNntMx7tr3XO8nMYlxqnnnfC2JjJMrLHeLLm+WNQ3DfJ+DDoT1pbRj7rd/wDZauxD0Uw/C6JsAkM13TEmxBJF/wBfkg9aiIgIiICIiAiIgIiICIiAiIgIiwgr1dfSULQaupjhB3Z3WJ/BZpaymrY9pSzsmb2ljr2XnW+RsdRUzVOKVktQ97iRlNrDxXO8loI4vK6qZh0j30cbHAuJvfd/fcg9D5TY35loWPja188jsrGu3eJP/O1XsLqJqvDaeoqI9lJIwOLeC8bjdRBXeWTY6yZkdJSWDi46aakeJJ0XqqDH8MxCbYUtU10nY0gtJ+F96DqIiICIiAiIgIiICIiAqOLfRm/fH6FXlRxb6M374/QoOSiIg7ld9Ek+H91YVeu+iSfD+6sICwsogwqWLYjHhlC+pkGa2jW3tmd2BXV8/wDKrEjXYmYWn1NMSweLu0/2/BbpXdOGL22w5NRUS1VRJUTuzSSG7j/ZRIi9sRh5JnLK6uCYNJic1zpEDqVyV77yVmhfhjGRkZxfMFz1bYjw3SMz5dWjpIqOBsUTQAFY3IEIuLLx+3riMPF+VnlVsM9FQuvJuc4di8M1j5nl7yXOOpJXtPKryXO0dW0bb31e1eYjjy6EWK7adYlxvaYaxwgDcpgwDsWUXpiMOGWCwFaBjo3B8bi1w1BCkRJrkiXs/Jjyh6U0UtUbSjcT2r1C+SMc+GRssZs5puCF9G8n8TGJUDXn+I3Ry8upTHl6KXz4dKSMSMLXdvyWsDybxv8AbZvPEcVKq1ZeNoqGgkx7wO1vaFydVpFq1zXtDmm7SLg8VsgIiICIiAiIgIiICIiAiIgLxfliNp5Q4RGdQXD/APmF7RcTFMEfX43QV21a2Om1cwjU2NxZBp5alw8mqnKNCWA/DMFQwDyawiow2nrZYzK58YLgXnKD2r01XTRVlLJTTtzRyNyuC8bJ5G4nCXwUmJWpHnVpc5t/iBoUG3kQcuNYnFAf+lFyLG49rq/K69uuXgOCw4LR7GNxfI83keR7R/ZdRAREQEREBERAREQEREBERAREQeBr6OHEvL2alrS5sb2gCxsfYFrLfyuwfDMKwmDosQZOZQA4uJc4WN/7Lt+UXk23F5GVNPNsKtgsHdjh2X8fFc2j8j6qatZPjNb0hrP5c7nF3gSexBbf5NRYw6hr6yV9+jsEsVvbNuPYuV5Z4NhuGUEEtHEIZTJlsHE5hbxPwXofKDCKzERA6grnUskN7AEgG/w+C5lJ5I1E1YypxqudVZNzLk3+JPZ4IPQYM+V+DUb57mQwtLid50XlqEHFvL6ec6xUt7cOr1R89V7OQO2LmxENflIaTuB7FwfJPA6nCG1T6wsMsrhbKb6Dt+aDmeWtJXvxSjqqamfPHE0WDWFwDg6+oH4Lh46/GqqalkxSMxOeS2EFobbUX039o3r6iuJj+CyYtUYe9kjGNppC5+beRcbuSC1glPW0uHiPEZ9vPmJL8xOnYF0URAREQEREBERAREQEREBERAWNyysEXFkHgvKLyufVtkosNa5kZJa+W+rh4cAs+TXlDh+FwMpDRztkkcM8uhLj+y9hQ4XRYcxzKSnZGHG7jvJ/EqyYo3EF0bSQbi43IPA4XhdNjHlJikVfmDmyucA02Ptm628qKCkwnEMNbhkYinzXs0kk6i1/muxjnktJV13nDDano1SdXakAniCNy0wXyTlp68V+KVPSZ2m7RcnXiSd6D1SyiICIiAiIgIiICIiAqOLfRm/fH6FXlRxb6M374/QoOSiIg7ld9Ek+H91YVeu+iSfD+6sICIiDnY5W+b8JqJ2us8Nys+8dAvmnx1XrfLqo+iUwdxkcPkP7ryS9WjXEZebVnM4ERF3chWKDEZ8NqBLE42vqOKroRcLNozGFicS+l4TisOJ0wkjPW/mbwXQXyrD6+fDKkTQuNv5h2FfRcIxWHE6YSRuGb+ZvBeS9JrL1UtlfLQ4EEXBXjvKTyeyl1VSN0/maF7JYc0OBBFws1ttlbVzD5L8d4Req8pPJ7Jmq6Num9zQvK37DoeC9dLRaHltWYERFtkXe8j6l0OJmG/VkG5cFdbyZYXYzFbsWLxmrVJ8voq1eAWkHcQthuWkzxHC953AXK8T2OR5N1u3hqaVxu+klLB906j+4/BdpfPvJPEC3ytqGX6lTmbv0uNQfkea+gqykMoiKKIiICIiAiIgIiICItXOawXcQBu1KDZERAREQEREBERAREQEREBERAREQEREBERAREQEREBERAREQEWFlAREQEREBERAREQEREBERAREQEREBERAREQEREBERAREQEREBUcW+jN++P0KvKji30Zv3x+hQclERB3K76JJ8P7qwq9d9Ek+H91YQERYQfPvK2Yy4/KCbiNjWDlf9SVxV0fKDXHq3/wAn9gucvdT/ADDx3/1IiItsiIiARdTUFdPhtSJoSbdo4qFCLrNoiYWJw+l4Ri0OJ04fGbOt1m8F0F8poK6fDakTQO0B1bxX0XCMWhxOmEjHDN/M3gvJem2XppbLoEBwsRcLyHlJ5PEE1dI3xc0L2Cw5ocCCLgrNbbZatXMPku42OhRer8pPJ22aro2+LmheU3XB0IXrpaLQ81q7ZF6/yOw9zQ6reLX0bdcfAsGkxGYOcCIQdTxX0CCFkETY4xZrRay56t/iG9OnykXE8q8QbQYPLr15BlAXZke2Nhc42AFyV8v8rMZOK4hs4z6mLQeK88RmXeZxCn5PymDGKOYm1pm3J4E2P6r68vjkDcgB4L7Gt6kYwxScsoiLm6CIiAiIgIiICIiCN0sbCQ6RrSBc3NlTxdwdQZmkEZmkEfFVqWlZWVVRPUdbLIWhpOiik6uESZdGGb1Y8LoO4DcBQVkW2ja0zGIBwJINr+C501I9lG6qnneJwMwsdBwCs4oDJhJe7RwDXH46fugvvc1jS5zg1o3krSGoinBMUgfbfZU6hvSqimp3nqFm0cO94LNM+nixGWngja3q3JB7R2fNBea4OvlINtNCsRyMkBLHBwBsSDdc+KQUbq5jv5TtG+N1XAkpsEBBLXTO1PAFB1RUwGTZiZhf3c2qmXD2UMsbaekp37QOF5nNtbXU3XbQZREQEREBERAREQEREERnhBsZWAjS2YLZz2tbnc4BvEnRcuGipqqrqs8dgx9gQ47+1QZctHXRxuLoGkZCTfW+qDtmRgDSXtAd7Ou/4LSaphgIEsrWE7gSqWG0YMcdTOc8lhlB3NHYtIooJqeesqgHlxdvO4DcAg6mZuXNcW33uqdJWmeqqI3FgZG6zSN53rELIcRw+IPblZ3WndbRVcOoYHVFSHszGKSzdToEHR2NqwzGV2rbZL6DxUMtaWYjFACzZubdxPZv/ZRtYJMWqWP9l0QH4KscOp2YpHAWkxujzWJ7dUHZLmhuYuAbvvfRaRVEUxIikY8jfY3XNxEMZLT0zszacNLi1vbbsW1MxstZHLT05hijBBcRbMglw25qa1/YZbcrqxTRCN8x2pkL33IJ9nwUOGixqh/XctKEZMSrWjcSCgs0sOxY4bV0pLibk7vBWFz8Gv0HXfnN10EBERAREQEREBERAUZmia7K6VgI7C4KRcnolPVYlUtkj0bY3DjvQdQvaG5i4Zd976LUyxhgeZGhp3OuLFchsYi6dFC4ugbH2m9nf8upMMpBNDHPUdawtGw7gB2oOlNURQAGWRrL7rrdr2uYHtcC06gg6LnRRQ1UlRUVIDgxxYAdzQFtSNhrsO2eTJGDbK13BBvDWl9fNCXMEbALG+pKmfDmq2S7VwyttkB0PiubS4fTnEKiJ7MzY7ZQSVZkbfGmNPs7Aj5lBvU1hirIIWFmV56xPYrmYZc1xbjdcafDqeKvp4g1xZJfNc71LiLGRMp6Vl44HOJdbfYa2QdCOohlcWxysc4dgN1MuRCyOeogNLTOiZEbukLbXHDxXXQEREBERAREQFRxb6M374/Qq8qOLfRm/fH6FByUREHcrvoknw/urCr130ST4f3VhAWFlEHzTyhFserf/J/YLnLt+V8Jix+R3ZLG14/T+y4i92n/AJh47/6kV7DsKqcQktEw5e1xVnAsGfiM2Z4IhbvPFe9pqWKliEcTA1oWNTV2+Iapp59uDR+SVPG0GoeXu4div+juG5bbAfFdZLrzTe0u8ViHm6zySppGkwOLHdg7F5fEcJqcOfaVhLexw3L6YoaimiqYzHKwOaeK3XVmPaW04n0+UnVTUFbNhtU2aBxHEcV1vKDAn4dIZYQXQH5Lh716MxeHDzWX0vB8WhxSmD2OGce03guivlNDWz4dUtmgduOo4r6Jg+LQ4pTB7HAPHtNXmvTa70vl0SARYi4Xna/yWiqa5s0ZyMJ64Xo0WImY9NzET7Q01NHTQtjjaA0KYkDUoSBvXjfKzyoFO11JROBkOjnDsT3J6QeWPlLa9BRu1Oj3BeOgjJNzvWrGOlkL3klx1JKvRsDQu+nRxvZs1mgaN5Nl9c7F8wwiLb4vRx2veZpIPAG5/RfT1nW9wul6FlEXF2EREBERAREQEREFCXDWvmc5s0kbHm72NOjlZkpopIWxOZdjbWHwUyIKXQXSSNdUzmUNN2sAytUWJVDHRy0tiJHZQ2/81z2LpLR0bHOa5zGlzdxI1CCCromVIZdzmOZ7Lm71HHhkETonNLg6M3zX1d8VeRBTq8Piq5GveXAjQ27RwU8sEc0Jhe27CLWUqIKlNSSU7h/1Mj4xoGOA/VW0RAREQEREBERAREQEREHLggM0lXHtHMaZruy7yLblcfSxupTTgZGEW0UrWNa5zmtALjcnit0GkbBHG1g3NAAVJ2FQumLy5+QnMY76XXQRBXpqVlLnEZNnuzWJ0HwRtMGVb52OIzizm9h8VYRBA2ANq3T31c0NssT0wmlilDix8Z0I7R2hWEQVqukZVNbmJa9pu17d4W1NDJC0iSd0pO7MLWU6IKsmSjE04a4h5BcB2dl1HQkS1NVOzVjnBoPGwV0gEWO5asYyNoaxoa0dgFgg0poBTxZAb9YnmVMiICIiAiIgIiICIiAuYyJ0ldWxh5Zmy3I32sumtBG0Pc8NAc7eeKCMUsTaZ0DBlYQQbb1vBEIIWRNuQ0WF1IiChNhcMszpM72hxu5gOhKmp6SOnlkfHcZ/5b6BWUQVzSjpYqGvLXWs4djgtjADVNnvqGFtvxUyIK9VTCoyHMWPYbtcOxZqqVlVFkkuLG4cN4KnRBWpoJIb7SofKNwDhuVlEQEREBERAREQFRxb6M374/Qq8qOLfRm/fH6FByUREHcrvoknw/urCr130ST4f3VhAWFlYQeT8uqcmOlqQNGuMbj8dR+hXl6OndVVUcLR7Rsvo+MUfT8LqKYAZnt6t+8NR815TyPpc9e98jSHR6EEbivRS+KTDhev9PXYfRsoqVkTBaw1W1bVxUNM+edwa1ourC8P/wDUSqka2CmabMfqVw9y7eoczFvLKtqpSyjdsowdCN6jw3ytxOleNu/bN7cy4sEN118LwmTEZ2xxt07TwXaKeMy5Tfzh9BwfFocWp9pFoRvbwXRVHCsMhwymEcLRftPFS11bDQ0zpp3hrWjt7Vxl1j0gxyWCLDJzUFuUtOhXy9kgc45d19FPj+PT4zUkC7YGnqtVSnYQF30ow46nlZtdSUVZNh1S2aBxFjqOIWhaW6OBHxWDqu8xEw5ROJfScGxeHFKcOY4CQDrN4LpXtvXyekq58PnE1O4tPaOK6GIeWVfUUxhYwRkixcN68ttOYl6K3iYdXys8qWwB1HRPBkOjnDsXhmMdK8veSXHUkoyN0jy55JcTckq7HGGhbpRi12I4w0KVEXf04Zy7/kbSmbGDOR1IGE3+0dB8rr3i4XkjQmjwgSPFpKg7Q+A7By1/Fd1ePUnNnrpGKsoiLDYiLBIAudyDKKEPkfqxoA4uWf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EyQl2R4yu/VSoCKHaOeSI2ggdp3LPr/AOn80EqKL1/9P5p6/wDp/NBKii9f/T+aev8A6fzQSoovX/0/mnr/AOn80EqKEySM1kaLcWqUG4uEGUUckmUgAZnHcFj1/Bg5oJUUXr/6fzT1/wDT+aCVFF6/+n809f8A0/mglRRskJdleMrlIgKji30Zv3x+hV5UcW+jN++P0KDkoiIO5XfRJPh/dWFXrvoknw/urCAiIgwuTBRChxqWVmkVUM3wf289666jljErC06doI7CmUmMt15Ty5w59VRsqI23dEdfgvTQSFwLH6SN0P7raSNsrHMeLtcLEFWJxJMZfL8Fw2XEZhHG3q9p4L6NhuHQ4fTiONov2nit6LD6ehYW08YaCblK+uhoKZ087w1rRf4rVrzPhmtcM11bDQU7pp3hrQO3tXy/ygx2fGaogEtgBs1oTygx2bGqmwJbA09VoVGCBapTLNrkEO7Rem8lsMFXW53tvGzXwXIpaZ88zYoxdzjZfSMGw9uH0TYwOsdXFdLzFYwxWN05UsbwGGspy6FgZK0aW7V4KRjopXRvFnNNiF9WnlbDA+R5s1ouSvk9dWCrxKaVugLjZZ0rT6a1KwydVGYwVINyL0Yedo1gC3siKguhgmGuxTEY4cp2TetKeDeH4qixjpJGxxtLnvOVrR2lfRfJ/CW4VRBrrGeTrSu8eA8AuWrfbGHTTrmXTa0NaGtAAAsAOxZRZXkeoREQFFUG0LlKoqn+C78EEgAAACyiICIiAiIgIiICIiAiIgIiICIiAiIgIubi+KuwwRkUVTUh97mFtw23Fcz0wgicOl4fW0zCbZ3x6IPSotI5GSxtkjcHMeA5pHaCt0BERARauIa0uO4C65nk7iE2J4aamcNBdI4Nyi3VB0QdVERAREQEREBERAREQEREBERAREQEREBERBDNo6Mjfmst5DaNx8CtZv8AT++FtL/Cf8CgxELRN+CkWkX8JnwC3QEREGCbC5VLzxh222PTYNpe2XOFxfKyoqKisosGpnmPpRvI4d2//tS+heEdG2ezk2lv4uc3v8NyD0QN9yyvL+SdRUU9XW4PUybToh9W493/AJZeoQYIuCDuKjgN4WqRR0/8Fv4/qgwzWokPAAKZRR/x5fw/RSoCIiAiIghm0fGRvzWUyim3x/fClQFRxb6M374/Qq8qOLfRm/fH6FByUREHcrvoknw/urCr130ST4f3VhAREQEREEM0ReQ9mkjdx/sVmKUPuCMr2+00qVRSxB5zAlrxucEEi8V5cYdiNS5ssJL6cfyDsXrmzFrskwyu7HdhUxAcNQCCkThJjL41FTuaes0g+IXQpaOaokDIY3OJ8F9Hmwagndmkp2kqenoqemFoYmt/Bd41YiPDlx5ny5WAYE3D2CWWzpj8l3UXA8pfKCLCqZzI3B1Q4dUDsXGZm0ukRFYcry4xwRRdAp39d3tkHcvF0zDvWjnyVdQ6aVxc5xuSVciZlC76dXK9kg3IiL0OAsgFzg1rS5zjYAC5JU1JR1FdMIqWJ0j+224fE9i9zgfk7DhdppSJqrv9jfh+6531Iq3Wk2Q+TXk/0BoqqtoNU4aN3iMfuvQoi8kzMzmXqiIiMQLKIooiIgKKp/gu/BSqKp/gu/BBKiIgIiICIiAiIgIiICIiAiIgIiICIiDheWMro/J6cNNjI5rD8CVHjdQJ6HzNRs29XKxrC0C4ibp1nHsUvlfE+bAntjY57tow2aLneuxGxrBcNAcbXIGpQeZr8SrcMqaDBMJibPMyIB5eNLWsPhuurVDiWJR1VXRYgIXVEUG3jdEDa3A/iocTFRhXlGcUjo5aqGaHZERC7muFv2VvCqOeU1eJVkRjqKtuVsR3xsA0HxQcrC/KDFcWp44KOKN1VqZpntsyIX0Fu0rrNxOo9JY8LIjdGKbaSOtY5vDwUfkdh8lBgoE8ToppJHOe1wseA+QUWMU9ZRY5BjFHTOqmiMxSxM9q3Yf+cEEk2J1D8axKgOXYw0hkYQNb2Hb+K5GGYnPReTlBRYdHta+pzOa21wxuY9YqzhEGJTY9W1ldRPhZVU5AB/lGgAPjYKOhwCrpcHp6yhMkeJs6zmSGwc3XqW4dqDs4jiFVh2F07S1s2IzlsTA0WaXnefgo8IGMQVzo8Wq6aVkjM0bWWDr31sLDSyq4hJiM8GHYqMOeJqWRxkpibkgi1wqRGN1WL0uNOoXNYx+yZTk9ZrCCC480Hs0REBERAREQEREBERAREQEREBERAREQRTf6f3wtpf4T/gVrN/p/fC2l/hP+BQIv4TPgFpU1EVJTvnneGRxi7nHsW8X8JnwC1nhjqIHwzMD43izmntCCrNi9FDhvT3TA05FwRvPgPFUfJ3EsQxWSepngbFRuPqb+1/lc2HyLDcSO1nL8Oac7Ibm9z2H916iaWChpHSPLY4Ym30FgAEHD8qsOqpJKbE8PaXVNIb5BvcN//Piq3ptDssnQajpVrbO2l/1+S0bj2PYo50mD4c0U4Ng+QjXmQs7fyxvfoFNf4s//ALILfkrh1VE+pxPEBlqas3yHe0L0a8g/GfKTDRt8Sw5j6ce0YyLgfgSvTUFZDX0cdVAbxyC44jwQWFHT/wAFv4/qpFHT/wAFv4/qgR/x5fw/RSqKP+PL+H6KVBRxemqKvD5I6SofBONWOaba8CvmzsWxxtQad1ZVCYOy5M5vfgvq65zsFon4s3ETH68C3hfj8UGMDpaqlw5ja6oknqHdZxeb5fALpIiCKbfH98KVRTb4/vhSoCo4t9Gb98foVeVHFvozfvj9Cg5KIiDuV30ST4f3VhV676JJ8P7qwgIiICIiAiIg1c1r2lrgCD2FQ7F8f8F+ndduVhEFfpGX+Mx0fidRzW5qIg3MZGgcbqVVanD6SrYWTwMeDv7P0Qecx/ywgpGuhonCWXdcbgvAzTTV1QZp3F7j2lfR5/IjBZjdkU0J7ckp153UbfIXDG7p6v8AO3/+q3WYj2xaJn08JDEGhT6DwXu4fI7C43Xdt5RwfJYfIBX4MCwunts6KK47XDMfmuvLEenPimfb57SUNXXG1JTyS62uBoPx3L0eHeRr3ZZMRmyjfso/7u/ZevDQ0AAAAcFlYtq2luNOIQUlHT0UIipomxsHY0b/AI8VOiyuToLCyiAiIgIiICiqf4DlKtXtzsLeKDZFA2XIMsgII7ewrb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8TyQJv9P74W0v8J/wK0GaV4cQQ1u6/apSLgjig1i/hM+AW6ga8xDK8Gw3OC26RH3vkglXH8qKSprsEmp6RhfK4t6twLi+u9dPpEfe+SdIj73yQRYdB0XD6eDKGFkbWkDsNtVaUXSI+98k6RH3vkgTxiWCSNwzB7S0g9ui43khQ1eHYTJBWxmN+2cWtuD1bDh43XZ6RH3vknSI+98kEijp/wCC38f1WrpS8ZYwTft7ApWNyNDR2INI/wCPL+H6KVQvDmSbRouCLELPSI+0kfgglRRdIj73yTpEfe+SCVFF0iPvfJOkR9hJ/BAm3x/fClULc0kgcRZrdwPapkBUcW+jN++P0KvKji30Zv3x+hQclERB3K76JJ8P7qwq9d9Ek+H91YQEREBERAREQEREBERAWFlEGFlEQFhZ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cnAsabjLKh7ITEIZMmrr3HFR1vlNh1JV9FL3yzA2c2JubKV53yZr/NeA4nW7PaZJm2be176f3Qe8ReVPlvSNEBNNKQ4NMrmm4jJ7PFdXGcdpcIpWTS3kdL/AA2N3u/wg6qLzFB5VzSVUcOIYbLS7YEwuN+tbs1AXQoceircEmxJsRY2EOzMJ1uBffyQddF5STyxMeDU9e6iN5ZXR5M9hYbyDZWKfyuo6jFI6NsMgZI7I2Y2sXcEHo0XCx/yh81yx0tNTuqayQXDACbD8NVY8n8UlxagM89OYJGvLC3Wxt2i6DqqvXVIoqKepc0uETC/KO2ymJDQXEgAakleXxrymw6ooayip3STPdG5udjLtBtxQdzB8QGKYbDWCPZiS/Vve1iRv/BXl4/DcaiwPyPoZZIzK+QuDIwbX6xubq1h/lfFW1sdO+imhbNfZPcbh54bkHpkXkH+V+INjfMcCmbCz2nucbD8cqv1PlTTw4LT1zIXPkqbtjhvrmGh/BB6BFwvJ3G6rFXzxVlE6nkhsb2IGvZY9q7hNhcoMovKVPle99U+LC8OlrWRe3I29vwsDp4rr0GO0NZh8dW6eOnD7jLK8NII3jXeg6iLmnHsJEgZ5wpy4mwyvB/RZxTGaLCWtNXLZzvZY0XcfwQROxtjfKJmEbE5nMzbTN22va3wC6y8PRVkeJeXsFVC17WGI2D22PsEK3H5cQGOYvpH7Rr8sbGOuXjju0QetRcuixykq8HOJFxjhYDtA7e0js/5xXE9NJXF1RHhUzqFjrOmudPlb8EHr0XJo8dhrMXfQRxuFoWytkJ0cCAd34qqPKUHEMSphT3ZRRufnDvaLd48NUHoFTxLEabC6XpFW4tjzBugubleeb5cQdEikdSSOldcvYx1wxt7XuujjWJ4cMDhraqn6TTyuaY2EbydR/dBJUY7FHiVBSRRmUVjcweDbKOw2XYXjamVj/LyjebMiip82ugaMrj/AHXVwbyibjGJVEEFM4U8TbiYneb8PH+yDuovJYj5YSx1ckeHURqYYTaSXW34W3fFeop5dtTxSljmF7A7I7e24vYoJUREBERAREQEREBERAREQEREBERAREQEREBERAREQEREBERAREQEREBERAREQEREBERAREQEREBERAREQEREBERAREQEREBUcW+jN++P0KvKji30Zv3x+hQclERB3K76JJ8P7qwq9d9Ek+H91YQFWxEytw6pMF9qInFlt97aKyiDwHk3jOF4ThE75LnEC4kgtJLuAB4KrhwL/IrFW/zNmY4j8QvdnB8ONV0k0UG2vfPkG/j8VJFh9HE2ZrKaMNncXSgtuHk8UHin0LaL/wCnznvbaSpe2T56fL9VF5QiogZgldYFjaZgDni7WvAvqPxB/Be+lpoJoNhLDG+HQZHNBbpu0SamgngME0Mb4iLZHNBHJB5XA6Z+LYoyur8UhrJKYXjhh3Nv2nQLj4jNJhHnXBY2OIqZmuisP5Sb/pYL3tFhtFQZuiU0cJd7RaNSpJKSnmnjnlgjfLH7D3NBLfgUHifKrDnUPk3hUFtYnFr7d4i5+d1nyjpBh2F4HTMblmY65tvzaE/Ne4lhimaGyxskAIcA5oNiNxWs1NBO5hmhjkMZzML2g5TxCDyEuJwYN5XYlUYjG8uexogLRfSw0+X6p5IYtNLi9XDWGUOq/WxNdew3nT8D8l6ypoKSsc11VTRTFnsl7AbKQU8ImEwij2oblD8ozW4X4IOT5YOnb5OVOwvc2D7b8t9V5vzzhdN5IdBpLmqmjyyNDCDmPtEle9c0OaWuAIOhB7VSiwbDYJHvioYGOeCCQwbjv+CDwtQI/NPk/PUNJpGOc2U2uPb1+QK7bZovKDyko30QJosPGZ0mXKCewDkORXoxhtGKEUXRo+jD/TIuOK3pKOnoodlSwsijvfK0Wug8LimOU2N4q2nqql9PhcR/laSZDx0VmrrMOocew6raM+Gx05bCYxcB1zf8dV6tuD4ay+XD6XXU+qaf7LeTDqKWnFO+kgMIOYM2YsDxsg8hh3lA6bys6TIJmUdV6mIG9uwA2+P6r2OIxPnw6pii0kfE5rfiQthR0wEQFPENj/D6g6nw4KdB8vwirrIqeWhZiFPh7cxEm0BDzx1t+C9nTeS+F+baenmiFRswSJLkEk6k6FXqjB8Oqp9tPRQySdri3U/HiroAaAALAaAIOPD5K4NDIHtowS03GZ7j/deedV0lN5b1c2MdVrBaEuaXAaCxt8F7tU6zDKKvLTV0sUxbuLm6j8UHkMLxGLEfL0VMQIiexzY8wtcBu/5FY8iMOHnWsqJm/RrsF+xxJv8AIHmvYsw2ijnimZSxNkhbkjc1tso4DmeanjhiiLtlGxmd2Z2VoGY8T4oPndBFLUeR2KNgDiGztflHDS//ADwW2GuqMZpYMOmxWmp6UkN6O1tnm24btea+gQU0FMwsp4Y4mk3LWNABPHRVo8Gw2Kq6THRQtmBuHBu48UHnsdAwDGcPxOJhNO2LYPA8Bp/zwVfAKGR3k3i1fKCZKuN+W/AA6/iT8l7Kop4aqIxVETJYzva9twt2xsZGImsaIwMoaBoBwsg8HgNC2HyQxStlbrMxzW37o/z+i1r2Of8A/T2gcd7Jr/hd4/Ze7FNAKfo4hjENrbMNGW3Cyjlw+kmpBSSU8Zpxa0drAW3IPG47hk+IeUtPTU8gjfLSNzOdwFwVa8n8UbS0suBzwdHrmB7Y7N0kdY2v4r1pghM4nMTDMG5Q/KMwHC6GCF0wmdEwytFg8tFwPig+f0mORUnkw7DaWOXzhK5zXWbxO+/G2i9P5HV/TcEYxz3umgOSQv1Phr8F1GUFGyqNUylhbOd8gYMx/FSwwRQNcIYmRhxLiGNAuTvKCVERAREQEREBERAREQEREBERAREQEREBERAREQEREBERAREQEREBERAREQEREBERAREQEREBERAREQEREBERAREQEREBERAVHFvozfvj9Cryo4t9Gb98foUHJREQdyu+iSfD+6sKvXfRJPh/dWEBEWr3NYxz3kBrRck9gQbIvOP8pKirkczBcOkq2NNjM45WX8FNheNT1+A1dbLE2KWDaCzdQS1t7oO6i5nk9Uz1mCUtRVOzTSNJcQLX1NvlZdNARcbAayaoqcUhnkL9hVuay/Y3sHyXZQEREBFwsQrJ4/KrDKZkrmwyMeXsG5xsd67qAiIgIi8tNW4zhOJVUbqaWvhqHZqdzdzDwPAfsg9SirUDKiOjibVybSfL13AW1/5orKAi4sVfUv8AKyehzjo0dOHZbD2rjW/4q3DJiDsXqGSRMbQtYNm/+ZztL/3QX0VCkkr319U2pijZStIEDges7jdYZi1O/GJMMa2Tbxszk2GW2nbfxCDoIiICIiAi4uEV9TV4vi0Mrw6Gnka2JtgLb7/oqmKYhilN5MTz1bWU9W5+RmyPsgnQ/Heg9Kiip83Ros7i52QXJ7TZSoCIiAiIgIiICIiAiIgIijlc9kL3Rszva0lrb2ueCCRF5ZvlBjRlezzK1zo7Z2NmBc2+64XTwjHIMTe+AxyU9VHq+CUWcPEcUHWREQEREBFo/MWODCA6xsTuBXlaXH8TYx2Fz07n4vnyscW2YW98+AQetRatuGjMbm2pXEZWTnyyfSGV2wFLmDOy9xqg7qIiAio4o+vjp2HDYo5ZjIARIdA3tK5tbVVHpfh9LHK5sRhc6RgOjt6D0CIiAiIgIiICKliuJQ4TRmqqA9zAQ2zACbn4lWoniWJkjb2cA4X36oN0REBEVHDJK+Rs5xCKOK0hEQZvLewlBeREQEREBERAREQEREBERAREQEREBERAREQEREBERAVHFvozfvj9Cryo4t9Gb98foUHJREQdyu+iSfD+6sKvXfRJPh/dWEBQVtOKujmp3OLRKwsJG8XCnWDu0Fyg83SnHMFgZTdAhraaIWa6B2VxHwPapnYhSYh5OYj0JhiMcMgfEW5Sx2U3uFCa3ypkcWMwyliBOjnSXt81bwnBHUlDVsq5drUVpcZnNFhqCLDmg5NdXVNH5L4RS0Bc2pq2sYwt0I0F/mQp4xiuFYjh3TMQdVGskMckWXqt03j4KSqwWtOE4aYTG6uw5wLAT1XgdnyCtYbR19TXjEcXZHHLG0shhjNwy+8k8Sg4NFX1zMaxakwuBslRLVOcXyezG0Ei/wA10RjlfR0WKR4gIjV0TWlr4x1XZtB8yFLDQ1mCTVUlDSdOmrJXSF5cGNjF9Ab6nedyy3yfmqMMxAVsrXVtdYvc32WW1aB4CyDlgY7TYEMWqcUeDG1r2QkXDmk/zfG67OIYzUNqKWhw+Br62ojEhEh6sbeJValocXr+j0uKxwxUdNlJDDczFu6/h2rfFMPxOnx0YrhbI5i+LZSRSG3LkEEErKlvlbhTayZkswikcXMZlHbpZVKfEcSqcfxLD6epe18k5a1zusIWNvmIHHcFcp8MxiTyipMTrhFazmuZGdIm2NvjclXsLwV1HjuI17y0ioI2dt4B1df8UFGkxqppcDxPpcm1qsPeY89vaubNPNUmNx2DAvO1Rij2mNokjhIuHAn+b43XRjwColgxuOpLG9OlzRlpvaxJbf8AGy1paDGK5tPSYpHDFRU+XMGG5my7gfBB6OB5lgjkc3KXtDiOFwvF4jiFTV4xU0tZizsLiifljY1h644khe3XmsWhx6unqKeKloxTOu1kklicvH4/ggsYnUVDKWgw3D6nNUVQy9IJvZgHWf8AFa4PS+a8Vlo5cUlqnyRB7YpATbXU3UU2CV1FS4dJhkjJKqiY5jhJueHb/moqfBcYbicGKyzxGrc/LMz+VsdtwQW6Fv8A/mWJuO/YR2WwrKpnlk6jfITTSUudjOwG+/5FWuhmmxubEXPY2CSnDZC42ylp3/CyqWZUeWUE0bg5raDMC03BBfp+pQRU1ViVfU41T09S2OSGRrIC9oIZx7PBcWgw7FZfKitjdieyq4427SdsYdmBDbADTw5L0+FUMtLimKTSNtHUSNcw33i2vzUbqCpg8p/OEDGvgqItnN1rFpG4+O4IKeMVdbUYnFhFLVCnDYhJUVO428OH+UwOV8OOTUMOISV9M2EPc95zZH33A/BPKHA56qubXU0MVTdgZLTyOLQ4A3BBC6mCQOp6LK+gioTf+HG4OuOJKDHlBV1NDg89RRszTNAtpfKL6m3guN5NOFRXiofj76yXKb05BaNfA8PAL0WIuqmUMrqGNklRYZGvOh11+V1waDCsUqcYp6/Eo6anbTglrIBq4nigseTwy1uNvtr0o/ouLW1dRiPkXBPUyF8j6qxJAGmYr1FBQSUlfiEl2mKpe2RvEG1jdclmBVLvJaPD3MaJRPnLS7TLnJ3/AAQZhqK3G8YaaOcwYbRvALmnWZw3j4LbGKyrrMYGE0dSKSKNgkqJ72IB7B8lLV4JUUlXFV4E6OF7WCOSF/sPaN34qvjuBVFRXNroIIqrOwNnp3uLQ4jcQdEEmAyvjxmpooq+SvpWRBxkec2R9/ZB+Cv+UdZVUGDzVFG3NK2wva+UX1NlJgsDoKENfQRUTr/w43ZtOJPFTYk6rZQyGgjZJUaZWvOh11+SDz/k2W1Fbtzj762XIbwEFtie2xPZ8FNh+LTx+TNdPVyl1RSOkjLjvLv5fmQtcOwnE58ZhxHEmU0AhaQ1kA1cTpqtMW8n66pr5o6aRjKCskZJOCdWkb7fFBTnrsUp/JzCqeKaQ11c/qvJ62W9wL/iFei86YXi2Hsq8QNX0xzmyR5bBthe7fgruO4ZUTtoqjD2sNRQvzRsebBw0uPkFnDKOunrfOOLNjZM1uSGFhuIwd5+JQctpxbGaiurqKufCyllMdPC32ZC3ff4+PFdrCcZixOWeFjHCSnyiQ6ZS477fiCuTHhdfHVV1JhtdTto55S+Ug3khJ3gDsK38jqOKmkxN1PmMG32bHE3vl7fmg6mP4k7CsKlqWNDpLhrAd1yvOVXTcPpo6yXG5JMSc9tqVrgWm59nKvS43hvnXDJaUPyPNnMdbc4blycCw2ppK0GpwemjdqXVTZcxJ4gG9r/AIIL9fimIUspZBg01S0AddsgAOnDUrOFYhidXUFtZhZpIcpIe6QE34WXXRB5zyfJk8oMckO/atbyut8ZaxnlHg8kIHSHPc11u1ltbrampa2gqsXqYKUSvnlaYWl4AdpqfwupsLwqZlW7EcSkE1c9uUZfZibwb+6DqyEiJ5G8ArwWE1uJ4jh0sEFZLGKZj5pZr3cTrlZfhovfOGZpHEWXBwjApcOwOspMzOkVGfrDdqLNQcXzzi9VhJxhs+yhpCxpjA0mNwHE8wr+L1uJ12PwYdhM5gDIhJI/s14/gRzU0uAVI8kWYVC+MTEgyEnQ9a5W+IYfiNHi/nHCYopjJCIpI5Da1txHIII6NmIdOrsHkxKWQ7FsjKi3WjJO5c+vp6yhr6emoMVrKvEC4FzHOu1re0u4LuUlBW0dDV1N45cUqRmJ/lB7GjwC5uEUOP4ZtH9Go5XyuzSPfIc7j8UF+txWslxU4ZhUcTpo2h00st8sd+yw3lVKNsrPLSQVErZJWUYzvDcoOo7OxZmocYw7Gamtw2GGojq8pfHI6xa4eOnimF4TicflBLW4gY3iogIeYzo03Fmj8AgrvhrMchqMUdiUtFSsLujtZf2W/wAzrfBemw+ZlRQQSxymZrmC0hFi7xsvNMwbGxB5o20LcNzG8o9ssvey7Hk9RVmHUJpKt7HtieRCW78nZdBH5TV1RQ0tIaZ5Y6WqZG51gdDckfJc/EqyKh8rukzXIiorho3uJdYAfG66uPUMlfT0zIm3MdVHIddwB1PIqvV4I+r8qIMRkymnhiFhfUvBNtPxv+CDfC8TrZMQfRYnBHDMYxNGIyT1b2IPiFfxMvGG1Jjm2LxG4iQC+XTeqlTQ1D/KSjrow3YxwvjkN9ddysY0CcGrbb9g/wDQoPM00GPvw1uJU2M7RmQvDJG7wN41vwWKnG8TxTzVT4c/YVE7DLIRu0JHLqkq5Q0tdiGCUFFERT0LoGmaUHrPvva0dnxU+I4TVUlZRVuDQxvdTRGEwvdYFvZr+JQaUUmIYdjXQJ6t1dtaYzdcWLXA9ngVyKCsmxWsY+vx59JMJPooaWAWO6+gXpsIoamOSavxAsNbOALM9mNo3NC41XhuPYzaGtgo6eLOC6Rou+1+zegg8s6bFNk+WasY6hdM0RwhtiOF9P7rr5q7A8HqKirrumvs0RNMYbZx0A8dSOSuY7hpxLB5KWN1pBZ0ZPEbrqKtoqrFMAbDM1tPWANcBe4D2nT8Db5oObDQ1OG1dHXYljMu0mkDXxWJa5xGjR4Lo1dXPT+U9FCZD0Wohc3J2ZxrdcmrwfHcXbtq6WGGWnF6dkZ0L7jU8l1sVoKysw6lkjMYxGmc2Rp/lLu0fAoK1FVVNZ5Y1rWSv6JSxhhZfql3w43vyVLzpWVHkpitS+Z21ZM5rCNC0XAsLfFdjydwyXDqSV9U5rqqokMkpbuBPYqdPgk5wLEqF4DH1E0jo7nS1wWnT4IOM7EsUdhLMUiq3tp6MxxhnvjoHk8dVdgxPEhW4diEsxFNiEpjFNbRjf5T8e1Xavyflf5LQ4VTvYJGlpe47ib3d81YxHCJZ6jCRTljYKKQFwJ1sALW5IOU2XF8ax6tipK11JR07tk4gXOh7PG4Oq6vk3VVM8NVBUymZ1LO6ISkWLwOPiqJocaw3EK3zXHBJDWSbTaSHWMnfou5hdCzDqJlO05nC7nvO97jvKC4iIgIiICIiAiIgIiICIiAiIgIiICIiAiIgKji30Zv3x+hV5UcW+jN++P0KDkoiIO5XfRJPh/dWFBWC9K8DebD5qdAREQEREBERAREQEREBERAREQEREBERBpIxsjHMeA5rhYg9oXOwrBKbCZJnwPkeZLAbR18rRuaPBdREBERAREQEREBERAREQEREBERAREQcao8n4paqaeGrqqXpH8ZkLwA/wCWi6NHSQ0NLHTU7MsbBYBWEQEREBERAREQEREBERAREQEREBERAREQFFURCop5IXGwkaWn8RZSogrYfStoaGCla4uETA3Me1WURAREQEREBERAREQEREBERAREQEREBERAREQEREBERAREQEREBERAREQFRxb6M374/Qq8qOLfRm/fH6FByUREHdz7Z4DNWNNy7sPgp1gCwsNyygIiICIiAiIgIiICIiAiIgIiICIiAiIgIiICIiAiIgIiICIiAiIgIiICIiAiIgIiICIiAiIgIiICIiAiIgIiICIiAiIgIiICIiAiIgIiICIiAiIgIiICIiAiIgIiICIiAiIgIiICIiAiIgIiICIiAiIgIiICo4t9Gb98foVeVHFvozfvj9Cg5KIiD0V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Kjipd0ZujfbHb4HwXQVHFvozfvj9Cg5F3cBzRZRB6RERAREQEREBERAREQEREBERAREQEWEQZREQEREBERAREQEREBERAREQEREBERAREQEREBERAREQEREBERAREQEREBERAREQEREBERAREQEREBERAREQEREBERAREQEREBERAREQEWuZuaxIvwWyAiIgIiICIiAiIgIiICIiAqOLfRm/fH6FXlRxb6M374/QoOSiIg9IiIgIiICIiAiIgIiICIiAsLKwg5cWJySYmaUxgNuRmV2smdT0r5WjMWi9lLlZmuALrJAI11C1MxmPDEROJ8qmGVj6yAyPYGm9rBQYniUlHMxjIw8OF7ldJoaB1QAPBYc1hPWAJ8VcxuzgxO3GWWnM0HiFssLKw2IiICIiAiIgIiICIiAiIgIiICIiAiIgIiICIiAiIgIiIOfRMrW1khqCTFY5buB7dFK5ldmOWWEC+l2H91ausoKeSv99B+Q/umSv99B+Q/uriIK8DakPO3fG5ttA1pBurCIgIiICIiAiIgIiICIiAiIgIiICIiAiIgIiICIiAiIgIiIKclXIZ3xU8BlLPaOYAArUz1xFhRtaT2mQEBKL6ZWffH6K45wa0uO4C6Cl5uDml8krjUHXaA7j4eCyJa9gyupmyEfzh4F/wAFo2Stlh6Sx0bW2zNjLd4+KuQSiaBkoFg4XsgrCsmjewVFNs2vOUODwdVeVLE/4UP/AJmq6gIiICIiAiIgIiICIiAqOLfRm/fH6FXlRxb6M374/QoOSiIg9IiIgIiICIiAiIgIiICIiAsLKwg5cNFVMxMzOkvFc9W6u1kck1K9kRyvI0KjZiNO+r6M0naXtuU88zIInSyHqt1K3M2zGXOIricSrYZTz08BZO/M6++91DilHVVMzHU8mVoFiL2Vykq4quPPESRu1Cjq8QgpJGslJBcLiwVibbs48kxXb9LTQQ0A77LKwDcAjtWVzdGUREBERAREQEREBERAREQEREBERAREQEREBERAREQEREHPo8ONNVyT7XNmB0y23lSOoS5xd0qoFzewfopIquCaR0ccgc9u8WKl2jBve3mgq+bz9bqPzp5vP1uo/OrW0j77eabSPvt5oIYKbYvLtvLJcWs91wrK1D2uNmuB+BWyAiIgIiICIiAiIgIiICIiAiIgIiICIiAiIgIiICIiAiIgo0X0ys++P0VmeaKGO8rg1p017VWovplZ98fop5KcSVMcxP8ADBs23FBzNrA1hiZXObCf5chuBwBXSpJoJIwyneC1gtbtCnyjgFD0cCr24NjkykW3+KCHE/4UP/marqpYn/Ch/wDM1XUBERAREQEREBERAREQFRxb6M374/Qq8qOLfRm/fH6FByUREHpEREBERAREQEREBERAREQFhZWEFVmHwMqukBp2hN73U00LJ4nRvF2u3qRFd0yzthDS0sVJHkiFgo6qggq3tfKCS0WCtIm6c5NsYwAWAA7FlEUaEREBERAREQEREBERARYRBlERAREQEREBERAREQEREBERBVgoYaed00ebM697lZdQ0rnFzoGEnUmysogq+b6T6uzknm+k+rs5K0iCCGlggcXRRNY4i1wp0RAREQEREBERAREQEREBERAREQEREBERAREQEREBERAREQUpKadk75aWVjdpq4PF9VjZ4j76D8pV5EFHZ4j76D8pTZ4j76D8pV5EFDotTM9nSZmFjHZrMbvKvoiAiIgIiICIiAiIgIiICo4t9Gb98foVeVHFvozfvj9Cg5KIiD0aKt5xo/rUX5wsecaL61F+cKZhMwtIqvnGi+tRfnCz5xo/rUX5wmYMwsoqvnGi+tRfnCecaL61F+cJmDMLSKr5xovrUX5wnnGi+tRfnCZgzC0iq+caL61F+cJ5xovrUX5wmYMwtIqvnGi+tRfnCecaL61F+cJmDMLSKr5xovrUX5wsjEaM7qqL84TMGYWUVXzjRfWovzhZ840f1qL84TMGYWUVXzjRfWovzhZ84Udr9Ki/OEzBmFlFV840X1qL84TzjRfWovzhMwZhaRVfONF9ai/OE840X1qL84TMGYWkVbzjR/WovzhY840X1qL84TMGYWkVXzjRfWofzhPONF9ai/OEzBmFpFW840f1qL84WPONF9ai/OEzBmFpFV840X1qL84TzjRfWovzhMwboWkVbzjR/WovzhG19I9wayoic4mwAcCSmYMwtItc48eRTOPHkVVbItc48eRTOPHkUGyLXOPHkUzjx5FBsi1zjx5FY2jeJ5FBui02jeJ5JtG+PIoN0Wm0bxPIptG+PIoN0Wm0bxPIptG8TyKDdFpnb48im0b48ig3RabRvjyKbRvE8ig3RabRvE8im0bxPIoN0Wm0bxPIptG8TyKDdFptG8TyKbRvE8ig3RabRvjyKZ2+PIoN0WucePIpnHjyKDZFrnHjyKZx48ig2Ra5x48imcePIoNkWheALm/IrG2j7yDdFptmd5NtH3kG6LTbR95NtH3kG6LTbR95NtH3kG6LTbR95NtH3kG6LTbR975Jto+8g3RabaPvJto+8g3RabaPvJto+8g3RabZne+SbZne+SDdFptmd75Jtmd75IN0Wm2j7ybaPvIN0Wm2j7ybaPvIN0Wm2j7ybaPvIN0Wm2j7ybaPvIN0Wm2j7ybaPvIN1SxX6M374/Qq1to+8qWKysNM3rfzj9Cg5iLXaM4ogoUckLKZwe5oOtwd500t+K2DqebZiQsa7ZW4C910h5OREfx3ck9G4/fu5Lz7bPLsu59qHqjq2LyCQdba6raNtG94EYF81hr1vD8Fe9G4vfu5IPJxgNxUPHiE226XbbpRkFA0Xs1zwXXBO866LUtoMptk11Ivr+Hguh6Nx3/ju5J6Nx+/dyVxbo226c6pNKKeZkOzucpGt+S2aKBxbfI22+536K/6Nx+/dyT0bj9+/kptt0m23Si3oMbg5pjNn9p7FgMocjBIWZibOLTu8Vf9G4vfu5LHo3H793JXbbpdtulEHDy2zg0DiDrvUkMFJKXZGMcQOtYmw07FaPk5EP8A5DgfGyyPJ2NoNql4BTbbo2W6cqmbSmnO1LGvz7yexWgaGOYujdHe2tzoNOxWh5ORH/5Dln0bj9+7kptt0bLdOceiHa5WwgCwbc6niVMYqPZucxzcmgeQdN6t+jcfv3ck9HGWt0h9uCu23Rtt05wipH4g1kYzNPD2VuOhBwaSy1+sAdAbdivDycjG6oeDxT0bj9+7km23Rtt0oNNAAAWxu8b+KWw9rGkZXEA7zvPir/o3H793JPRuL37uSYt0bbdOdMKHZv2eW9uOt+y3gueF6H0bi9+7kno3F793JZmlpZnTtLzyL0Po3F79/JPRuP371OOycVnnkXofRuP37+Sejcf1h/JOOxxWeeReh9G4/fu5J6OR3/ju5Jx2OKzzyL0Po3H793JPRyL37uScdjis88rOG/8Acab/AMjf1XY9G4/fvUlPgMdPURyiZxLHg2srGnbKxp2iXcWVhZXpesREQFhZWEGr/ZVSqqoKSFr5iQDorcnsrmYvBJPBDs4zJleCQOCzaZiPDN5mI8JKbEqWqnEUZOa17EK6Aw7j81xqSml85xy9HdGxrCCTZW3UEhc4h2hfmtfxUrM48sUtaY8r+RiFrALncuZ0SoEuRpLWjXNmPFWIoJmxta+xtrvvfgtZbiVsNYd2qZWZiO1c6ooqp8rHRS5RbU33H4dqrdDrHuyNcY8mXN1zZ2/UFVp29m1YLWN36X01K5D8NrMga2oJJN3dY6raooKyeYuEgY0ga5r2I4BB1S1jd+n4oWsBF9L7lyPN1YZCXSgC975ifhp2WWww6pdTRxSyXLHl2bOb3sQg6pawDXRZ2bVQpqWaKMiV+dxJcTe/wWwppnR6vINt10Ft7AG3ChmlZDG6SQ2aO1SBpbAGk3IVetY+WnLWNzODmm3wKDEdbBJII2ucHu3XbZWFzoqeXpUTskgaHXJeRpp8V0UGudm0EeYZyLgeCkZ7QVd0bzWNkA9WGEE5u34KxH7YQTIiICIiAiIg0k/hu+Cq2VqQ2YbmyrZ294KMyxZLLbO3vBM7e8ETDWyWWr6iCPMXzRtyAF13DQHddaOraRubNVQjIbOu8aHxQwlsllr0mC38eO272hwv+mq1ZW0kjgxlVA5x0AEgJKGEllmyZm94LOZveCGGLLFltmb3gtXSxsaXPe1rWi5JOgCGHnZ8ckj8qo8NAkyue1ugGXKWk/G97fgunWVz6ed7GMaWxMa9+Y2JBJFm+On6K0Z6TPrNDm1/mF9Bc/JHT0jjndLATGA65cOqDuPgiqLa+SRrH2Y1r3tDWtd1wM4bqLeKhgxaoqHxsZTsa6Utyl5NgC1x1/L81fldQPyF08LbuEgIeBntrfxHb+CkM9FGC7a07RmGuYDUj9bIqhHisr6iKMwWa7Zhzr7i4X0+H7rFdib4XzMaGhmR2SQG93ZC4f8Ao/FdXLCXB1mXAsDYaBY2cF75Y72tew3Ijm+c5Xs6kcbHDaEtldYgNtofE3v8FVGNTM2zhC6RoJeA7TK3Kw2+Z3rulkL/AG2xu1vqAUMcB3tjOt9QN6K51bWTw1JMGzfGymklexxt7JHDt3qxh1TJWQvlfG1jdo5jAHXJDXEXPJWbRa6M1uDoNb71sCxos0tA4BEYsllnM3vBMze8ETDFkss5m94c0zN7wQwxZLLOZveCZm94IYYssZUMsYc1pkaHO3AnUrQ1lL1b1MQzEhvXGp4BDDeyp4mP+nb98foVY6ZS5Wu6TDlebNOcWPwVTEqqndDkFREXtddzQ8XA13oYUYxvRawyxyNzMe17T2tN0VV6dvsj4Ista4tG7cliO0XRoXmmdMiqJ5IY6jOHPz3HVI/lt4r0uV3gs5XeCDzMM+KCRtRIJj1AC0M3gO1042W7Z8WlIcHSMaSBYx9hXo8ruKZXeCCtQulkooX1AIlLesCLaqws5XeCZXeCDC5ePNldhtoQ8naNJDASbfgurld4LDQ7Xcg8lkrWRMdM2QNYA4udfdc71MJ8VkY9mU7ExDKMhNxYbvFemfEJWFj2tc07wdQVkMIFhYDgEHmad+Iw1DXiGVsRiAIAuc2tl1cFmqpqR7qxrg8SENzNsSF0crvBZyu8EGqLOV3gmV3ggwspld4LOV3gg1RZyu8Eyu8EGEWcrvBMrvBBhFmzvBLHwQYWVnK7wTK7wQYWDvNt9ltld4LGV2bsQeYYMRie58LZ9qAROXC4JvoW8dL7kkq8Q2r+jF7nANzuLOsB4henyu8Fq2IMc5zWtDnG7iBa6DgmoxVjHvcJHZswytZutaxHMrqYVJUTYfC+rBbNfW4sd6uZXcQhDgRfiEEqIiAiIgLCIgqYjWwUFPtal+Vl7Xtdc30mw0D6Q78qz5VxbbDAy9uuF4/ze7vH8q1E0j/ThfUms4ev9J8N+sO/InpPh31h35F5Dzc/TU6/ZQYc8nQkn7qu7S7Y5pev9J8O+sO/Isek+HfWHfkXkfNz7XzH8qebn8T+VN2l2c0vXek+HfWHflT0nw36y78i8h0H+p8ljoP9T5KbtLs55ezZ5SYc9waKnU8WrX0mw36yfyrx3Qf6nyToJ958k3aXZzy9m/yiw9jWl1To4XHVWvpNhv1o/lXjug/b+SdB/qfJN2l2c8vYnynw0f8AyXflWPSfDvrLvyLx/Qft/JOg/b+Su7S7OeXsPSbDTvqHW+6s+kuF+/d+VeO6D/U+SdB/qfJN2l2c8vY+kuF+/d+VY9JcL9878q8h0H+p8k6D9v5Ju0u055ew9JcL9+78qmo8dw+rqmQQyl0j9wyrxHQf6nyXR8n6XZ4zTvz3tfs8FN2n8S1XWmZw96srAWVl6RERAREQav8AYK0W7/YKxk8Sg1RbbPxKbPxKDkV2FzVdVL69jKadjGytyXeQ0k2BvYXuqUnk9UyTTSPq43F4s0lpO54eLi/hbRek2fiU2Y4lBxJMJqZJy4zwiNzjIQGG+Yx5OO7tWIcDMUkbw+O7HQm4bY9RpB5rubMcSmz8Sg1RbbPxKbPxKDVVq2A1VDVU7XBpljcwE7hcWVvZ+JWgbq7rHeg4kWBSNZ1pYWkve7LGzK1t4y3QX8blRPwioqnljvVbGOJjXn2ZHMJJ0BvbVeiDAf5is7PxKDgS4FK6KNkM0URyOa9wDiTmvcandcrV2A1AoRRx1bRDmLrFpubtsbkEE66/JegDAf5is7PxKCCmjdDTRRPdmcxgaSO2wUq22fiU2Y4lBqi22Y4lNmOJQaottn4lYyDvFBhFtsxxKbPxKDVFts/Eps/EoNVg7lvs/ErBZYbygo11LPM+CamkYyaEm20aS0gixBsfAKjBg81FI2eKWOZ2S0ofHck5i4luulyT8l3AzQalZ2fiUHnPMstVGx78sVzIHRPJ0a5+b+U77LTFcHkbC18UzWPzzdYN16+o5L02z8SqWKs/6Zup9sfoUHncMpH0ccrXva4vfn0vpoOKK5l8SiD0V7RXG8Bct8meMvvxuc1sp+C6jbZAPBQPoaZ787oxfedd6iIIa2QdFY+O4luM5O6ykpa8VM87GM6sZGV1/aU0tNFK6Mu/09wHwsoYcOp6eV0kA2Zda4adNOxFRHEZjTySNp+tG8tcC7QADepJq2RlLHOyG4c3M7MbWSbDo5Y3MEsjA6TaHKRqUnw8TsY11RL1CCLEKiKLFHyyhopyGnqgk65rXstTjAbFC50eV0hNwT7IHarEWHxR1G2zvJ32J0va1/itX4ZA6NjA5zct9QdSDvCC61wc243FUcXmkhow6Fxa4yAaGxsrkMYiZkDiQN1+wcFh8bJWFkjWuaTucLhEct+IzUo2ezzuyl4LnX0G/XlzWz8VmjvmjjJbYFoOpJF7jwXSEELWZGxsDbWsANy1kpoZAczG3Iy5ra2Qct+MyshJLI3PFjoTYi1+as1tY8UUM0GrnPbdoPHsVplJTshbEIo8jdwsOa2ZTwxtLWsaBfN+KLlzWV9UamSPZtDsxs1x3ADwWrsafkZI2JuVx0BOpGgPzXW2cYcXZW5uNtVqYITa8bDlNxdo0Qy5TcUqGMBk2Zu9wJ4DsWIcWlFNIS0Z2PLRn3u36/DRdbo8BNzGwm9/ZG9HQQu0dGwjxCGVKoqpZMLjqonbMmziAL/gtZ3SiseIp3AMjLnA+yCRouls2ZAzK3KOzsWMjOto3rb9N6DgitqMuzM7muYC4uvcOPYAV1XzySU+VmZr3R32gFw0qfo8GUN2TMoNwLDQrdrGNBAAAOpsg4dRW1DW0pEh1jDn+OvzWDW1GdrRObSHrm38PrWXbMMJLSY2Et9m43LBghOa8bDn9rTehlDhs7pqUGR2ZwJF+IvvVxRtZGzVrWjS2gW9whllaj2z8Fm4WL9c/BQy2K5lZLK2vhjins5xHq+y3aSulcKJ8EEjw98THOG5xFyqZShYduHxCzcLVxBt8QhlIiIgIiIMIiIOdjFNLU0zWwAF4eDqVyjh+Kkbo/wK9HJ2fFa3CxNcsWpEvPmhxWwAEY//ACWOgYrrpHzXWrqV9S6N0c2zy9v91UGG1o34gbnebKcbPFCk3DcTY0Na2MAeKk6FiupLYiew33Lr0MElPEWTTmY3uCd6sXCccHFDyrsDri4khlzr7SeYq7hHb7y7lfRSVUsT46jZBl7gdqqtwysLS01pawaAcfFTihOGrm+Ya7us/MnmGu7rPzLtUdFU08zC+s2kbQRlI3ro3CcUHDV5TzDXd1n5k8w13dZ+ZeruFi4Tig4avK+Ya7us/MnmGu7rPzL1VwlwnFBw1eV8w13dZ+ZPMNd3WfmXqrhLjwTig4KvK+Ya7us/MnmKu7rPzL1VwqdbSSVLmGKfZlo38PFOKpwVcHzDXd1n5lawzCKumr4pZWtytJvY+CtNw+tLiTWuYNwA1v4q7QwzQBwnn2xc64PAcFY04jyRpVicryyiLo7CIiAiIg1f7BWQsP8AYKyNyDKIiAiIgIiICIiAoJS0Mlzuyt7Te1hbj2KdROynOH2y31vu3IOfhNQ0RvjklBftnMaDJmB7bNJ1On9+C1xOvmpZ3iN8QbHEJMjhdzzciw10+a6DWwNDQ0MAaerYCwWjoKd9Vt3AOkDQ3WxsLk/3QcqLEJ46rK98bYzUuY42JPYALF2m/eL/AAWnnWuawSF0Bbso5SMhvZzspF7/AI3XYfsGuY7I1zs1gQ25BK3DIjcANOlrWHJBxTjFYY55WsjDWZwGutduU2uetc8hvW1XitTStlYXxumic4k5LBzQ1ru12ntAdvwXVaKd8sgDWF4s15y67r25WWZujNY6SbJlaM5JANvFBXr6uWLorYpI4tu4gvkFwOqTxHBUY8Wq5YJJxsWsjia83Bsblwve+g0B+C6k0FNUOhMmVwjOZjTa2oI3Ld7omAG18xDeqLoOQcWq43SDLHUNZJsQ+JpAc8tBb2mwubH8FtU11VSzysuxz3GNodbRtwb6F1t44jeumZKaAMZdjA52VrRuvv8A7LWKlgiMpJMhlN37Q5tOGvYEHPixGrO2dOYoo4IRK8hucu1fqLG38oKt4TVy1UMm2yl8b8pLbC+gO4E8eKttZGG9VrbEW0GluCigkgu9sIa0MdldYWF7A/3QW0VaKqbI94LXMDDa7rAH4aqbaN4hBusHcVrtG69Yab9Vm4c24Nwgy32QsrA9kLKAqOLfRm/fH6FXlRxb6M374/QoOSiIg5sT66VjnsnfYae1vWJpa2FrXPqHlr9xDrrSnqzDEWBgcdcpPZcWKxNUtlibHssoaNNb2K8nw8OfCSN9dJltLKA69jfRbDzhkDjLKAb2uUhxN0MUbWxC7Nxv/wA4rBxE2daPU3N77rqrlqJK8gkPnIG/VZc+uBAEsrri+hWTiT3ODizhoPD/ANrJxN/W6gFyPwsqrQyYgHEF89wLkXWzHYg8XEk1sua5PYs+dHWAMdwNRqd9z+6eciWta6PsLSb77qH/AC0glrZ3hsc0pPx3LO0r7i0kxvusd61gqm00j8jC5hIIBNjotxiTg02j1IsTf/lkSJYL8QDg0vnBO4cUElcYw8SzG7soFzvW7cTcHAujzWN9T4WWDiWaQPdDcjszaWT/AJVo2Wve8sbJMXjeLptK82683W0Gu9OnA1T5zFq5trA2t4qQYnaJsYh6o3670hI/+tZnV8LiDLKctgSDpdYkfXsc4GWY5Rc2O5SedT1rQgE9t1qzEQzOBDo/TVxJCv8Ayv8AyiZUVkgJZLM4DfY7lJH5wklyB8wO/U7lCyobCZGxNJa8jeeCtnFiSPU6DcM3x/dSEifCuJq0tL2ySloNiQUM1cHhhkmDjuF96Q1roowwNuLk69t1tLXmSeKXZ22YItdDLAfXudYPmve2/tR8ldGXB8kwy7zfRSeczZ9oQC433rSXENpC9mysX6XvewvdD49oumVP1iT8ydLqffyfmUF1m6xmWM2TdLqffyfmTpdT9Yk/MobhLpmTNk3TKn6xL+ZOmVP1iT8yhul0zJmybpdT9Yk/MnS6n38n5lDdLpmTNk3S6n6xJ+ZWcOqqh2IU7XTSFpkaCCfFULqzhv8A3Km/8jf1WqzOVrNsw9wsrCyvW94iIgLCysIMO7Fz56iVtRkaDe+gtvCvv7FE6ZjX5XOGZQROqZBIWhguHhvxC1fXFkgaYx7eW91asPBC1p3hqopHEXCQt2QdqQCDdTU9WZZtmWgdUO3qYMYNwYPwWQ1oNwG34gIK1W+pa9op2gixJuoW1lWd1Lu33V18zIyA97Wk7rnet8w4tQc4V1WWucaS1uztW762faMYynuS0E+F1eLtL3CXF94Qc91dUtaL02t9PFbMrakuiD6awedbdgV0Oa6xzNK2FyN6DI1WbLGqaoM2SyxqmqDNlqPZWdVgXsgrxyTGukjc31QALSArBGo+K1EjTIWBwLhvHBbG9xdBuiIgIiICIiDV/sFL2CP9gqvXPcymc5vEfqglE0ZNs7b8LqRcadwEZd1BHYEOzdYntV10k7cPY+MxtkyguMt7AdpNlBdRcRuK1DnUhe1kUUrWFzixxF3G1gRoOzfxCt19XNDLFBTtYZZGuf6y9rNtfd8QqOgi5kNdUPq6drmxbGoZnaATnaLA3PZa5stq6rqKaohyNidE97WZSTncSdbdmg1/AoOii5FPidRJMLwsdHKx0kIabGzSBrfjcFQy4xUCno5g2OOOaHaSPcxzms3aXG7fvPBB3VVqw91PMIo2Svt1Wv8AZJtpdWAbhQVE/RoZpspcGDMQN9raoOM3CZTERsI2O2EjBdwN3kg5t2nb8FmpwysmqJ32ZZ7JGAhwAII00tfs1uVb8556wCOxgEchJJADi0tG/wDEhZZjMb9naM9eQxk5hlBFu3xvogrTUuxqBG2Ietqo5I2sb7IAbmPhuUuFUVVT1ss1QGgSMAOUi2YEm4AA018SpY6+V+yMkeQPqHRXBB3Zv2VyrqW0tLJO4FzWC5A3oOYKapZO98bA97Kp8lnOy5mubYWPhe34KCLCakRmPJG3PTbKRxdmBdlsLaXGv4LoS4oyKr6Ps3XDwwvJAbewO8/Hd4FR0+KyviYX013yTvhYGuH8pdqfwaghfhss5ne6KOJz6VsUYvfK4F193xG5Qy0z2OAdA2N0s8To4oxmDQ0jM69rDT9FediuZrssThdkjo3adbLoVFJjBFPOY4iXxQiQZyBmuAbgcNfkggZhtQwNtBGWxT7RkbnAkixB1t4jfrot3YVKDK4Fsga9phY42GTMHOafidPgArkuJsgk2czCx/VIFwbg3JP4ZTyW9HXCrdl2boyY2yAOI1ab2/RBVZQVHmuqgGRkkrnOawHqtBPs3/5vK1p8PeapkstPFGwSOfswQQLsAHzBWtPjTo6VrqmF5e5rnNLbdcB4b+G8K35yAlML4i2YOsWZhoMt81+Glvig57qCrcJ3CkhjfK8Xs5vsA6NGlge258fBS0+FzsFK17mhjBaZt75g1xLLaDtK3GMmV8bYIQXGcRvBcCLFpNwR8FirxhsTC93q2xzZJL2Jt1uzxtoghfhNQKZrIgxh2TA8Cwzua6/A9l94XRwulNJSFrswc5xcQXA2vwsAPkohjEYnZCYznOQOGYXaXbvjv7F0zuQB7IWVgeyEQFSxb6M374/QrQzTMxdsDn3ikjLwCy1iCNAe3tut8V+it++P0KDkoiIOwKWnIF4WclnolP7lnJSt9kLKm2E2wh6JT+5ZyVOKpw2Wd8IY1rmXBLmWBtvsV0rLjPwOV7pM1TZpLnRgM9ku334piDbC0JMNdOIRsS8tzW8L2WxdhzTZxgB4aKhF5PPiYMtS3OBv2fbmuFlnk8BYyyte64JOz4JiDbDqNpqZ7Q5sUZadQQN6z0Wn9yzksUdP0WkigzZtm3Lfip0xBthD0Sn9yzkq9WaKjh208LcuYNGVtzdXlSxOidX0mxa8McHhwJFxomINsK3TsNIYWxBwfusz/nBTufQNiL8kdw3MW6XsufJgEkMBfHLtXtboy1rnXT5ozycJu90rQ57ACC2+U2Hju0TEG2F6GagmkybNjXWB6w33ViOGkmbmjZE9u64C5jPJ5zZGyiq9YGZL5NLa304q9hOHuw6nfE6TaFzy+4bZMQbYWOiU/uWck6JT+5ZyUyapiDbCHotP7lnJOiU/uWclMsJiDbCLotP7lnJOi0/uWclMiYg2wh6JT+5ZyTolP7lnJTImINsdIei0/uWck6LT+5ZyUyJiDbCHotP7lnJOi0/uWclMiYg2wh6LT+5ZyWOi09/4LOSnWLXJ+CYg2w50VThksjo2hgLQTdzbAgbyD2qTaYfd2kQaADnNrG6pv8ny8ZHVF2RgiEZPZ1vrxUD8AlqZZRI5sYblykN6ruOg3BMQbYdX/wC3kuF4bsF3DTRSxQ05ySRMjIJBDmhcw+T9oy2OYNcc3WybwbaHkr+G0ZoKKKmL85YfatbtTEG2F9ZRFVEREGEWVhBo5wFrmypy0zZJb7YBhNyO1V/KL6E0Zi0F4BI7FwjBGACa3eOK52viXK18Th6SamL5C9kzRd4dYlH05MjXNkbYPzHVeaEUOX6Yb9l3blgRR53A1hABsDm3qcjPK9D0N7pC4zMF3E2BU9PCYp85laRlDbX+a8yyKFzrdLcTbjZYEUN9aw805F5fp6qeCCocDI7cLDXRVfNUBIvO+wN7XXmqlrY7bKoLwezNuUOd/fdzWeX6ZnWx8PXeb4w14bOevYandZBhtOAAJnfHNrdeR2j++7mm0f33fmTm+jn+nrY8OhBzOmJd8dyt0rI6anbEJMwb2k6rw20f33fmTO/vu/MnN9HP9Pf7RneHNNozvDmvA7R/fdzWM7++7mnN9HP9Pf7RneHNNozvDmvAZ3+8d+ZM7++78yc30c/09/tGd4c1gPZb2hzXgc7/AHjuaznf33c05vpOf6e2ZFEypfOJBdwsRdT52kizgV4HO/vu5q9gr3HFYLvJ37z4Kxq5lqNbM4w9msrAWV2dxERAREQav9go5oc0gi4O8FH+wVkbkFNuG0zXhwjvY3sSbLevo21tK6B73sa4i+S2o4ajcrSIKL8P2rY2S1Er2MIJacoDrG4vYfosTYcJi1zp5c7S7K8EXDXb27t27kr6IOfFhjYaozxzSgloZl0IDQNBuv470dhxdPBMaqfPCzID1TfiTpvK6CIKNNh0dPJna95sC1jSRZgJuQNOK0fhcbqKOj2sogYwRloI67fE2/Sy6KIIYojGX3kc4ONwDazfAeC2LQ7ODqCd34KRU690zKKodTAmUNu0Dfe3Ygi820T42whgDYWGMNa61gbXB5AqOOhopzJE2WSSz80g2pNzu635VTo4ZHVk2SSpEL5Ll7gQ51mDtI4rUPl9cWPrC18gY0EOBaBveTbt4Dssg6zcPhY/M3N/E2oBcbB2uoH4lbNo2GgNLM50rXNLXFxNzdc2nNe8UzS6U7VoEjnC2TKSTfxcLBZoKiaGN9RVyS2bHeWNzHGzr7xp8dBfsQWX4VSDqSOkO0fmIdK7rkAb9ddylhoKdjxJESbSOkAzkgONwbD8Sta9rjU0Lg1xa2Y5i0Xtdjhf5rkxT1MMcuQzOZapa0sYXdcSdXcN+9B058OiaJNi8MllDmtzkuDc2rrNv+Kea6VxySFz3bLZ2c86NsAbDs3LmzCplqWue+oZKySQAiMlrG7Nwa4aa9n4rZjqwyQytZKGMGWRxuXOaH9lxfx+CDrtoIQ+N7m53xtLGuebmx3/AKLNLQw0l9lmuQG3c4usBuAv2Khh01S/EpBIJWwuY42kBOVwda1yOHBVWT1Uj5zDLO+QTTsIyksawB2W2lr3sg6pwqlLI2lptGCG9Y7i4OPzAUs1FTzyukkjaXujMRPaWnsXKrHVUGybEalzmNa/Pq7MS7UWA4fqkjq9m2Y9szoo3BjHtPWeHOvmNhuaLDTxQXRhVKAW3kzEtdmMhzXGgN/gbKQYbBtTK7O95cHdZ5NrXsPhqVz6eSp2mHF5kL88rZC5tiYxexPJq7FNOypgZNHcseMzbixsgrxYbBDK18WdmUAWa4gEDcCO2yuncsrB3IA9kIg9kLKCqKKIVXSTndIL5czyQ2++w7Nyjxb6M374/Qq8qOLfRm/fH6FByUREHfa1uQfBQvqImncSOKmteK3aQuS/atbs3Ryl4uLN9k/FQdZoY5oLTcHctsrVy3RTwyUbWyOBOYOaPZ3dqjwuSYTysme4t0bmJvd3gqOxlbwTK1cKV8rIy180ojFQ5rn9trafNSVVR/0EBkne2Ui1gbXPElB2crUytXEppJn1mR08jnklptuy5faH4qN9RVMpqbrusC4ku3vI3BB38gWh2bBd5sCbalIJBLGHDf2jgeCr4jDJPThkQu4SAoLeVqZWrjR4fVMObM/MA0i7za+bX5KWhp6xhqTNmAe3qjNfreCDqZWrBDGgk6AalcWKirhG0Xc3rZXXfrlO8/FS0VHVxmo2z3uL2kC5uDvsg6RkhEYfnGU7jdbMdHI27CCFxIqCsEWXIWNAtlL73NjcrSGmq5XNLHPEbXkdU2sRbX4IO0JoM+TOM18tvHgpsrf+FcB+HVzy4Mu07QODy65U0UFZDWdIlEhYBoxrri1gLc0HZyt/4Uyt/wCFciqjqZsReIWvFmts7NYN46KN9DWh0DWB2UAZjn/NdB2WmNxs1wPboVtkaubhNJNSm0jcrQwNAvfW66aDGQJkatkQa5GpkatlhBjIFjKM34LZY/n/AAQMgUUk0EcjY3vDXu3AnepiuZX0s8lZHLAwhwAGfNoBfW4QdLK1Yc0C3xC2G5Yd2fEIN0REBERBhFlYQQVVPFUMDJmB7b3sVV80UH1Zivv7FE6ZjHZXOAO5SYhJiJcqtp8Oo3R56RpD954KBs2Buv8A9PYX0OXeu65jHkZsriOIusbCK46kf5QpthNsdOdSUmGVkZkhphYGxuLFT+aaD6uxXGsa24blHwWRruITbC7YcSuiw2imjY+jadpfUdih2+EZPooD7XyruybIPa2TIXH2bhYEFO29mRi5udAm2E2x05NIMIq5GRspwJHgnKRwV7zTQfVmKzlha4EbMOOgIAWxexoBL2gXtdNsG2OlTzTQfVmJ5poPqzFbbIx17SNNjY6rbfucE2wbY6UvNNB9WYs+aaD6sxW2vY5oIe0g9t0D2OFw9pHxV2wbY6VPNNB9WYseaaH6sxXLt77eaxtGF5ZtG5h2KbYNsdKnmmh+rMVSsgw2jcwSUrbHUkdg/uuyG37VqYmusXBptxF1dsG2OnCMuDBxaafXfoL6K7h0WHTPM1JEA6N2Um24q3HFTiRzGNjzjVwAUzYmsIyta25voLJtg2wkWVhZVaEREBERBq/2CsjcsP8AYKygyiwiDKLCIMosIgyiwiDKgmmZTxyzSmzGDM48AAplWq6ZtXTz07/ZkGUn8EFLzzCKWnlOzDql+Vjdq2w17Tu0Hz0UkeImWtfTNhN2ute/Z2k6adnMKF2CB+d5ezaPzA+r6oDgAbC+h6o+amOGHbRyCd3Us3W/si1hv8DzKDo2Cw6NjhZzQRe9ithuRBq5jXNLXC4IsQtY4Y4Y2xxsaxjdzWiwCkRBjKFnKERBjKFpHDHGHBjA0OcXG3aTvKkRBjKFmwREGjo2ONy0E2tqOzgtmtDGhrRYDQALKIMrB3Ih3FAHshZWo9kLKDKo4t9Gb98foVdVLFfozfvj9Cg5KIiDoNxugDQNt8lnz3Qe+HJeeoqOKenc94Oa5Asd2l1I7D2GOzQA/idy475eeNS0w7nnug98OSDGsP8AejkuEMOax0jS4PIbcadq2kwpu3LWyBrcubjZN9jks7fnrDz/AKoI+CHGcOO+Rp/Bebiow9jztLOa4tAAvewU3mo3b6zeCd2qb7HJZ3hjWH+9F/gnnrD921HwsuCMNa8DI9w6lyS3t1/Za+bmixfNYEXFhe4TfY5LPQ+e6DsmHJYGN0A/1hyXDOGt6O51wHs1uO3f2KtV0Zpo43F18/ZbcpN7Qk6loem8+UPvvknnug98OS8hZLLPLLPPL1/nug98OSefKD3w5LyFksnLJzy9f58oPfDksDG6Af6wH4LyNkt8E5ZOeXr/AD5Qe+HJPPdB74cl5CyWTlk55ev890HvhyTz5Qe+HJeQslk5ZOeXr/PlB74ck8+UHvhyXkLJZOWTnl6/z5Qe+HJPPlB74cl5CyWTlk55ev8APlB74ck8+UHvhyXkLJZOWTnl6/z5Qe+HJY890N77b5LyNkTlk55ev8+UPvxyTz5Q++HJeQslk5ZOeXr/AD5Qe+HJbR4tRzSsjZKC5zgAF46ys4aP/uVN/wCRv6qxqzMrGtMzh7hZWFleh6hERAWEQoNXuDbEkAeKpSU8ck2bbgNJuRoq/lHrQtBdlBeASuAIaWxvV2N+O5c7WxLna+Jw9E+lzTukE0Yu4EWPZ+6kfA0yNc2Rlg/PqV5o09O0AuqyLi41Wk8ETGjJPmPaL7hxU3yzyz09F0PNJmdNG25J6pU8EQhnz7VhGUN36nxXmDDS9lURpxWNjSj/AOVf8dyb5Tlnp6qohhqHtc6bKQCNCNQVAcPpy36Qc2utxqvNNhgL3A1Nmg2BvvCk2NJbSq1HjvTkXll6AYZS6XqHafaC36BTbJke20YSd41uvLviha5pE92EakHcVIYaQMP/AFRJ01unInL9PRnD6Zz7mc2zXsCAto6OCJz9nOQHizusCvMCKmDnA1OlgQb/ACW5hpczTt7DhdOReR6B+HU2ztHOQR7JLgbeCx5spizKah262jgvPGKmsLVJv8VXlDWSuayQvaNxvvU5cJOrj4erOG0ZbbbEcetvR2G0pdmE7mm1tHBeSv4nmlzxPNTm+k5/p7qDZQQsibICGCwJOq32sdrZ2814G54nmlzxPNOb6Of6e4ZHCypfOJRmcLEXFlNtGOIDXtJ4ArwV/E81dwU//dYdTvPb4Kxq5nGFjWzOMPaLKwNyyuzuIiICIiDV/sFa5PtO5rZ/sFayyCKMuKBl+07mmT7TuaqPrJIxnc1pb2gb1bErDEJMwDSL3OiDOT7TuaZD3nc1jasuBnbc7hfesue1gu5wA8SgZD3nc0yfaPNZzDTXesGRjXBpcA47hfVAyHvO5pk+0eaCRpJAcCRvAO5YM0bbZntF91zvQZyHvO5rUN6ztTv4qRQTQtqI5I33ykjcbHsQSZftO5rUlodlzm/C64UVFKcTl2AyNgmYNqZDmyhg6tu2/ioYJ3nZOeYw99MQzI0FwOVxObtA00Qely/adzTJ9p3NcBlZPAyd2262xhLIzuaCBdw8BqunQSTT08hllY7rERyMIOlu22l73QXMn2nc0y/adzXBjr6oNgijfGw7JhaH2AkJJBGvw7OKiOISGojqXz2eIpbxtaLxHO0AG/8AdB6TJ9p3NYyfadzXB841bqWRzJW5omTOJABzZSLfqr9fVPiFKA8RNmfZ8pFwzqk/Pcgv5ftO5rOT7Tua8/S174m0cYmuOo1wIAzZiRcdqu11ZLT4g1geHMczqxtsXF1nHXttoNQg6eT7TuaZPtO5rnYTUz1Ie6SWORmVpGW1wTe407Ny54xKujo4Zi4SGZlz1LCOz2tJ5OvrwQegy/adzTL9p3NcyWWWTBKp0kjXnI/K9pBuLeHaqktXM+ZsYmbPG2oa0SNba943EjTtFvmg72X7TuaFmm93NcryffMKWGKWTO3osTwS2xFwbj5LsHcg0DNB1nc1nIe87mth7IWUGmQ953NUcVb/ANM3rO9sdvgVe2jNpkzDPa+W+tlUxb6M374/QoOPl8TzRbIgptwnEmMLWNLWneA7ethhuJhj25L5xYkncF6hvsj4LK58cOMaMQ8p5rxMknraix66yMLxMa2df769UuE3GZopnmbZvizPa1rdHNy8VOODihQGEYiNzLdvtLbzZimntcPbV6HHnSzN9RaEtF7u1BzW5LJx+7rMpHPF7Xzjf2JxwcUKAwvExoA4C1rB61804j3Tw9pempJxVUsc7QWiRt7HsUqccHC8r5qxPgfzLDsJxGQAPaXAbru3L1i5+MVctFRCSC2cyBuovv8ABOODihwvMtd7oc1jzLXe6HNWhjlS4M1aD/MA3xP7KY+UGZj42QyF7GA5wNL2H7qcVTghQ8y13uhzTzJXe6HNXqfHXdJEcnXBiD7jQDffVdPDK9uI07pWsLC1xaQTdOKqcFXnvMtd7ofmWPMtd7oc165E4oOGryXmWu90Oax5lrvdDmvXIrxQcFXkfMtd7oc1nzLXe6HNetROKDgq8j5lrvdDms+Za73Q5r1qJxQcFXkfMtd7oc1nzLXe6HNetROKDgq8l5lrvdDmseZa73Q5r1yJxQcFXkfMtd7oc1nzLXe6HNetROKDgq8j5lrvdDmnmWu90Oa9cicUHBV5HzLXe6HNT0OE1kVbBI+MBrXgk38V6dY4fEJGlELGjWJylWVhZXV2EREGEKysIIKmnjqGBkrQ5t9xVbzXRfV2K88XsoXzMY/K5+u7dopiExDm1sFBRmMOpA4O7R2KqKnCDc9EdbsNt677mNcRmLTbisbKPgzkE2wbYc2ipcOrIjJHS5QDazhYqx5rofq7FbAaNzm/gsixNg8EpthNsdOLXR4fRSxRuo820vqOxV+k4WW/Qjm32tpzXekdEx7RK5uY+zdaBtMxxAMYL9ezVNsLtjpzKTzXVSMjbSlr3AnUcFe810P1disHYscDmYCdL6I2aN17St03ptg2x0r+a6L6uxPNdF9XarIljcARI0g9t1u2zvZeD8E2wbYU/NdF9XYnmqi+rtV3KeKZTxU2wm2OlLzVRe4anmqi+rsV7IeKZDxTbBtjpR810X1diqVkVBRuaH0gcCLkj/mq7GQ8Vrs72JsbeCbYNsODt8KDi00jid+jbq9hzKCd5lpocro3ZbkdquxxQh7mMawO3kW4qRrAwi1hr2BXbBthIFlEVaEREBERBq/2CoauEz07mDfvCmf7JWUHFdFUyuyilyykBplJ0sFargymwwB0InMdgxpF7u3A+HxV9Z0UHng2BhoIAy+QNe+fZkeydGjTtN/wvxU+IyRzTwvfE99OwTMeDGT17ADS3DMAfFdrRNFRwGx17K6gknYTFH1bNdu9Wbki2+//ADVSVz6eqqqQiLLnLZTK6I5g0G7W7rgk/K67dgmiDz1FTmSZjTG9jhFI2ocAWkuLxbXt3Hmo3xOiwmilaH9LjpQ2OIxZg4nLobjTcOHavS6LFggjhnbKXtaHXY7K67SNfDislzWZ3OIAGpJ7NFJuVWshNRSVMDbXkaWi+7UINul0wi2u2jEZNs+YWvwuhnpmyBhkjD9wbcXP/LjmubLhcnS3zMyFjnkiMktFi1o4b+r8ypGYS2OmqIow1jn5dm7eW5WtDbnwLboLhqacT7O7cwbcm40F7WP4oZ6WYbFk7LvGgjks63EWVKTCXPp2x5muJjyvLh7Ti4OJ+R5pUYdPNVF+ZgjBBYRoWDKQdLb9SboL1N0bZBlO5jmxdUBpvlt2LEU9PLA6fqiMEguda2hsTfgq+HUUtNJnkyNAhZEGsvY5b6nmoqijkhwOrgAD3vdI9rWjvOJA+aC70mk2O120WyJy58wy34XWr6porGUxa3rtzAl4/TeqJw2c1DqjJAS4uOyN8ou0Nvu36cO1awYRNDSz0wexwmYG7Y3zt6gb/bj2oOkKmk2Zl2sWRpsXZhYHhdSSSQtj20jmBnfJFua5YwuUOglDIhJC4EszkteA0jhpbMpKmmkjwylga0SPjljuAOro4X/BBebU0wyZZYvWexZw63w4pHPTSHLHJG43y2DgdeC5LcHnZJtIzHG98jnPLSSA0knKBb8b6a3WfM0zrvzRQSMijZEYgbBzSTm+drcLoOoKmlLxE2WMuNyGhwvpv0UAxSifG10DtsHZiBHYnTfoqvmqZlRDs3M2UL2Fl9CABY9mpNybqaloJYn02bZhsDn6je4G9uxB0Yi1zQ4NLfAhbnciwdxQZHshFgeyFlBQjpxHjMkzI7NkhGZ4G91/2W2K/RW/fH6FXVSxY/8ATN++P0KDkol0Qd0HqjQ7lFU1UNLEZJ3hjBxUxeGQ5j2BfPsZrpsSxB9i50bDZrRu+K53vth6vxvx+a2J8RD2dBi9JiDXugebMOuYWVSpr8FpHSF4hL5Payi5cvK02G1zw1pJp45DYF5sHLtUXktSumcyeodI9ntNboB+KzFrT8O+poaGnPmyGo8ocPaMlPh7HC1hmFlU861s4DaWhYwdmSNekp6LB6XaZGRkxGzyRcgq+2ppGUwma5oivYEDt4K7bT7lz5tGn+a5/wDrx7G+UL2AMErG9gFgAttl5SR63lP4gr14r6XMwbUXf7KyK6mMT5BK0ta7KT48FeP7T9v/APMPIDEvKCLRzJD8WKOerxusZs3wOc297GML3TbOaDbfqoKqcU0QcGZnOdla3iSpxz2v7Vf/AEh4c0uNNZmMLwALaNGikp8adSnZ1lAx/VyFxbYkL1gxSKNrhUtMb2E5gBewHb8NVFU1OGTttUNaSTbK5moTZMepP2aW8Xqo0mL4JUhrHRsiPBzdF2KQUrI7Ugjawm9mbrrzdThOFzxGVhkpusWjS4+KrvwHE6OT/o6jObXsx1jb4JutHuDi0NT/ADbD2l/ApfwK8WK/yhpNHxyOA7XMv+i29JcWb7UA/IVeSE/Tv8TEvZfgU/Arxw8q8QZYyU7bduhCvU/ljTvsJoXsPaRqFeSrNvxNWPjL0n4FY/AqtRYpSV4/6edrj2t7R+Cu3W4nLzTWaziYafgeSfgVusoiP8Cn4FSIgj/Ap+BUiII/wKfgVIiCP8Cn4FSIgi/Ap2jQ7wpVq7cPiEG6IiAiIgLCysIMONrKnLRtkmz7Qht7lquO3j4rUvYHWJF+CgpzUZkeXMly+sD7cbLfo3rGvDhcPz/JXLBNFRzPN7nSZnSNbdxJDQpoaZ0M2fO0jKGkAalXFxsTqpqiqGHUfVe4Xkk7jf3UmcNVrunDXEcQoHTBhL5Z2aBsQuQqLZctsmGVjxr7Vl02UYoGRR0sRNrlzrXzHxTpGIsaHOpxqLnwU8tZrHqHObM9sZY7DavKXZibglYE0Yfd1DW2G7q7l0xVV7ml3R2htr69qsUklTI1xmia3ujwTEm6vTimrorAPp6tptb2FNTYrS00kj2QVZL7XuxdCR1Y1gLYWuNtRbtUTZK8N1pm3uTqmJN1Omo8oqce3DUMHExmysRY3h0mraqMeBNisPNWYmjYMLj7Wihgo9tNaqoocttXFupN08maT8L7MQpJPYqIj8HBTNka4Xa4H4Kg/BMPfvpmA+Asq8nk/A0F1NNNC8bi15snlMU7dnMOKw1wtvXHpK+opaptHiQGZ38OUbn/AOV2G2srEpauGrWMEzpL9ZwAK2JFxr2rOiEahVlsiIgIiICIiCtXzGnopZWgEsbcArz3pHU+7Yu7jH/a6j7hXl4KJskLHu2gDmkl/wDKCDuXK8znw4ak2z4W/SOp92xPSOp92xV46SF800LcwDZGszGxPtWvuUb6aEU+0bnvka+xI7XWI3Lnm3bnm/a56R1Pu2J6R1Pu2Ku+ijyySF9rOcBYbrbr2Cx0FjidlmOWQsILt4y3uLD90zbszftZ9I6n3bE9I6n3bFSdRtFe6nu4gNJHE9W4C2NEGxOJEmdjGvcDoACLns3+CZsm68/K36R1Pu2c09I6n3bFVNFEMwY58rg3OGs3kE6dnDUrLaJjnujDr5ZHNv3rC47P3TNu1zftZ9I6n3bE9IqkX9UzVV+gw52tL3kueGcMpIv2jX5LbYQ7Boc03fshcWBF737EzbszftN6R1Pu2J6R1Pu2LnwU4lfKzrFzb2toNOJsVO3D+pETcOdvAN79XMLafukTaUibz8rPpHU+6ZzT0jqfdsVWsgijjjcY3teWtAZex3G99FI+hMk7Guje2zRm7LEm2lm6+Kubdrm/ab0jqfdsT0iqfdsVRtIHta0C9nPDtbEgW4Ant3KtVRbCpkiBuGG11JtaEm14+XU9I6n3bE9I6n3bFxkWd9mOW3bs+kdT7tiekdT7ti4yJyWOWzs+kdT7tiekdT7ti4yJvsctu3Z9I6n3bE9I6n3bFxkTfY5bOz6R1Pu2J6R1PbGxcZE32OW3bs+kdSP9NiekdT7ti4yJvsctu3Z9I6n3bFWrsfqJIQCxo61/kVz1DVfwx8Ui9ljUtlepcTmlzXa3SyKlh/8Aqfh/dF0i0u0Xl7ytcGYdK49kZ/ReR8lKQ1U1Q7NlG48V6rEwfNc+v+mf0Xn/ACJcGtqQTbUb1q/+ofW0Zx+PeYekqqUywxxx2GRzTrwCqxUM8NfJOzLlJLt5u6/YfgunZ3eSx73yXV4VGWmnD6mSARl8gaGZtwI7VoKeqjodjDHG1++7nX17SujY95LHvIOSMOn6jAGNjOUvubkZTf8AG6zUYbLI19sh9btA0mwIXVse98kseKCCijlhgbHKQ7KNDdbVFOypiyPJFnXBG8FShpHasAHXrdqCn5rhyva5z3F4LXOJ1N9/6LEmFQPm2t3B9733/h8lese8lj3kHOlwenluHPksSTYHir4iYHZg0ZrWvbWy2se8lj3kDKDvAWNkzujks2Pe+Sa95TC5lo6CJws6NpHAhUKjAMPqAc1O1pPa3RdKx7yxY95NsS1GpavmJeExbDZcBqoqimkcWE6E9ngvZYdWMraKOdhvmGvgVHi1CyuoZIX9ouDwK875HVD2VM9I52g1A8QdVzj+bPXaefS3T7h7FZWtnd5LO7y6vC2Ra2d3ks7vINkWtnd5LO7yDZFrZ3eSzu8g2Ra2d3ks7vINlq7cPiEs7vLDgdNe0IJEREBERAWERBq7sVKalmfPcFuQm976hWaieKnaHzPDG3tcqDzpRfWY+amYTMQxJFUCW7XOLTIDodwR0dRtGkF2XPc2I3cFt50ovrLOaedKL6yzmm6E3R2gMNa6Qlry1tzoXdipOz0OOwSzezUM2Zd9oLqedaL6yzmqOKT0NdSOjFVG146zHX3HsUmYbpeInGVytbUOAFPK1hsdCbXVfY1mUA1beztVGlr6etY1tZPspYgWu7L+IUsbMNbfNWZhfTrJugtG2VswVWUf9YASdNQsMjqduA2qBa1wzEnfxChzYbsiw1f82a9+1aBuHXN63q3BsDrdXdDO6FsMqWzB7qhojuTa99OxRyQVIIBrAQ5wsC61+IQzYa6PIaptsuXeonjDHuB6ZYDcLpugzC1UR1MjiYalrCQOrfco9jW7N16sNfuGu5aPfhj3Rk1Q9Xa2vDisOOGOlL3VTST2XU3Qm6ExhqRI3/q2k31HgsvgqXTXdUNyZ75b9iqbPC8pAq7E6E5tVvKcNlsTWWtwPhZXdC7o+EmOtimwmWUEEx9Zjh2FXqB7pKKF7/aLATyXn6upgqZY8PinApmHNK87j4BdpmI0MbQ0VDLAWGqzExl0tMVrESstiLah8l9HAC11Kd4+Kp+daL6wzmto6+lmkayOZjnE6AFazDnuhcRYCyqoiIgLCysIKuJRvmoJo4xdzm2AXmnYTiLmNaYxlZoBmHxXrX+wVrxWLUyxakWeS8y1/uh+ZbMwfEGODhC024kEL1aLPHDHDDyjsHxF7i5zLucbk5hqtfMteP8ASH5l3KvFm0lRIx8Ehiia10kjbENDiQNN53di2qcYo6ZshfLd0ZAcxouRc2v8E44OGHB8y1/ux+YJ5mr/AHY/MF6Q19MBcyga5dx35c36aqOLFqCaVscVVG57jYAHebX+fZxTjg4YefGC143Rj8wWzsJxF0bWbNoa3cAQPxXq0Tjg4YeS8y1977MfmCDBq/3Y/MF61QVVQKWlqKhzS5sTC8gbzYXTjg4YeZ8y14/0x+YJ5lr/AHY/MF2I8chfEHbMg5ni2YG+VuY2I0KmZi1ObmRwjAiZIS47s24eKccHDDgnBa874x+ZPM2Ie7//AHLt1GMwxZXR5ZWujdIMrrGwBv2abrfFStxSkNNt3ShrNA46kNJF7X8E44OGHCdhOJPDQYxZgsACAtDgtff+EPzBesaQ5oLTcHUELKccHDDyPmSu90PzBZ8yV3uh+YL1qJxQcFXkvMld7ofmCeZK73Q/MF61FOKDgq8l5krvdD8wTzJXe6H5gvWorxQcFXkvMld7ofmCeZK73Q/MF61FOKDgq8l5krvdD8wWPMld7ofmC9csHcnFBwVeT8yV3uh+YJ5krvdD8wXo6urNM6KNkTpZZScrGkDQC5NyooMXpZo4nOfs3yEtEbvaBBsb28Ra+5Xig4KuD5krvdD8wVatwetZCC6MAZu8vUMxajMTZHzNja9zmtud9ja/h+Kr4liFJJGYmzsMjHEub2i1weScUHDV5qkoZ48+dg1tbVF1YJo6hmeJ4c29rjii1shrjh3sQaX4ZMB7s/ovH+TcmSOqaTrYWAGpK9pKA+lc3iwj5LyHkiWtxWeNwvobX+Kzb/UPpaHnRvD01VNUw00Jjc0PIHVcLlx4KSnnmNdJDLlDQwOAHZ8VJUUsFSWGYXLPZN7WWxghJJsLkZSfBdXhVTU1IfWsBjzRNDo9P1W7qiV2GsmD2MeWglxGgVjZRXebC7xZ3io5KSmljEb2gsAAtfggoivqhkc/I0NyhzSNXZjYfBYkxGqjikbla+XbbNuUaAK+KOlDmOyAuZ7JJusyUtPI1zXMaQ45j8eKDelmE9OyRp0cPmoMRz7BmzzX2rb24XU8UcUIOzAaN2i3Dgb/ABQceumqfODWdfIx7S1jW+0LG+qrPqquUB8uYBhJBtbQgaFehu1ayxxysySAObwKDm4dUVk1Q4TWDAD1bajgqzq7EA1zWm5z2L8mjQu7doG8ABRdJgvbaM+FwixEz6U6ioqWtpxmyZm3c9rL9bgqkslc+GbKHHJq1lrZjn4ruBzHDeCs3amUmHHFdVhrQ4OzOy26m431UXS61zXHrOe0mxyabiu7dvgsXb4IOQyrqxXMhfmcy1nkst2XuvPYC0z+Uj3xnI1rnOI4i69JimN0dC1zHvzSEey3UrgeSLXSYvPOG2ZY3/E7lytObQ9+hWaaV7T8vahZWuYcVnM3iF1eBlFjMOITMOIQZRYzDiEzDiEGUWMw4hMw4hBlFjMOITMOIQZWrtw+IWcw4hauINte0IJEREBERBhFlYKDk+UOXobC8XaJBcDguDmoy0gxPtfhqvYyNDrXAOvatNmzuN5LnamZc7UzOXkc1GWgGGTTwUUfRQPWRyX8F6eulfTuj2NOJA7eA35Ko3Eag3vhrtfZH7rPGxxS43/Re6k04BZa6iAdeGTUcF6ahkdUxF01LsXA2ynVWdmzuN5K8a8Tw1THDI4bJjwLa3Gt1Dsnj2S4fEL2GITTU80TYKYSNdfMcu5VRiNSQWiguRvdbd4LM6P26Rvjxl5nJMN1uSbOb/gXrqOrlmmZFNRGO4N3EaBdHZs7jeSnD9tZl4DZy8T+DUyTeB/Be/2bO6OSbNndbyTh+zM9PAWmH8gKXk7YSvf7NndbyTZs7reScP2fz8w8BeT3LlgslfvGUcANV9A2bO43kmzZ3G8k4fs8R/mHg2x5RYMNvgs5D3TyXu9mzuN5Js2dxvJXh+3C2lNpzMvCZT3TyV7BGkYrD1SN/Z4L1uzZ3G8lkMYHAhoB+CsaWJ9kaWJzlKFlYWV2dxERAREQav8AYK07St3+wVqWtAuSeaDCKLbQZrZ+d1MGC3bzQc2rwptXUSPfPIIpWtbJE0Czw0kjXf29iqnycjMkr+kyZngjMQCR1w8a9tiO3sXd2Y8eZTZjx5oOTJg5kmL3VUhBJeW5Rq4syE8lmPB42OYRK45DE4aD/TFhzXV2Y8eZTZjx5lBqi22bfHmU2Y8eZQaqCqpxVUtRTucWiVhYSN4uLKzsx481qGDM699/FBym4Iy13zvc8uLnGwAN2Fm4eBUMmCOqXZJ3WjjjjZG4WJJYSbkWt27l3MjeJ5pkb480HHmwGKSKKNsxjDGuBMbAC697/hruWrvJ6LoraZtRI2FpJDCA4C7bHfz8Cu0WtG+/NMjfHmgip4thTxxZs2Robc9tgpFtsx4802Y8eaDVFtsxxPNNmOJ5oNUW2zHE802Y4nmg1RbbMcTzTZjieaDVFtsxxPNNmOJ5oNUK22Y4nmsFgsd/NBUrKM1LopGTOhliJLXtAO8aixVWHBxSPEtLPI1+TK+9jtOsXa6aak7uK6oYLDfzWdmPHmg4fmFtQGvqXASZnlzQA5uVzs1tVFi+DxmmbaaRpzyWLdLZ9TyXoMjfHmqeKxjozd/tjt8Cg8/QUbaNkjWuuHuzeyBbTw+CK1kH/CiD0BIbDc7rLwu1ODeUTpXA7MknTtaV7ea5pH2FzkNh42XzyoqKvEagRPaDIDZrQLEeC46s4fR/Apum0T6+XrPSzDuL/wAqmh8pMMl/1g37wsvJt8nsSdY9HIB8dy6MXkjLc7aQkWuMo7VItqdOmpofi1/8noPSDDB/8liekGGfWWrz0nkhOHvEUoygXaXDeq7/ACVrmsv1XHTQK7r9MRofiz/5vTnyjwwf/IbyKil8p8NYwubKXHgBquA3yVqy9gzaO3kj2VZHkps2l7w+XK+2UGxc3im68/CTp/i1/wDKZR1nldO9xbSwtjHY52pVD0jxO/0gcgvRUXkzRZBt4HZxvu7Qq2/yfoHMDWQMbZwJ03jgpsvPy6R+R+LSMRTLyXpHiZ/+R8gp4fKnEIh18knxFl6Or8nKSd4LGMjbaxAH6Lnv8jYyepUuA4ELOzUj1LpX8j8S/wDquHFrMfr6xpYZBG09jNFQljjjALJs7+2w0H4r1I8jY7a1L724dq2o/JZjRnebOzbn66A6FTjvPtv9r8akfxDy0ddWQ/w6mVo4BxVlmO4nHp0px+IBXrKjBRaBsbWuAOV1gBYXvdT0mB00EbmSRxyX0vl1t4rUaVo+XGfztGfdHk2+U2JAfxGn4hTnF8bqo8sTHdb+ZjV2azyUpJorQkxyD+Ydq4j6bGMCeXMJdEO0atUmLR7brqaGpH8VjP2uYV5Lvkdt8SJudcl9/wAV6ilo4KSPJBG1jeAC5mA443E2lkgDJm7xx+C7a7UiMZh8/wDIvqTbbdiyyiLbzCIiAiIgIiICIiAtXbh8Qtlq7cPiEG6IiAiIgLCysINXi9lWkqWRvy2JF7HVWndirvpYXy7Rwde9yL6FQZM8AdlMoBzZbX7VjpMGfJthmvltftWstHFK4uOa+YOuFH5uhLw8l2bNmVEvSqe5Bmbe9t63jlikcWskzOtew4KA0Ebn5nuc43upIqZsUge1zt2W3ggT1MVM5rZXEZtQtBX0ZNmzDVTSwxTfxWB3xC16HTZMuyFvgg16bTBrXbXqu3FYbWU5jDy+zSSB42Weg03V9X1WiwHYtuiU+zLNmMu+yCLzhSbQt2vZv7Fu+sp2FoL75r2Pw/8AaChpRuhG625bCjprNGyFmm4QQjEaYg9ch2/L2lZFfSkj1m/sWwoKYFx2d8y2NHTG14xcCwPBBJE+OYExvzfBSZBxKjihihJMbMt96lzeCDGQcSmQcSs5vApm8Cgxk8SmWxG9ZzeBWCdQg3REQEREBERBq/2Sq9fmFK4s3ggqw/2SsFzT2hQcaeVhjJEjC0gWYB1r9uquzOkiwxrjOKcsaC+Rzc1gBqpm09M1+dscYdxslVBBVw7GbVlwbBxG74ImVSGqrNnQGVrG7YgSXBDr5XHd2bgtsRqJ21ENPTyCJ0jHvzlub2baW+JVlsELWxi5cI3ZmlzySDr2k+JUUlDSyCz7mznOB2huL79b7jw3K5Xwip6uokq6ZrwwRTQOkFr3uMn/APZMQmqYqunEEzbSPDdjs75h/MSb6WH/ADVWzDCXsfYBzGFjbHcDa4+QUBoKUyRSXfniZkaRK7dz1RMqdNXVkszDmje2oifIxhFhHlcBv7dD8lFLiFb0Gkq8zmQmDaTvjY11jp2E7tTuXUhpKaCRz4wA51/5ibXNzbXTXgtXUFK6COEg7KNoaGZza3Ai+v4oZXGm4BVPE3ujw2sex2VzY3EOva3V3qeJkcReWk3e7MbuJ1/ss3Y7OHWIPYe3RMmXClrqp8hiMscgY57NpEC0OvEXC3W3j8d4Ujq+anhimY5krDSB4377tBJN7Ea37N29dlrIWgBrWADUAAaKJlLAyd0oNyW5QCeq0cAOxDLi1NRUzsg2r6MTCUtYXsuCNCSbP0A4XN9FJU4lWtjdZ0JY8TtZZhuCy5vcO7QF2TBSkBpiiIG4ZRotskNrZWW10sO3ehlymYnIGTSSTwxMhaRsy0uebMBze1u8OHarWE1ktVHKJy0yRSZCWgC+gO4E8eKtmOAuzFrM1rXsL24IxsUYtGGN8GgBMqlRa528RzTO3iOamUzDZFjO3iOaxnbxHNFzDZFrnbxHNM7eI5plMw2Ra528RzTO3iOaGWyHctc7eI5oXtsdRzQyyNwWVqHtsNRzTO3iOaply4pGOxx7IpnWjaRI10hOZ5sbAE9gHZxVnFfozfvj9CpxFAJNoGRh+/NYX5qvirm9GbqPbHb4FMmYcpFjMOKIrv3LY7m1gLrxOFsOI+UzpXeyxxdp4bl67EHmPDZnt3iM/ovI+TQysqpibOAABvquN/8AUQ934/8AOlez3FneCdZVJaqSCngeY82cta433XWsGIGWuMBYACXBpvrpxC7Q8K91vBNfBUJK+Rr52GIB0ZaGa+1fQLZlZLJSOlZE3aNcWuBOgtvN0FzreCdbwXNGJyODH7EZeqHm+oubCyzJiro4Xl8Nntk2YaDe/ig6QzeCwM2u7esU8omhbI0ggi9wq2JSvhpwWOyZpA0v7oPagtXd4LN3eC5HTJYniOKUT3OUOd8QNea0psTmBeyUCzJcpL9Li51Hgg7XW8FjreC5DsXlJFmsDHNNiDqTqtX4tPHTbXLGdbAG9zYAlB2ut4Jd3gudV4jJCynexjQ2QZnZt4ShxCWplkDobMaCW236Hcg6PW8Fo5mdpa4Ag8VmJ5kYHFjmng7etKmYQwPkcbBoJKkrGc+HiS3zd5VBlNqC+2UeO8L3YzW7F4nyaidX45LVP1Dbu14le4WNP09n5k/1EfMQ163gnW8Fsi6PE163gnW8FsiDXreCdbwWyINet4J1vBbIg163gnW8FsiDXreCw6+l7bwt1q7cPiEG6IiAiIgLCysIMO3hc+fpBqLMa7foRusr7uxQSVLGPyknfa6grSVdQ2dzWMzNDwN2q3kqahkjQGXaX23dis7WMOy7Rt72tos7RlwDI0G9vxVFE1lSZLMZmFyAcqnp6iV8+R7bDIDe24qbbRX0kbf4rLJGPNmvBO8gIK1Y2qMjHUx6rfaF9+qha7EnPa5zWtIB07FdfOyJ4Y52rt2i1jq4pHNax982420QVs2IOjJLGteH6Ado8VGx2Ih7mlum8k/2XQfPFG6z5WtO+xK1FTEb2kDrb7IKYdiIa2zQQB271Zp31bpJNsxrWaZT+q2NXA12Uyi/agrIModtm2OgQVJn4k67WMAFzr2gLbaYib+rZYBXHzRx2zyAX3X7VqKqEgnbN0FyOCCqX4j1TkZpvsuhGXFjc+jra2UJqoPfs5rDKuB4Fpm69l9UFlFgA8UseKDKwd4Sx4rBGo1QboiICIiAiLCCnixIwyoINjkK8c50zWNeXODX3t1uC9ji/wD2uo+4V5eOribSshLXZ2m+YdvWvb4Ljqe3n1fftWa6V18r3nKC49bsWHPlaS1zngjeCSFbkqockojL7ybQ3LbWzWt2+C3NXA+oMkj5CNo2QdW9rX6u/wAVzx9uWPtQ2snvHc02snffzKtmrYXxavDWMOg061zrofFa9JjZWzTMBDXNdl03Ej91P+Ux9q21k77uZWzjM1jXOc4NeLjXerMVVC2FrXh73Zg4g63Oa57eClFbDmjL3yPLBa5G/rX3X4K4+1x9uftZO+7mm1k77uZWJMpe4s9m5t8FqsZlzmZb7WTvu5lNrJ33cytETMmZb7WTvu5lNrJ33cytETMmZb7WTvu5lNrJ33cytETMmZb7WT3juZTayd93MrREzJulvtZO+7mU2snfdzK0RMyZlvtZO+7mU2snfdzK0RMyZlvtZO+7mU2snfdzK0RMyZlvtZO+7mU2snfdzK0RMyZlvtZO+7mU2r++7mVoiZk3S32snfdzKbWTvu5laImZMy32snfdzKgq5HmIXe7fxUihqv4Y+KRMrEzltQPcdpdx7O34osUH+p+H90XWMu0TL3WIRumw2WNvtOjIC8t5IbE1M0EzBtN7b+C9kA0RgnsC8PisMuFYt06mb6pzrjh4hbv4mJfX/GmLVtpdvbTQsnYGP3Ah3JRmiiNQ6fUSOFrjsVPCsYpcRiu1wbIPaY7eF0gY+IXSJiXltS1ZxMIZKKKQyFxIMlrkHhusozhsJpzAHyBh1Nnak3urRfE3e5o/FRuqaVu+WPmmWdsyiOHRF7HOc8lttL2Btuv8FmTD4ZGuF3AufnuDqD4LPTaP30f5k6bR++j/ADJmF2W6S08DKduVhOXsBK3Ia9pDgCDvBULaqmd7MrD+KyZoI23c9tibb0ym2em4ijFgGMAG4ADRDDE4WdGw/EBM8XebzWJJoY2kucLBXJiWRBECDs2XAsOqNEMMRbYxsI32IBRskT2hwc2x3arJMY1JCZMSOijdlzMacu64vZBGxriWtaCd5A3qtHiFHJfLI0W7ToFBVY1h9M0l07HEdjTcqboajTvbxEOkXAAkncvH+UmOCpBoaMlwJs5w7fAKvXYzWYxN0ahY5kZ7BvPx4Ls4D5PxUTRPOWyzncRqGrnMzbxD2U066Eb9T38QseTeGnD6AbQetk6zv2XYuOK0BjO4tP4rRk0LnEAi43rpEYjDx3vN7TaU91i4UYkhc8sa9pcBcgHsUJrKbIXtdma12UlovYqsLdwl1TbX0rnNa11y5ubduCkgngqQ4xODsu9BYulwo5HRxRue+zWgXJUDq6kaIyZG2k1agt3CxccVVNdSjP6wdTf/AIU0L45ow+MgtO4oJbpdYyjgmUcEGbrV24fELOUcFqWgW07QgkREQEREBYWVhBq7sVaSkjklzlzrXuW9hKYjiEGHQbaoJDL20F1zPSzDe9J+VWKzPpmbRDoPoQ+RzzJa7g72d1ls+kDntcH7n57W3lc70sw3vSflT0swzvSflV2W6N8Lvm5jn5nyXJNzYWUsNKIZtoHk9UNtbsXN9LcM70n5E9LMM70n5E2W6N0durNTxVBaZL9XdYrWOip4pMzGlvhfRcz0swzvSflT0swzvSflTZbo3w6UtDTzOLnt1ItotY8Pp43Oyghpt1fxuuf6WYb3pPyp6WYb3pPypst0b4XjhlK4HOC4k3JusjC6RuWzCMu7VUPSzDe9J+VPS3DO9J+VNlujfDqy0sE1s7bkblCMNp2xuaLgu0JHxVD0sw3vSflT0sw3vSflTZbo3w6Hm2ksOpu7VhuGUjH5w03ve91Q9LMN70n5U9LMN70n5U2W6N8O5cJmC4fpZhnek/KnpZhnek/Kmy3Rvh3MwWCbkLielmG96T8qmo/KKhraplPCXl7912ptk3Q66ysBZWWhERAREQQVcLZ6aSJ5Ia4WNt65Xo9Se8l5j9l2n+wVopNYn2zNYn25Ho9Se8m5j9k9HqTvzcx+y66LOyqcdenI9HqT3kvMfsno9Se8l5j9lXxWsnp6ycxVbmyRMjMUGhEri4gi283t2KKq8oZXGaOmDG5CC2UnS20DHafjvV2VOOq76PUnvJeY/ZPR6k783MfskmMGOR0eWNzxIWWD94Eee/8AZR0+NVEksbZKeIMe6IXa8kjaNuOzsU2VOOvST0epPeTcx+yej1J7yXmP2XXRXZU469OR6PUnvJeY/ZB5P0hJ68uniP2XXVPE5Hw4XWyxuLXsic5rh2EN0TZU46qno9Se8l5j9k9HqT3kvMfsqEOI1IidG6Zz3NfI3MHh1vVFwFwNe3gppcYmpGRuc10uaCEjXS7iQSdPD9FNlejjqs+j1J7yXmP2T0epPeS8x+ypVuKzmGOZwfTZ4pLEP0Lhe2n4XF/gt2Y+9mGNmcxpmvlEbyQ7qtuSeBI1+BCuypx16WvR6k95LzH7J6PUnfl5j9l04JdtTxygWD2h1viFImypx1cj0epO/LzH7J6PUnvJeY/ZddE2VOOvTkej1J7yXmP2T0epPeS8x+y66JsqcdenI9HqT3kvMfsno9Se8l5j9l10TZU469OR6PUnvJeY/ZPR6k95LzH7Lromypx16cj0epPeS8x+yHyepPeTcx+y66wdybKnHXpyfR6k95LzH7J6PUnvJeY/ZS4pM5k1JCag00UpdnkaQDoNBc6a/wBlTwzF559nA50TnBpcZZHZdo3OWgtA7bC/4psqcdek/o9Se8l5j9lVxHAaWOBpD5fatqRwPgsvxuenDYxAZpS6QnXflfaw0/8ASixPGHtj9bExsWeWzgSSNnpqLdqmyvRx16VocNiivkc/XiUWcNq3VcUjnMyuY8sIB/5xRa2wu2HrHtzwFo0JFlyZqeaZmxfTZtMtyerZdpExluJxOYeKxHyampZWvpJHEO4A3B4aKqMNxpsxAMwcN5zm1l7+yWWOOHrr+ZeI8+XhH4Hir85llcctiesTe61Pk5OKcyySm/Y3ISSve2SyccE/m6nw8J6MylzQ2UuL7WIjNvHksv8AJeVgc7aHK1+U2ZfTivdWCWTjqn7mr28RF5K1UjMzKgNdvIcCEPk1izdBUAjhnK9vZZTjg/c1Pp4KXyexZlmhxeHHsedD4rPmXG7k3dc6fxF7xLKccdr+7fqHgvMmNGwJdYG49Z2qUYHjkvtzkfGQr3CK8cH7l+oeIHkniEmks7MvZqSp2+Rzmi5nDyDu3aL2CWSNOrM/masvN0eDSQPeyFjIww6SG93abvgr+GU1RRl8UjQWyXdmDtG6AWXVRbiMPNa02nMuIzCqlrHhrmMdmu03J07VHLhs7pXwMJDbZgewi40v+C76Ko5mH4c6knzkNIdGGk3uQpDSSiKqYxwaZn3BHYLAFdBYQcqow6R8o2QaxuUAvub2A3WUtFTTwuJkDNQ1nVPYBvXQWUFfYERyNL3Pz3tm7Fy5sJneIAHM6jcpN7W1v+K7iwg4vmyoBabx+pPU+3rfXgr9BBJTxZHhupLiQe09itogIsogwtXdnxC3WEGUREBERAWFlYQef8sv+0D/AMgXhl7zytiM2FhoNjnC8d0B3e+S76erWsYl5dX/AEqJqrfQH975IKB53O+S6c+m5KiK30F/e+SdAfa+b5Kc+mioitdCPfHJZ6E7vjkn7Gn2ZbGnp31cUbXtawjrEOvYqRtLQZSOlAuO4nsUHQT3xyToJ745LHPTtrdCw+ho2Ma41mjhceK36PhoNtsLWH+VU6Ce+OSdBPfHJTmp2b4a1kUET2inl2jSLk8FXVroJ745J0E98cl0j8jT7SZhVRW+gu745J0F3fHJP2NPtMwqIrXQXd8clnoLu+OSfsafZlUXU8mv++03xP6Kt0F3fHJdHyfpDHjVO4uBAJ7PBZtr0tGIapP9PehZWAsrzvcIiICIiDV/sFR313HkpH+yVlBFfwPJL+B5KVEFcxRGUSmJpkGgfk63NaGmpyXE07CXXzerGt999FbWUFTo9PmDthHmAsDs9bbrblkRRC1omi1v5OG7krSIIb+B5JfwPJTIghv4HktSGvD2ubmadCCLg6Kwo7hpeToL/wBkELYIWtDWwsDRuAZoFFHQ08ckr9mXbQBpa4XaGjc0DcAsxYpSymW0zA2NwYXlwykkX0N1P0qDa7Lax7Tu5hfkgi6NTnL6hnVGVvq9w4DRZdTwO9qBh3HWMdm5On02ZobNG699Q8WFhfXVb9Lp9mZNvFkByl2cWB4XQZaA1oa1tgNAANyzfwPJG1ELpNm2RhfbNlDhe3Gyzto72ztuXZbX7eHxQYv4Hkl/A8lrLVwRZw6RmdjcxZmANvgtTXUrfbqImG1yHPAIQSX8DyS/geSGeO3tt7O0du7mo4q6CWOJ2drXTDMxjiA4/ggkv4Hkl/A8lHJXU8ZLTKwvaQCwPFxc23XRtbE6QMBu4yGPeN4Fz2oJL+B5JfwPJSjULKCG/geSE6dvJTLB3FBXkjjmZkljEjeDm3C1lp4ZWgPiF2+ycmrfhporI9kLZBQioqeKJseyzhpLgZBmOYm5Nz23UGKxRGmb6pvt9ziDfmuqqWK/Rm/fH6FBw2MZGCGMa0cA2yKZEHo0WUQYRZRAREQEREGFlEQFhZRBhZREBERBhFlEBERAREQEREBFhZQEREBERAREQEREBERBhFlYQc7GoJp6ZogaHPDwbFcg0mKdkMY5L0zgTayxlPBYmkTLnakTLzZpcUsA2Bg8dFjoeK6+oZu3rs11JUVDozDLsy3Xf2qs2hxQXJrG3J1Nv0U2QnFDnMocUY0NbAyw4net+jYpck08ZN7jwXbo4KiGItqJdq69w7crGU8E2QcUPInBq9ziTENdd6x5lr/dDmvQV9FU1M0ToZtkGXuL71Vbh2JZXMNUAzsHHxupxQzw1cnzLX+6HNPMtf7ofmXfo6OuglZtqhskTQbi2pXQyngnFVeCryHmWv8AdD8yeZa/3Q5r1+U8EyngnFVOCryHmWv90OaeZa/3Q/MvX5TwTKeCcVTgq8h5lr/dDmnmWv8AdD8y9flPBMp4JxQcFXkPMtf7ofmTzLX+6HNevyngqVbSVM72Ogm2ZaPnx8VOKDgq875lr/dD8ytYXhdXBiEUssYDBe5uugKLEy9x6UGDsG+/irlFDVRh3SpRIS64IG4cFY04hY0axOVwLKwsrq7CIiAiIg1f7BQmwujhdpCiqmSSQFsds1+1BkVEWYDPvUoXPko5nlwAjDLC3G/bqp3MqRRsZE5gm0Bc7UDifFBZRVG9NEEQcInTZwJCCQ3LfUgcbdizWNrHBopHRsOpc54v8BZBaRU2NrhUsc98JhI6zA03bpxvrr4LNSyt2zXU8kWzBGZjmm5111vpp4ILaKi0Yi18jnbF7SDkYCW5TfS51vosFmJPEA2sMR2frjkLutpoNRpvQdBVK6ndV0lRA12UvFgfwVoKOTaBkhjaHP3tBNr6cUHFbhldtpKkspdo8kbLOSwAtDb3y79OHatafCqlp6N1NjFJG7bPvndlY0aC3bbffiuqZK3ZA9Gi2maxbttLcb5Um6W5xbExjW3ac5fqRcX0twug5s+CzPwumpWGMPigfG43NiSy193Fby4XUCrdUwCEkSBzY3khp9WGG9houjnqs0nqGZR7BEurvjpp81rFJWF4EtNG1utyJbnw0sgp0WHVFJWNcDGIhGGvIcSXkAAG1tLcQd1lkUNU3EGvGyMDZzPe5zasLbWtbeeKt563Zk9Giz30G20txvlWAa7buJii2WzFhtDfPrcbt25BTq8NqZ6qpfFso45oSwkuJL3FtgSLaW4g6rWDCJGTRPeIiGTukPbcGPLw4roB9Zs2E08ecnrDa6Dxvb+yMkqyH56eMWHUAlvc+OmnzQcxmF1kbYo2GEs9SZCSbgsIuBp2gLSbCa6RtOzPFlgy5bSOb7L73sBrcW37vFdljpzAXPiaJbGzA+4J7Nbf2WjH1mdgdTxhh9oiW5H4W1Qc4YbVNpJKW0BjDszZbnM7rhxuLf31UsNPJPUioawxsbVGSzwWkjZ5d3xParZfW5CRTRZs1gNtpbiTl+SyX1d9Kdlst9Ze227dx7UFobllVWvqjHd0LA/KTYSXF+wXstmOqTOQ+Fgito8SXN/hb+6CwsHciHcgD2QsrA0ARAVLFvozfvj9CtoWVQq5XSvJiJOQAi1tPC9/xWuK/RW/fH6FByUREHpEREBERBhQGqia4tfKwEHddTFeQraZk2IVb3vyBr7XKzacQxe22Hqel0/vo/zLPS6f3zOa8gaSl6tpwP8A32rZ9DA32pwD3QufJLnyS9Z0un98zmnS6f3zOa8c6kibJG0TBwcTcjsWzaOB5/jhvG6cknLL1/S4PfM/MhrKe38ZnNeTbQwOF9u0NvbMVQIAupOrMJOtMPbmpYXZhVsDbezotXVHX6tZGGm/YLheK04JopzM8/09sahpbYVjM3HRZ6SzNfpMeW3Eb14jRLDgnMc/09zHVRBvXqI3G++4W/S6f3zPzLweiacE5jn+nu+l0/vmfmTpdP75n5l4TTgmnBOY5/p7vpdP75n5gnS6f3zPzLwmnBNOCcxzz092auDsmZzWel0/vmfmXg7BNOCcxz/T3nS6f3zPzLHS4OyZn5l4TTgssHXb8Qkaqxr/AE+gA3WVpH7Dfgt16HphlFhZQEREBERAREQFpc5jroFstHDNnbe10EYqWF+TNqdBcKTN9oKgyjm2zC8tysN7jeVDV008ss2zjc0EixDt6DrXPaQl/tBUejyPdGXNIAiLHdbeVHPBO6kghEbi5oALw7Uab0HSv9oICT2rlwUlQ0hxBaQ8EXdfsNyrGHxVELZGz2cXPLswNwgt5t13AEmwW1jxUJizzRvO5l7DxU6DFjxSx4rKIMWPFNeKyiDGvFNeKyiDGvFLHisrKDQ3AJus623o/wBkoNwQamRrXtYXgOduB3lba8VUkoy/EIqkSGzARlIVwoA3LKwNyygIiICIiAiIgLCysIOH5T4lU4bTRPpXBrnPsbtv2LznpVivvmf7YXZ8t/oUH/k/sV4xerSpWa5mHm1LTE+Ha9KsV98z/bCelWK++Z/thcVF1469Mb7du16VYr75n+2E9KsV98z/AGwuKinHTo327dr0qxX3zP8AbCelWK++Z/thcVFeOvRvt27XpVivvmf7YUsXlFjEwds5YzlFyCwXXBVilqGU7ZQ6LO6RuUHNYtUnTrjxCxee3Tb5T4u82ZI1x4CMLZnlFjT3BrXDU2F4xv4Lm0dTFT1D5MjgwxloAOt/ipzi7nHNsgDfsdpa9+fiszSOl3T2tekmM5socCfCIJ6S4xp1hqbD1Q3qGmxWNsjTJDYW6xBvfRaOxc53WiuCbEk2Ntd3A6rO36Xd9rxxvHA4tL4wQLm7Ao3+UWNMJDiAQLn1Y3Kl50OYnZXab6F3HisvxVzopGCKxeACc3hZIp9Ju+1j0pxX3zP9sJ6VYr75n+2FxlhdOOvTO+3btelWK++Z/thPSrFffM/2wuKicdOjfbt2vSrFffM/2wnpVivvmf7YXFROOnRvt27XpVivvmf7YT0qxX3zP9sLiorx06N9u3psI8ocRqsTggmlYY3mxAYB2L2a+b+T/wD3ul+9/ZfSF5dWIifDvpTMx5FSxb6M374/Qq6qWLfRm/fH6FcnVyUREHpEREBERBhceowOnqKiSV8kgLzcgHRdhRX6x+KkxlJiJ9uP6O0vvJOainweghkYyaokDn7rld24VWroY6uRr3yPbYWIbucFNkM7IczzNh2fJ0g5rXtmWzcDoHuytqHF3AOU4wKmAcBLKC65J0/ZSwYTTU87Joy7O3j2qbINlVf0dpbW2ktuF1j0dpfeSc12LhCRZNkHHVwH4VhscpifUPEgGYtv2I3CcOdGXid9rX1Oq6FRhcFTUGd75A5zctgoWYHBmLpHuvq1tuHZ+KbI6OOvSrHhOHSZstQ/q77myn9HaX3knNbnAaYhw20vXsHbtbLqMAa0NB3CybIOOvTk+jtL7yTmno7S+8k5rsXCxcJsqnHXpyPR2l95JzT0dpfeSc117hLhNlTjr05Ho7S+8k5p6O0vvJOa69ws3CbIOOvTjHydpR/qSc1CcIw4TOiNQ4PbvBK7rjuVCfCYJ5nSOe8EnMALWDuPyTZBx16Uhg+HkE9IcLcXKSPAqNzupM5xGuhW8WBQavme5zyTu3b1ao8OhopXyxvkcXjLZ3YmyF2V6dBos0BZQbkW22UREBERAREQEREGFGR1nG9rKRaFubODuKCAVLDIGEuFzYHipS9guC8C2+5VVlA4SsL5LtYbgAalQVFFPJJM5sUVn2AJPZ2k6b1B0i5o3vtpxWMzbA5xY7tVUfSyEtcGMu2MsDSdDwuoXUU7qWKDZxix6xzajxGio6Ic06B9+zethY3s6650OHyssSWAh4It4X1U9BTS0oe172vDnl2Yb0E5cGloJN3mwUmXxKj2WaVshPsg2CmQYy+JWMv2itkQa5ftFMv2itkQa5ftFMv2itkQa5ftFZy+JWUQaub1TqUDdBqVl3slBuCCAzMFSIMzs5F1MW6byoH0jX1bJy43b2Kz2IMN3LZYG5ZQEREBERAREQFhEQee8rohNSQtJtaS/wAivKmhA3udyXr/ACmIEEGYXAk1C5Bq4XNc12t72OXcsTq3rOIl5dSP6cboTe+U6C3vldh01HoGx30sSQsTS0whezIDLYC43blnnv25YcjoLe+U6C3dnN/gumyWHaxl4uwMs7TtW4mpiQ4g5hawtv3JzanZhyjQtG95H4LHQm98rtGooyHuLS95NwXBGzUjWgvYC0kkDhoP8q82p2uHF6E3vlOhN755LoZ4jDI3LZ5N22CmZNSkuzs0yBrbN7bb+anPqdphyehN75WehN75XX21GX3LdABazd6dJpbjLEBbtsnPqdm1x+hN755J0JvfK7Mk9M1ltm18lhr2LVs1HZ14zvFhb/ninNqdrhyOhN755J0JvfK7DJqYNDnsFi4dUDwWBUUtiNkLHw1V579ptcjoTe+eSdCb3yrXYix+xqds+VXoTe+U6E3vlWkT9jU7TMqvQW98p0FvfKtIn7Gp2ZlV6E3vlOhN75VpE/Y1OzMpcEpGx4vTuDibO/sveBeKwj/ukHx/svahdKXm/mXr0PTKpYt9Gb98foVeVHFvozfvj9Ctu7koiIPSIiICIiDCgmk2UT3jsKnUe+4IuLoKUFS91U2MnM1wJW8deXSZDFbr5NCpo4Yo7mOPLffZYbSws9mO2ubf2qCOetMT3s2V3C1td9//AEtZcRyRxSCIuZI2411Uz6WGRpa+O4Nr68Fq6ige4OdESQMo17FRo3EBlLpI8oDSSb8FPSziqpmyhtg4XtwWGU8LGta2LQCwG9ZiiZCwtjZlHAINTK5lU2M5QwszX7VXnxERzGPIbg2uNb6XVwhrrXZfTtWrYYmvc7ZjM43JsgpOxqINB2ZJN9AdykGKMMzYjGQ4gm3CytbKL3LR/wDiEMTD/pC50vbVBTGLNN7QnQXOqw/FmhhdsngN1Ol1cZBFGzI2JobutZHQxuLbs0G4AIKRxhjYjI6BzQLaE6m6mfVvFVkaWFuzzW7RwVjZx2A2TbcMoWHQxPNzECeNtUFKCumkjOjdq0Eu00HBSQVkklS1hDcrhuG8aXurbY42ezGBffYIGsBzCMA7r21Qbv3D4rK0c7QaHets3gUEMUz3VU0Tg2zLEEeKnO5aiwcTl1Pasl2m4oNhuWVgbllAREQEREBERAREQYUZIBcTuCkUbrEuB7UFcVjdo1rhYO0But31lOxz2ukALPa8FEyjjbI1xlLg03a020WstG6R8jts0Z7W6u4cFMwmVk1MLSAXgHLm/DitTVwCNshkAY82BUT6bM5rmyta5rC0aaarV1HmgZCZW5WnrC3tJlcwsMq4HkBsgJJt+KkjkjlzZHB2U5TbsKpR0DWf6tzmB0Ftyko6ZtKHNbLma52bXemUzCWSoigttXZQeK1FfSki0rdTZaVVKyqYLvyvb7Lgdyi82UxYxriTl8d5TJmFk1tMIw8yDKTlv4rHTqXX1rdDZRiigyBpN9c1yVFJhkJb6t5Y7de97DgqZhYOIUjRcytteyHEKUOa3agudawG/VRtw+maLXJFransWW0FO2QvboSbnXxuhlI+up2Oc1z7Flr3Wk1dFDJlcewG9+JWstBDKXl73HOcx6yS4fTSuu/UWAtm00UyZSPr6dpA2gJuAfBWGPZILtNxuuqXm6mJubnh1tysU8TKePI11xe9ydUyZTOAylNLLDnAg6hA4W3hMmYQmpaKsU4acxF79isEKu+CJ9Q2Zxu5u4X0U2ZvEJky2buWy1B0WVVZREQEREBERAWFlEFaqpoqlrWzMDwDcXVfzVRfV2K6/eFhSYiUmsSp+a6L6uxQCmwo1DoAyPaM3t4LprmT4Tt5pnmoyh5JADdxIAOv4KbYTbHSQUGHFzmtijJG8XWRh2H3tsor8LqpHgRibZlTY6aluul/HxUkeCRsex+2cXNIN7Jtg2x0s+a6L6uzknmqi+rs5K4ibYNsKMmHUEbXOfAwNaLk23KCOLCJQ0sbEQ/cuhURCeGSLNbO0i65seCiDK9suZzNQ21gfBNsG2Ok5osNERk2UeUC/wCCxFR4ZMwvjjjIG+6rxYHvfLKc7o8pFyQ0p5h9TLGKt/rbZyRw4cE2wbYXfNdF9XYnmui+rs5KxCzZQsjLsxa0C57VIm2DbHSn5qovq7OSea6L6uxXETbBtjpT810X1dnJPNdF9XYriK7YNsdKfmui+rsTzXRfV2K4ibYNsdKfmuit9HZyUE9LhdNkE0cbC/dddJU6yg6W7MJcl2GN4te7fDgptg2x01NBhwIGyjuTZbebsP09TGbqu/CnZBA1wMeYkybnAWIt471iHBGRBpbO7MLWPDVNsG2OlyKgpI5GyRQsBB0IV5UMOo+gwmLaGS781yr6sRhYiIFSxb6M374/Qq8qOLfRm/fH6FVXJREQekREQEREGFXnc4QvLL38FYK4lRjrKeokh2D3FjrXBUmYhJmI9p6SV76sZL5LHNotJa+dj2jqn1rmnTeAq58oo2HWleL+ICw7yhi0z0bx8bLO6Gd9V+pq3x7az2gANLCRx7FrU1ksYjyOYXFt3N3/AIqgfKKBwsaQkcNE9IKe/wBDJI+Cb4OSq/HWy5MxG0GVx6o3kW3KzQTmopGSP9sjrC3auQPKSEWy0rhwtZZHlHE0XFK8A9uib4OSrovlcyva0PfkDbuFuqopqyo6S+OOPM1p7Bu0VMeUsf1d/MIPKSIbqZ4v4hOSqclVh2I1eVuWBxcb36pspRW1InEborizrutpcKn6TR/V38wseksRGtM/mE31OSqzHXVcjXObGMoF82U6/wDpH1tY1mYw6gjKN2b/AJZVh5SRAWFM8D4hYPlHCbXpnkjUahN9Tkr2smurGxF5iudLAN3reaeobUm2exAAbbQXG/mqvpLH9XfzCx6Sx/V38wm+pyV7W531TC8B8hAcLEDw3fC62dJUGcjM5uUsu0cDvVP0lj+rv5hY9I4fqz7nS9wm+pyV7daje99MDJqcxAPEX0KsrgekkVgOjPA+IWfSaP6u/mE31OSvbrQmQVUzXklgsW3CsHcuD6TR/V38wnpLGSB0d+ptvCb4Xkq74RYabtBWVttlERAREQEREBERBgrzWLMfNij2Nlcy0YIsV6UrjYjhDqyrMzZzGbWsAs2jMMXiZjw5RopjYNqHB283dohoptkSKh2YAfzaK6MAly5emOAvfctT5PuaOtWkDdqP8rltlx22c401QJHs6Rq23bvUnQahp69SQN2hV30dfe/TDr4LJ8nX/XHck2ybLKBo6htr1NvxWRRTFrrVBLhu629XvR5531bj+Cx6Ov8ArjuSbZNtnJqdvTybN0ribX0Ki20vvH810qnC6en1qMQAPiLlc6U0jNI53yeIbZajQ1beocL2mPljbS+8fzTbS+8fzUDpR/KD+K1Mp8F1j8PVly5lnbS+8fzTby+9fzVbO89h5JneN9+S3+jqdnNKztpfev5ptpfeP5qttT4LO18As/papzSsbaX3j+abeX3j/wAyr7bw+alY+A+26RvwbdZn8PWhY1c/LfbS+8fzTbS+9fzUjBQnfVPb8Y1NHTUEjgBiABPFllzn8bVj4bi2flV20vvH81gzS2/iP/MtZC2OpdGSSxrrZgPmuxTYHHVRCSGsDmntypbQ1K+ZWkzacRLuYS4uw6Ek3OUaq6q9FB0aljivmyi11YXSPT319MosLKqiIiAiIgwiIg1dq4KvNUCNxa1rdN5KsH2gqlRSPkkL4pA0kWIcLhQSR1MToDK+zGg2N1uyeB7wxj2uda9gexV5KWRlC6GAtdIe1+7xVamw6anrBO0RgBmUNv2WAt8t6Do9Ip7vG0Zdnta7ll80MZaHua0u3X7VzvNcjmyteY7OBDTxub3KmrKeecMYGxmMOubnWyotNqIH3yvYbHLv7eCzHLDLm2bmuymxtxXOhwyRoBeY7tc3LbwN7/FTUtJJTTyuYGNje6+S9+Nygu2aHbuxYieyZuZmouQkgzAgGxItdIY2wxNjbuaLIN8o4JlHBZul0GMo4JlHALN0ugxYcEyjgs3S6DGUcAlhwWbpdBiw4JlHBZul0GC0W3LDWjKNFknRGnqhBDUzxUse0kHVuBoO1SsyuaHAb9VFVwmogdGHNaXdpbdbwRiGFkYJIaLXKDZwGmnatgtXdi2QZVHFvozfvj9CrqpYt9Gb98foUHJREQekREQEREGCvIVlRscQq2uiLw599y9codmwuJLGk332WbRlm1cw8o+ujcz6PdxFtRuQ17Da9LcA31Xq9lH7tvJc/EaptJPEwRREOF9RqfALHHLnxy8/HUsbcOp7guzblIa1l9KbKDcWAXTbjUDnOPRbRtvrpe91NTYlDUVLIeiFofucQE45ONxTWsvdtKB+Cz02MgNNN1Qbr1myj7jOSGKO3sN5Jxycbw8rs8rntYWgm4Fty1seB5L0tZiApqx8OwjLWsve2qiGMRhuV1LeQtvcNFtyzxMcGfl5+x4HkljwPJd5mNxBrzLTA5bWsAL3XbZHE5gcI22cL7gpwn6/28NY8DySx4HkvdbKP3bPypso+4z8qcJ+u8LY8DySx4HkvdbGP3bOSbKP3bPypwn67wtjwPJNeB5L3Wyj7jPypso/ds/KnCfr/bwuvA8kse6eS91so/ds/Kmyj92zknCfr/bwtjwPJZaDnb1TvHYvc7KP3bOSbKP3beSsaOCNDHylj9gfBbLAWV3ellERAREQEREBERBhRn2ypFpYF7rhBrfxVXEKZ1VE1jXNFnX625XbN4BMreAQcM4TVZwemXy+zv00W7MNqg4PdWuLs195tbguzlbwCiqJI4IXyvsGtFymMpM48q9fiEFBFnlOp3NG8rzNXjlZWOyQ3jaf5WalQSPnxjEeqLucdB2NavV4fhVPQxgMaHPtq87yvZtpox/XmXizfWn+fTzdNgVbVHPL6sHtebkq2zyadtCHTdUWN+PELuVdV0YN9XmG8ngq9NiW2qNjsiTx4aLnb8i8+vDtX8eke1D0csbiSM6EWIPNdKjw2np6djHxxueN7rb1F5ye4WETWOuBe+i2bi0ZeWiK5DrGx0XKdS0+5dY06R8LwiiGmRvJDDC4WMbCPgqk+JNhe8GHRpsCTvUVTiL45Y9m1uV7A7Xsus7pXbXpZfhtE/2qeM/go/M+H/VmKBmJSiSxaxwGlh2+KnGIWp5ZHQhpjtoTobm39ld9u0469MHBsPIt0dg+CryeTlA89XOz4FZixcjOJYgXBxtY6W8VKMTEjZNnFlLW5hm/utRq3j5ZnSpPwpP8mKc+xO8clXl8l5B/DqGu45mrpuxXq2bFY9utxfw8FuMUZpmhIvex3haj8jU7Zn8eitU4DDNRsa11po22D+PxXDpKqowetLXggA2ezsI4henbicRp2Sllg4kb+0Kh5T0rJKNtUG2e2wNuBXTS1czst6lz1dKKxur8O5TSsngZIw3a4XCmVHBf+1wfdCvLzWjFph6aTmsSLKwsqNCIiAiIgwiIg43lFUTU9PEYHlhL7G3wXENdiI3zSj8F2vKMO2MBY0uLZAdBdciepne47OB4FtLjULhfOXm1M5R9PxC19vLb4J07Eb/xpd9tyz0iquTsTe+nVKCeqbGGCJ1hc3sVjyxmezp2I79tLvtZaec676y9SsqJ423bC8uJ6126buxVHxTPeXGN9yb7knPwkzb4Tec636y/mnnOt+sv5qDYS+6f+VNhL7p/5VM2ZzdP5zrfrL+aec636y/moNhL7p/5U2E3un/lUzYzdP5zrvrL+aec636y/moNhL7p/JNhL7p/JM2M3T+c636y/mnnOt+sv5qDYTe6f+VNhN7p/JM2M3T+c636y/mnnOt+sv5qDYS+6f8AlTYS+6f+VM2M3T+c636y/mnnOt+sv5qDYS+6f+VNhL7p/wCVM2M3T+c636y/mnnOt+sv5qDYS+7f+VNhN7p/5UzYzdP5zrfrL0851v1l/NQbCX3T+SbCX3T+SZsZun851v1l/NPOdb9ZfzUGwm90/wDKmwl90/8AKmbGbujhmIVcuIQsfO9zSdQfgvWDcvG4VDI3E4C6N4F95HgvZBd9POPL06OceWVSxb6M374/Qq6qWLfRm/fH6FdXZyUREHpEREBERBhRgEk7t6kUE0hjhe4DUFBvlPghZcgkNJG64VKnqXuqmszZ2kEo7EHsvmiFg/KSHILmyFvZZyWcltQ1t/gqU2JGJ7hsrgbjfhvusy4gWMikbHmbI2+/UILmV3ghabdiqMxC7S6RmUAEk3vu/wDanpJ+k0rZbWzC9r7kGSWZrEszaDXejIGMvlY0Zjc6dqpVeHPnqNsyURuu3UcAoY8PfnyOqCXAXtnPjqg6uzHdZyWpe1rspcAVz46Sf1sb6lpc8g2B4b1g4ZO5oaZgRqNT4WQdQAngsO6ouSLLnMpJoWymSdrWuZlbY6ArRlFVPlc4yNAJzBwd8kHVynwWcrvBco4bWFoAnAAde9zdSR4fUMma4T9QG9rnT/2gvuOQFziAOK1ztDg0uGY9ipPoJ3smY6RrmuFm3J431UTsOqgWES3dci4PshB08wzhlxm4LN9+oNt65gwufQOfuFg7Mb71t5uqAf41xYgXJ08UHRAJFxayNOdt2kEKjPQVEjwWTZbNAvfh2firVDTmmphG617k6ILI3LKwNyygIiICIiAiIgIiICicSA8jeApFqPacg5rKl5njDXXLnWIU1RWmB0g2d8hGt9NVbETGuzBoDuNlpJTxSZs7Ac2/xQU5sS2ZblizBwB363K5uPV5lwqMNGXauLT+C7vRIM19mLgWBXB8qKZkVLC6NuVrXWIC66MROpGXHXzsnCHyayRNfM5urnhl+AXoKKrbVse5osGvLR4rl+TGzkw7KWAuY/VdpkEcZJYwNJ1Nk15mdScmhERSMK1XUtpwC6IyCxKo09eGSOZ0cBznnLbeNLm6vVdQYMvqto3efgqhxFrT9HaD4dvw4rk7NosRY8dan07Xac1NFWQPpXziNrch3f3UPT3kHJStIGhN9FiCt2s7A2mayN5s4u0NrcEGIMQFQ6VxZZgbmaC0KWKvZNA6XYWyWF3WG/T8FedBG9haWjKRY2FlkwROZkLBl4WQc4YnEQSKfcPgovOY9aZIw9gOgDd4XX2Ufcbw3LV1NEXh+QXF7aIKD61kbo7wWEjM1iBb8Som19PE3pHRzebQ9pK6ktNFNGWPYC09iy2GMNa0MbZu4W3IIaR8dQwuEQblNtwspxGwaZW8ls1oYLNAA8FkkINNlHltkbbfay4nlRO2OhEIPWed3gr2I4pBQMJe677aMG9eUa2pxrEDcklx1PY0L0aOn53W9PLranjbD1uC/wDa4Puq+q9JAKamjhbchgtcqwuFpzaZeikYrECyiKNCIiAiIgLCyiCN4FxotbDgtn7wsX8DyQYsOAVB+Jxx1UkUkRaxpIz3FiQL7vxXQ/A8lUfh1LJJI98N3Se0Sh4RRYtSSvLWk20s62hvw5LZuK0TpGsa83daxy6J5poi3KIbDTcSFI3D6VtrQ2A3ImFmw4BLDgE14FNeB5JgwjqJGwQvlLbhjb2C58GMwzbP1Lml5tbgulIxsrXMe27XCxCqjDaZjRs48rx7L9SR4pgwiOL0mQ2cNoG5sizFi9K+KV7+psrZhvtfcpIsMpY2n1ZLi3K53aVjzRQ5MnR7N7QL6pgwuMLHsa9ti1wuCs2HBaxsbFG1jGkNaLALbXgeSYMFhwCWHAJrwPJNeB5IYLDh8ksOCa8DyTXgeSYMM2HALFhwCa8DyTXgeSYMFhbcFTrK5tI4NEJks3O4g2yt4q52bjyUE9HBVFjpo8xbu/ZDCI4lTZQ8H1d7ZyLDdf8AstYsVopXNayS+bd1dAtnYbC4gAERXLnR9jju/uVs3DqVrcohsNyYMJKaohqmbSE5mh2XduKtqrTU0VKzJCzI0uvbxVpFFSxb6M374/Qq8qOLfRm/fH6FByUREHpEREBERBhaCxzX4rdQyPEbHPIvYoMsijjvkY1t99goRQ04AtGNDfXitYavNPs3AXIuLLIr4DIGDMXE5bZSoNuiU/W6g6ws7xWTSQOIJZqBbf2cFpJX08bnNcTdvAb/AILMlbBHkzHR4uCBoqJGU0TAA1jQALWW0cUcLC2MBo4Dcoo6yGQ2BIuC7UWUkMrJ4RIw3a4XCCjUUlRPUPcyTI2wA1OvgtDhtQWkGfU9tyDbu/BW5arZTiN0fUy5i+/YtJMTpmRucCXEG1gEFZmFzRyOfHMBe+hJ1uktHVtpoI2yF7muNyDuBOh/BW5K+GNkROpktYDhfes9PptkH5xlJy7u1BTfhc7wA6e4vuJPNHYZUloAqnfas46qz5ygzHM4BobmLlM+rhjjZI5wDX2APG+5BOwZWAXvYb1tccVTkxClic5r3gFu9YlxGlicA6VoJbmF+CmVisyu3CXC5YxugHtzxt61hrvU8eKUMhs2pjJ+8mYa2W6XbhLhRtex4u0g/Bb6KsYZuFgkWTRCAgyNyysDcsoCIiAiIgIiICIiDC01zuspFqPacgx1vBZ63gtlhBr1uAVLFaQ1lDJFbrWu34q+sEXVids5ZtG6MPFYLXnDawsm0Y7quB7DxXsWSbRocwgtOoIO9cTGsE6QXVFMLS7y3sK5OGYtNhsmymDnR3sWne0r13rGtG6vt5KWnRnbb09eXtaDnLRYX1PYtXRwyGN7mtOU3YVzJK6ir9mWVTY8p6wdoSOC02LDZor49R2O32Xl2Wj4eqNSs+pdsAbrN+C0eY2us7ICRe3aqENI9k8TxUtLGG9r9nBWJY2tkjkdMLtJALvHsUxLW6E8dTFIQ1kjCTuAKl63guZTwMFQ10U7SWCzwN66Ye3iExJug63AJ1uATOOKZ28QmJMwXdwCXdwCilqYYm3kla0eJXHrvKSCIFtMNq/j2Barp2t6hi2rWvuXZmmbCwvkc1rR2krz2KeUZsYqP8ZD/Zctz6/F5rdaTXcNGhdvDfJ2OEiSqIkeNzewL0RSmn5v5l55vfU8V9ORQ4VV4lJtZMwYd8j95+C9TQYfFQQ5IWgcSd5VtrA0WAsPBbHcuOprWv4+HXT0Yp5+Ru5ZWBuWy5O4iIgIiICIiAiLCDB9oKlUTv2rmNJ6ttBvKtSSMjIL3Bo8Sq07aSdwc+Rt+IdZSZTMMRVbuiOlLS8tNur2+K2gr2zyMYI3t2jM7S7tC0mZTSUpp2ziNh06rtVHHBDHM6UVhzFob7Q3BMmYSHFIWiQvDmtYCQ47nW4KSatbDFHKWPLH21HZdVXUVA/OJJQ9rtwLvZvvstnwU7xGBVENjNw3MLbrJmDMJI8UieQMkgu4NGm++4/BS0dYyrMgaC0scWm+9VoqekjBAnBFwRd26x0C3jZTxzOlFT1nHXUbuHzTMGYWp3ujje9jS9zW3DR2qgzGGNaNo0lxANmDt10+SuPmgeC10rLEW9pU56OhkjaxsjI7G9wdf+apmDMJfOsFmWa9xfuAHisDF4DfqSXte1v5ePwWY4KCN2YbPNxLll0NA4AHZ6ae0mYMwvNdmaHDcRdZUAqIAABKzmtukw+9Z+ZMwZhKih6TD71nNOkw+9ZzTMGYTIoekw+9ZzTpMPvWc0zBmEyKHpMPvWc06TD71nNMwZhKdxRvshRGph96zmjamEAetZzTMGYaV88lPTmSKPOQdRwHFTQvEsTXg3Dhe4UM0lNPGWSSMLTvGZbMnp2NDWyMDRoBdMwZhM7s+KyodvE5wDZGk33AqYIuWVRxb6M374/Qq6qWLfRm/fH6FUclERB6RERAREQYUTmte1zH6glSqIvDGucdwKCKGljifnBc51rAu1sFAcNa7253OOfMSQLqxHVNfLkIyutosispz/qt1OXf2qCtJhzJM2eVxzeG7itpKBr8jdq4MYLBttFZfUQx5s72jLbNc7lh1TAwtDpGguFxrvCohbQxiPI5znAgh19L3/8ASlp4RTQ7MPLmjdfsWWVEMnsSNNxff2LWWpiZSunzAxht7jtQjz4JmwuaXS2tkLSSdLdq4FditGHimoYHVMo0swmw/H8FR/67HTJPI5zaRm5jTa4XToxFh+cRQNYGA7xcu8VjMy9E1rp/68yqGLHJg09FgaALBuY7uC16JjjWBgghDQc1g86rujEJMlM4Q/xd4/HsUdXXyMuwxXDnFoDd9k2/ZzfGHmqqvq6J4ZUw0zjuDWuNwsVmM109MxrqRzGg3DyCbLpU1NS0XXFOJ5nm4c+5/wCWXXjqs8wglgaCSRa2ltdfks7Ldus6+lGP5eaw+lnxcksxN2dpzFuXVpXTj8lo3nNV1k054HcrkZBpaianiZBK02u1u9bS108XqgwuOtndpstRTtyvrzM/z4aM8mcMbvizfElJPJnC3tsIMviCVPT4mZJ2RSMDQ4XJ4Hgo5MRqBJlEP81h46kaq7Yc+W/bnvwGsoznw2vkFv5HnRb0+PVNJUNgxeHZX0ErdxVqbEpiBoIgAb6Em/7LEmXFmS0c0bSdncPHFSY+YbjU3eLw7DHtc0ODrg6ghbZhZcDyXqpAyWgnJMtO62vaF6A7itROYc712WwyFlYG5ZVYEREBERAREQEREBaD2nLZRuJbnI1ICCS6Llsq3mojyvzZzYhbSYhIHyhkYIZe1zvtvQdJFQlr3RhhDLh8ecG/yWrq+RtM2URgnMWubfhwQdA6rm4hg1NW3c5uSTvt3rMWIve4B0dgSASDuB3KeiqxVte9osGvLR4q1tNZzDNqxbxLzNV5Pvhe0CpjObdmFlXkwSrie1vqy526ztSvUVzWOLGvlbHmBbYhV/Nj2zMmE4cQ69twt/wL0R+TeHCfxqPOyYZiEFs7C25sOutHQV4LQdqdbNs6+q9fVxXGZ0vUDszg7XTgFo6hBa3LIAQ8vv2i/YtR+VPzEM/qx28sKLFAbiOcE7zdZ6Ji3cn/ADL2rHtcLg3W2ZvEJ+1PUH6v28R0TFu5P+ZOh4qdMk/5l7R00bWFxcLN327FsHNIuDop+1PUH6328azAsRncM8dvF7rrqUfkxGwh1TIZD3RoF38w4jmsNe1wuCsW/IvPj03X8ese/LWnp4qeMRxMDGjcApbLFwdQVH0mEgESCxdlGvbwXD37d4iI9JkKiiqI5nPbG8OLDZ1uxSlFYG5bLDdyygIiICIiAiIgwiysIOF5Ti9PD9/+y4TqGUWPVsTlF16XG6SariiELQ4tfcglco4XimYHQa3FnblwvE5ee8TMqPQH7JzwWnLcm27xUIgu2I3HrDb4LpeacT4jX7SwzBsQY5pyNOTUAu0WNsue2VM0EoIvlFzYXKdDswEuFzYN4E8Ff814pcG40vbrDRYGE4mOH5grtldsqBoZcrndQgC9wd61jpXyNa5uXrGwC6HmjEspbplOhGZZZhWKMaGtsANwzBNsptlSdh8rQ02HWFzfstvWBQyX6xaD26/84K95qxS+/wD/AHLHmjEjrp+ZNsrtnpSNDJmIaWuA7b2usOoy0dZzbgE2Hgr5wrFCCLjX7QWHYTibr3sb/aUxKbZ6cmwSwXS8xV/cb+ZPMVd3G/mU22Y2Xc2yWXT8xV3cb+ZPMVd3G/mTbY2XcyyWXT8xV3cb+YJ5iru438wTbY2XcyyWC6fmKu7jfzJ5iru438wTbY2XcywSy6XmKu7jfzJ5iru438ybbGy7m2Sy6fmKu7jfzJ5iru438ybbGy6DCB/90g+P9l7ULzOH4RV09dFLIxoa066r0wXfTiYjy9OjExHlsqOLfRm/fH6FXVVxCJ80DWxtzHNf5FdHZxkVjoNT7o8wiDuIiICIiDChfGJY3sO4lTLQXubG2qCrDRZJdo+QvIFhpayg82PsBtG2BH8vYNy6VjxSx4qClPQvmLnh7Q9wHZppf91o/DnvbFHnbkjbYXGt+wroWdxSzuKootw8hmV0mpDgS0cbbuS5XlE19FgIpw+4c4MuBbRejs7iquIUMddTOgnGZh5qWjMN6doraJlzaWWWiiZDDHmiEbbOtcX7dynNZVZM+wA0JIIPh+65LsMrsPkEdBiPwjkUnTseiaWyU8Mw7S1yzFseJdbacWnMSumunkyxiJwYRfaAHq6/NSGvqto9kdPfLuJaVz2Y9iDGgOw1xH2Cs+k8wNjh01r2V3QnBZ0o62oNRHE+n0de5DTYI+qqY42FkObqXII1uud6VjcaKa/wQ+VP/wDwz8k3wnBdbnrql4Ajic1ocNzTc8VYmqapshayIFoHaDfddcv0hrn6x4bJbiVjz9imv/206eO5N8LwXXYqypyNzwXuQQCw3C7IAIFwvM+fsT//AE080OLY1LpHRMZ99yb4OCz0xDe0BQVNTDSxOklc1rWi9158M8oao2dPDADw3reLyadUSB9fWvqLHVt9FN0z6I061n+pa+TQfU4lW17WkQymzSe1en7FDBA2CJscQDWNFgAFLZ1t61EYhz1L77ZhsNyysDcsqsCIiAiIgIiICIiDC1HtOWy1HtOQYETGuzBjQ7jZaOpYXFxMbbu3qZZQQ9HitYsBFrLXokPVGzFm6jwVhYQQtpomizWNGt/xWzIWRkljQ2++2ilWEHOrWwOkj6Q4gEEAC9vxVc0MTMrn1LbBoFy7/Ks1jKd0se3cdbgN7Cqpw+AyNZtbkMGpGmhQBSMfcNqr3bcX/ut2YYC8u6Rnd26+HBY81xsAa2oJ1+O89qlhpYKJzSZic7cvxQU6eJlM6QzTEytaQW3JAJU8WFF8OYz6va3Ru4LEsdNJOXtqQ1xNhp2+PFXWVVPTsbFtRdosgrtwnI1wbJv1F/7ocMkdI55qCL2tlCuRVcMsmRjw51r2U4Qcp2FO67jMSTqBu1WI8JcQS+U5nanU6eC69ksgqU1HsIyzO4i99FDJhuYtcJS1zJDIABouilkFSkpnQyyPLh19bAaXVs7kshQG7llYbuWUBERAREQEREBYWUQRv3hYWX3uLJld4IMLizYnUQV07bbSNhIyBpuBYWN128rvBYyG5OUa70HEhx2R2Z8tPlj0sNbjepI8YmfIwdEtG4jW5uPwsuvs/stTIeAQEWcrvBMrvBBXq5HxU0sjPaawkfFcikxWsk2LZACSbF2WwK7pab62WHRB7CxzWlpFiEHGGMVD2vYynOZsebPe2q0ix2VtPK+SFzyy2QlpGddxkLY2BrGtDQLADgslvENQawSbaFklrZwDY9i3TKfBZynwQYRZyu8Eyu8EGEWcrvBMrvBBhFnK7wTK7wQY7CuZilZPTPaIXBoyFwu3NnN/ZXTLXW7FgMJAJAQct2KSiIS7EAB5aWA3duPZ+C0hxmWTK51IWs0LjmvvPZouq6mY6RshY0vbuPBb5D2AIKeG1proNqY9mQ8ttx8V0FHlLbaAC/YpEGUREBERAREQEREGFXnc5kMhYCTfsVhaNtrfig59LM91WAxxcy3W8FiTEnxWBaMxmLL9gHFdIBo3WC1MbCLZRvvuUFOqrZIXPAyWGWzju1vvWk2IyNZE9gZ12ZiwnUeKvGGIixa0jhZYMEJcCWNJHbZUVI8QeWZ3taQGk9XttbdzU9FUGqo2Sm2Zw1AUzY42gBrQAN1ggYxgOUAX4IKNXRsnc4OmaxrgC5vbpuN1A7CoXEFswABuQNx+KmqMONTUOe99mECw7Vr5pZmcTM6xN7DhwQaRUkcVRGBUDqgkNA/usPw6MBlqgBo1sO08VuMItK2QTWc3QADRYjwjZg+uLi7iN3w4Jhcy082s2Th0hgzDUlo3XWzcOYLZagF24X107Qsswkl7XyS30sW20WY8HEUjSychrSDa3BMLuntYfQB4cC7Rzg61uHYoRhZjilDJMz3gC7r9i6dwlwiZlyvM+mst3Zg49g+CycIJa4CUC997b6FdS44pcImZcunwp0c7JnyXLDoLk/irdJSGndKc187s1rblZuOKXCDIWDuS4QkWQZG5ZWBuWUBERAREQEREBERBhaj2nLZabnOKDdLquKqMyBm6+48VKXsB1c3mg3ul1rdo7QsZm6G4sd2qDe6LUOadxCAg8EEUkIlyG9spJVQ4Z1HMbLYEAG7bqapqnU5aBHmB1J4KBuJ5oC8Rah+TU6HS6CI4QW5WtlJues69jZTnDGmnjjEhGS+vxUZxJ8haGR5CTcE8PFRyYtMYy9tOWtDra7zqNyCY4UPfG9su7sWZMMa+RkgksWjTTt4raPEA+42fWDS42KhOLnqBsIzOF9Tu1QT0+Hthlz7QkakjxO8q5GwRtDQSR4m653nLPFI5sesbgNO1YGKuLHnYizBc9b5IOrdLhcuTEnMe0iJxa+MOHgtPOpzkuZYBt7cTdB17pdcgYs9zo3iEiN9xb91YZW7RzMrSAX5fldBfuhXLOKPErY+jOJcdLHsXTG5Blu5ZWG7llAREQEREBERAREQaH2gs3AWD7QXPq5bTua8gWAtc2Cg6SLnwTysw58obnLbloJtcLeGsfJUiNzA1piDw6/yVF1FyJMVnGYsia5oJOh1ABsbqzUVrmQwyxZHh9tDvPwQXkXKixSV9vVNIc5uoO4E25qxRVb5pJY5mhj2HQeFzY/JBNV59hJsrh+Q2I4rlCWujZIZjlytPWI0vYarqVcphgkkG9jCVzzjEb42l8Bc0i5udx1tp+CCWiqKyV8m1Y1rWg5W2N/DVQNqKqpljErHRtFjmyH2rblucYc2wdTWJOUXeLXTz00uDWwkkjSx7b2sgzR1FaahkcsdmbjcHdxv/AGUhkqxS9QWkMpFy29hxWnncbZ0Wx9YCAOtoT8UOJuY9ofH1cxBsd2790Chqa+acieMRtA3ZTf4qIVeIEOcwXALjlMZBsOz8VanxJkVIKgMzDMW2vvWauv6OIn5epI0u321toEDDaiondLt4y0A9W7bacFfXJ87h0QLIXB5bmsT2dqlpsT24faI3azONfaH9ig6SLl0+L9IqGRNhJv7TgdGldNAO4rDfZCydxWGeyEGUVavmkp6SSWIAubrYqeNxdG0neRdBl3Z8VlYd2fFZQZREQEREBERAREQYUEsmyie/gVOo7Bwc1wuCdQgqQ1T3VAjeLhwJBQ4m0SCN0TmuLsutrBTxU0MJJjZYntUIw6HKATIRmzau3qQJJKxsbpAY3Ex2vbtBWKqtbTOaHscQ7c4brrc00bs2bMcwANzwWktHFNIHvLzYEWvoqMR17Hi7muZoSSey29TU8zainbK1pAcLgHeo20cLWBuUuFiOtre/FbQQR00WSIEN7BwQQVGICneczLxssHG+tz4LTzvADZzJA4mwFtSrL4YZHhz2Nc61tQjqWB1rxA28EEMOJxyOY0scwvvYHwWPOsHVu1wue0fNTilp2vD2xNDhuICGkpnEOMLbt3abkFfzrF1js35Wi5P4rduKQOta+6+5SdDpiMuwbb4LJpKci2xba4O5Bo+vYwPJaXWcGgAa6qA4q24LWFzbX00V0wxa3YCb33dq06JT3/gt003IIvOcOWQgOJjIBAHFI8Thk2mUOtG3M425hStpadmbLE0ZtTpvQ0kBa8CMNztymwQVXYtHrlbaxAcCNyt0tUyraXRggA2uRvWgoqYMDNi0j4KaKKOEERtygm9gglssEaLGb4oXaINhuWVgbllAREQEREBERAREQYWjm5s7eKkURJDnWsgpMoZNs0vc0sYbi28qOoopJKiV4ibYkaZva8SugJbuygtutgXdtlBz5qOd7WdjhGWnXetX0cxpWQ5Bo8m+b2R4LpdbwWet4KjmQUMzDc2BDgRr8blT4fBNTtkEpDi55dmCt3d4LPW8EFGuqHwPiyNDgblzeIVWnqn1FQBJT5W2zBu8A6rqgEi5AWctuwIOc6ubsTIImXzBuu66185O0PRbXtod4+K6DgwtBcGZQbrYAO1GU+KDmx10uzLn07AQbE6hXKFzainEhZlJJFiNymNr2OX4LEZa1tmZAPBBvs22tlA/Bax08UbS1jAATc+K3u48E6/ggxs2kWIBHwTZM7o5LbrcAsdbgEGNk21rDkgjaBoAPwWetwCdbgEAxtPYFm2idbgFg5vBBkblstW7lsgIiICIiAiIgIiwgwfaC1fEx9s7WutxC1mmjhs6V4YPFR9Ppffs5qZTMQnLGlhaQMpFrLTo8R/kG7L+HBR9Ppffs5p0+l9+zmmYN0Mmipzm9U3r+14o6ip3lpdE27TceCx0+l9+zmnTqX37OaZgzDZlJBGCGRgAnMfijaWFjy5rACTmJ8Vr0+l9+zmnT6X37OaZgzCSZzGNc6S2QC5uqEtbQNLXZGucXWPU1bfjwViWqo5WOY+dha4WOqpGmw2+bpPWO8l/tcLpmDdCWWow2oYGvtYOv7B0PipOkYe1zT6sX0By6cVTpqWgjaNrUse4G+hsCOB4qWSDC5AwbVoDL2AfbebpmDMJJKrD8pcWAl7c1tn7QW8Daaqnc5rPYaBlI0sfBQOgw1z2vM4u1uUDPopYDQwOzMqRfS9377C2qZgzC70eExiMxsyDc22gWr6SKSRr3tDsoyhp3D8Fr0+l9+zmnT6X37OaZg3QlEETRYRtA3WsjYIm5ssbRm32G9RdPpffs5p0+l9+zmmYMwkbTwscHMjY0gWBAUqrdPpffs5p0+l9+zmmYMwsncVhvshVzX0pH8dnNBXUoAG3ZzTMG6FhzQ4EOAIPYVkCwsFW6fS+/ZzTp9L79nNMwZhYd2fFZVdtZTyPDWTMLidACrCGWUWFlVRERAREQEREGFE+QRMc49hUqidGJWOY7cSgghrM8+ycLE7iFsa+AWuXauLPZOhCQUTIZNpmc91rAuO4LR1BmcCJSBtC8i2hKgkkrYotpmzXjtmAaTvWJK6CIszONni4IGixNRmUPtKWueACQOwLWag2xbmkOVota3zVEkdbDLbKTqCdRbcpIpmTwtkjN2OFwVXGHs2eRznOBBDuy9//AEpaan6NAIg9zmgaX3oKVW6ojrA+FjpCI9G2sOajFXXtyl0Zc5xGgYbAKeqkrRKWwNu22htoonPxQBrQBqdXZdyDMlbVdIlZGwlrDYnKdP3W81RWMiD2x67MHKG36yxA+uEha5hyhh6xA1ctDNiYyt2ZJ7TbTcg1bWVzyckR7dHMI1ssdJr3SROdGRbUhrTYj/nYsmXEmjMGPc51tCBYcVJtcQa+xZcF1hYdl96DV9RWeqkbE4lwIyZTY66X4Lamq6uSWNsrC0m5cMht8LrqdiIOMKqva+R5jdc9habA8P8AK2ZXVjow4QlwdoDkO+4v+Hiuva4QCyDitqK+MXYxxHBzTx3rY1lY0MMkfWN7Bo+PNdhYyi995QUqWWolfC6WMtu05tLWKvHciHcUGRuWVgbllAREQEREBERAREQYUbwTnDd5GikK1tqTdBzGQzmeO7C0MNy7sWk0tSHz2fI2x0s3QcF1rFLFQUM873R5XPAMRzC25y1mmm6JAGvkExAvZvbbtXQsVnKfBUcuCSrdYuLyM4uC2199/wAFZoJZn7TpAc12c2BGluCt2PFLHigqVUNRJlMDy3L49qhbBWiksZTtc1yTw7bLogEdqWKDjGmrpIXb3NcAA24H/CsMo8RijyRnKM17Z/FdqxSxQcyqoqiV78tuvYh+a1tNyzHh8kUsRY67HG8lzutusulYprxQbBFjXimvFBlFjXimvFBlFjXimvFBlDuWNeKa8UAblstRuWUGUREBERAREQYRZWEHD8pm54IG9pktquJ0B2X2m3J0XpMZo5qyOIQFocx+brLlOwbEXOLjM257cxXG8TMvPeszLnGgkAaTlaHbroKF5jLwW5QLm66BwTEHAXmafi5HYLiDgRtGAWtYHSyxtnpz2T041hwWLBdf0erO9HzT0frO9HzWdlmdl3IsEsF1/R6s70fNPR6s70fNNlk2Xcmw8EsF1vR+s70fNPR+s70fNNtl2Xcmw8EsF1vR6s70fNPR+s70fNNljZdybDwSw4Lrej9Z3o+aej1Z3o+abLJsu5NhwSw4Lrej1Z3o+aej1Z3o+abLGy7k2CWHBdb0erO9HzT0erOMfNNljZdybDglhwXW9HqzjHzT0frO9HzTZZdl3JsEsF1vR+s70fNPR+s70fNNlk2WcmwSwXW9HqzjHzT0frO9HzTZY2XVcIA86Qadv9l7ULzlBgtVT1sUzzHladbFekC76cTEeXp0omI8iysLK6OwiIgIiICIiDC1y77FbFeJxXyixGmxOogikaGMdYAtWq1m04hm1oj29pY95LHvLwPpTivvGflCelOK+8Z+Vb4bMctXvrHvJY95eB9KcV94z8qelOK+8Z+VOGxy1e+se8lr/wAy8D6U4p7xn5U9KMV96z8icNjlq99lPFLHvLwPpRinvWflCelOKe9Z+UJxWOWr31j3kse8vA+lOKe9Z+RY9KcU96z8oTiscsPf2PEpY8SvA+lOKe9Z+UJ6U4p71n5AnFY5Ye+se8lj3l4H0oxX3rPyhPSnFfes/KE4bHLV76x7yWPeXgfSnFPes/KE9KcU96z8qcNjlq99Y95LHvFeC9KcT96z8ielOJ+9Z+ROGxy1e9se8hB4rwXpRifvWfkRvlPiZe0GVliQPYCnFY5avfhZWjDdgPELZc3VlERAREQEREBERBgrzWOeUNRh1eaeKJjm5Qbkr0pXgvK//vR+4F006xa2Jc9ScQn9MKz3EfNZ9Maz6vFzXnFherhq8/JZ6T0wrPq8XNY9Maz6vFzXnUTiqvJZ6L0xrPq8fNPTGs9xFzXnUTiqclnovTGs+rx81n0xrPcR815xXasQuhp8joi4Dr5Bb8FmdOsfCxe3bq+mNZ9Xj5p6Y1nuI+arPgwqN5a+SzhvAJIA4/FbMp8Mqak5Xg59zb2His7a9Lut2n9Maz6vHzT0xrPq8fNVmx4VHICX3c07iTY/FbPfhhc7rtc3PfKd25TFejdbtP6Y1n1ePmnphWfV4ua5GINpGuj6G4kW6xJvqqa6Rp1n4ZnUtD0nphWfV4uax6Y1nuIua86sK8Vejks9H6Y1nuIuaemNZ7iLmvOonFU5LPRemNZ7iLmnpjWfV4ua84ik6VTks+nYZUurKGGd4Ac9oJAVtc7Af+zUv3AuivHb29VfTKLCyooiIgIiICIiDR+8LVbPBJFlo4hvtOaPigyuLNXVUNfUZc8kbCepk0AsLG/xXaDSdxBTKeIQcOHGKq7ny09mG1m5TpvupY8Tq3SMJpbMcRfff9F1y037FnK7wQYRZyniEyniEFerc9lNK+P2wwkfFcelr692xEmYgu1eW2BC72U5uxHx52FrwCCLEEb0HEbilXJG5jac2EebaX3/AAWkWL1bKeZz4JHltjHmaQXLvNjyMDWgADQABZyu8EEcD9rBHIRlLmg2PYpFnK7wTKfBBiyLOQ8QmQ8QgwizkPEJldxCDCWWch8EyHwQa20XMxWoqYXsEDnN6hLbNzZ3X9ldQtNjuQNNhuQch2JVAjDzEMweQYh7W46fJYgxWqflc+kyt0J1JO/sXWdC10jXua0vbuNtQt8p4hBTw2qfWU+0liMTg8ix7RxV9R5SCN29SIMoiICIiAiIgIiIMFfNcd/73V/fK+lFfPMapHvxiqeCAC/tXTSvFJzLjrenJRWehSX0c1OgycQu/PTt5lZFZ6FJ3mp0J/eanPp9isis9Ck7wToUneCc+n2K7PbbuGvbuXQqOjT4hDaSN0Vw12UWv4lV+hSd5qdCk7zVmdak/Juh0WuwiGfM0jqu8Ty8EhgwqVryHA2BcQSRYcPiud0KTi1Y6DJxas8lP/ZrfDpRPwmJ+Zrhmy21uR+m9Hy4W6zS4FtiL2Nxqud0KTvNToMneam+n/su9rXdH6U7ov8AC7NVArPQpO81OhSd5q3GtSPliZiVZFZ6FJ3gnQpO81Xn0+0zCsis9Ck7zU6FJ3gnPp9mYVlln8Rn3grHQpO8FllE/aM6zfaCk69Me1j2+mx/w2/BbLWPSNvwWy8r3R6ZRERRERAREQEREGCvD+VcEkmMFzQCMg7V7gry+NOhbizjOMwyCwU3zTzDlq+nleiS8BzTokvdHNd8SYe03DPwOqxtKFrhZvx36K/s3ebDg9Fl7o5p0SXujmvQumoHhof3r6DsUUbqIF5f1m5uqDfcn7NzEuH0SbujmnRJe6Oa77XYdlF2kuvu1stK3ogYRCbyg68LJ+zcmsuH0SXujmnRJe6Oa6F0us/tXYzLn9El7o5rPRJuA5q/dLp+1czLn9El7o5p0SXujmuhdLqftXMyodEm7o5p0Sbujmr90V/buZlQ6JN3RzWOiTd0c10LpdP27mZc/ok3dHNOiTd0c10LpdP27mZc/ok3dHNOiTW9kc10LpdP27kTL2WBtLcIpmneGBdBUsI/7ZB91XVc58vfX0yiIq0IiICIiAiIg1PtBc6sfkndn0BAyki4+C6Dr5gsE8Wj8SoOYaialw0SDqkyBoLv5QTa6UNfLPMM8rC3Jd4ta3Dmuk5udpa5gIPYVrsY81xCy+69lRypMSntKRLG0/ytLdQb2A/FWqusfG2HZSs2rjYs334q06CN180LDfU3A1WTBGbXhYbbtEHNgxCok1BY5udoOm4E2sp6GrkdUTRVLm5mu6tt1tbfirjY2tByxtFzc24o2NrTpG0G9/xQaVhcKeUsuHZDay5BlrmQ+pEkjQQWZtCd17/NdzXNu7OKa91ByJK6rjErg3M67crchsOKuYbNNLttvoQ7qtItYWVzXupr3fmg3Ra3d3fmsXdw+aDdFrd3D5pd3D5oNkWt3cPml3cBzQbItbu4Dml3cBzQZO4rDfZCwS6x0+aNLso6vzQVMVeWUT3AyB1wBk33/ZWYCTAwk5jYXPFbG/d+aAu4fNBl3Z8VlaknS47VsgyiIgIiICIiAiIg1K8lV1LIcRqmyR5wX3XrSoDFG5xLo2k33kLNq5hi9d0PJGrguC2nt/7W/TKZjzlhzDjxXqthD7pn5QqNdUR0k0bBBG4OGY3Gv4LGyXPjl541FPtI3CEgMvfTetm1dMAM9PcjgF2G4vRuc7/pbMbe7iBvUtPiFLUVDIRSFufc4tFlOOTilxBVUtszob3Psjs8VQvw0C91sIvdM/KE2EVv4TPypOnlJ0cvC3S69NV17KasfB0ZhaGXzW7fgoxi0GXK6lBky30boNFnhT9f7edui9DHjFNaQy07epa1m77rsMihe0OETLEXHVCcP2n67w10v8V7rYRe6Z+VNhF7pn5QnD9n6/28LdLr3Wwi90z8qbCL3TPypw/Z+v8AbwqL3Wwi90z8qbCL3TPypw/Z+v8AbwqXXuTDF7pn5QubNiEMFU+J9K0gOyi1r34nw1ThP13mLrLT12/EL0TcWpcxaaQucCdzRxVujq6SsmdHHCA5gzXLQrGlhY0HSZ7A+C2WAsrvD0CysLKKIiICIiAiLCAVVlpYJpS6SJrncSFaUZBzlSfKe1boFL7hnJV6yKkpWNcaRr7m1gF0ba2/uo56aOoaGysDwDex4qYhNsOR0vCQ8NEIJ7bN3aLcVGEmQMETSSct8ml1f82Ulyejsu7estw+mYAGwMAvdXELthjzfSe4ZyTzfSfV2clasUseCYg2w5FaaGifE19KDtO0DcoI63CzfawMjFwBcbyV15KWKctdLGHFu66iGF0okc/ZA3sQOwW4KbYTbDnRVeGvdZ9OxuhcLC+gV+CmoaiFs0cLCx4uDZb+bKQgg07NVYihbFGI42hrBuATbBthB0Ck9wzknQKT3DOStWPBLHgm2DbCr0Cl+rs5J0Cl9xHyVqx4JY8ExC7YVegUvuI+SdApPcM5K1Y8EyngmINsdKpoKSx9QzkqdS7D6abJJTNsAC51tG33LqkGx0UMlJDM4Pkia5wFrngm2DbHTlmqwpkmR8TGE6i7dSFLA/C55mRMiZneCWgt4KyzC6Vry4xBxO6/Z8FKyhp45RKyFoeNzgrthNsLETGsYGsaA0bgFusN9lZVaZREQEREBERAREQaH2gufVy2mc15AsARc2C6DjZwWr2Mf7cYdbiLqDntrJIcPElsxLwxmbQam11tSV8k80TXsa1sjC64O4jsVuWKOaIxyR3YeyyjFHA03ENjbLp2BUVH4lNlmcyNlmgubcm5ANjdWKiskjhhkjDHB9rtvqfgtzQ0zs94R1/a8UfRU7y0uh1abjwKCrFicr7XibYubuduaTbXxU9FVSTTSxzMDHMOg4i+hUrKWGMEMhABObd2o2mhY4ubHqXZr9t0G1VI6KGSRgu5rSQFz4sSeOq1wm/mc8iwAtfRdS/W9k7lgNYBpHb8EHJGMzPaMlO0m9jd3jYLDsakIcI4mh2W9ydAbi4PNdcNYN0dvwTIzX1Yud+iCjV4kYNnkDX3Fz1vkPFRHFpQ1p2Au69gTqdbD8V0DDGXh5j6zd2m5bkDQ5N27RBy34tI1scuxOR2YAdpIWwxSbZvcYGNyNB9reSdLK8YY3TCVzLuaLD8VJlZly7PThZBrSTdIpo5rWzi9uCnWgsBYNsEzHgUG6LTMeBTMeBQbHcVhnshYLtD1SjXdUaFBWxKSWKlc+FzWuBBJPBT08m1gZJYjML671l1nCzmXHiFkGw0aUGXdnxWVoTu0O9boMoiICIiAiIgIiIMKMAkm3FSKCaQxQveOwoN8rvBYdEHEFzGkjcT2KnT1TzUhhdmaQSsNxVplbGYy1ztQSdLcUFzYNtbZR2+CyIgDcMYCOAVWTEMjpA2IkMBsb77Wv8AqszV5hEZMTiHi+/UILWV3AIWusdAqgxAmNzti7MGk2B7R2KxTzbeASADUbr7kGCyMuu5rC7id6wymijvljYMxub8VWqKWWaV+ye1odlcTfVpC0NDUEhxf1mkWBkJG4oL2xZ2xR8lservsFzGUtYGlhqQXWJy5z+C1NFXNYw7dxeTY2deyDrG/gsX6wbcZjra653QagwMZtyZmOLrl5Kz0KqGucF2UgXeer4ePxQdAG9wCLjfruWbHw5rkMw+uayT14Ln/aIt4q06KoZNC904yAND7u3kA35oLuV3gmV3ALZsjX3ykG2+y2QRODhw3rBha4kujYSd5I3qR+4fFZO5BXipY4mZWRNAuStxEGXLWNB8AtYZnOqZYnAWZYghWDuQAiDcsoCIiAiIgIiICIiDCjdez8u/sUi01zusg5cb5XVMYaHB1+tcbuKS11Q2WRotlzW3eyP8rqdbgFjKTva3VQc6aulEjcjmtYWgm48N6y+rnFJE8PZtXHdbeOz4Lo5T3GrXZ9mRtlRz4KypeRexGYDd8VYw+ofM14ldd7XW3WH4K1lI/lbzQNI3Nagq1T6hltgLixvpdUpZsSc1uWI5gQbWsCON/wCy6bpmx5Q9zWl265W9zwCClG+rZUBurordrdb2VeWXEXxlmU3LQeq23zXUbIHXy5TY2OqMkzi7bEX3goFIHCmjz3zZdbqVRl5Gult6NeXAFtiD4oJFlRNkzC7SCPArDpg12UloNr2ugmRRNkL2hzbEFbXfwHNBl/slB7K1JdlNwOayC+24IKcvSfOMJaDsADex0PxV47lr1uA5pd3AIMjctlq3csoMoiICLCIMoiICIiDU+0FRqZnbZzLkZbWANleI1CimpYZyDIwOKgrwVMhonS5c5aT22uFmnrttLGwxOaJGZwSf1HYpZqWOWmNPqyM902UcdAxkrpBJJmcA09bgqIpMWijEjpGlrGglp71jrZSy1uzhimEZcx9r66i6w7C6V+faR5w7sdqB8Fl+HxOEbc0gEZu0A6DSyCKPFGvIGyeMzgAfAneVNR1nSnSDLkLDax3796R4fDE0hoJuQdTutuC2ZSMZK6TM4vcdST2cPgg3qHPZG90Yu5rbgFc5uMtMbn5CW2uD4bv10XVy3Ou61lC6ipnZLwsOT2dNyCk3GY+jxyOaeucvwPw4LEeMsysbJE7auAJa3XTirrqCle4OdAwkbjZG0FM22WFgsc2g7UFMYtZvWicXeG7wCy3GGHQwvLg0OcG62JF7K70SAXtE3U3OnatRQUzb2haLjLpwQaUVb0uSUBgDWEWIN73F1cUMNNDA68UbWEgDTgp0BERAREQYO4rDPZCydxRos0BBVxGaWnpjJC0OcCL34dqmgkEsDJBqHC6TQxzsMcrQ5p7Ct2tDGhrRYDcAgO7PisjcsOF7LZAREQEREGEWMvimXxQZRYy+KZfFBlYLQQQQLFMvimXxQaRwRR3yRtbfgFp0Km9yzkpsvimXxQQmkpySTC0k79Fs6mhebujaTa2vBSZfFMvigjFNCG5RG0C1rWW0cUcTcsbA0cAtsvimXxQamGMkksF3bzxTZRn+UcFtl8Uy+KCMU0IJOzbc7ysugifYuYD2rfL4pl8UGoijF7NGosmyjtbKFtl8Uy+KDQQRN3MA1usuhjdbMwG3FbZfFMvig1jhji/hsDdLaLdYy+KZfFBkgFFjL4pl8UANaCXAC53lZWMvimXxQZRYy+KZfFBlFjL4pl8UGVla5fFLeKCCorI6eQMe2Uki/UjLh8lEMUgP+nUf7Lv2Vl9s/jZYTwnlX86QXts6j/Zd+yHFIBvjqP8AZd+ysLJV8HlW85we7qP9l37J5zg37Oo/2XfsrF0TweVcYnAf9Oo/2XfsnnSD3dR/su/ZWbrCeDyr+dIPd1H+y79k86QDfHUf7Lv2VlYTweVc4pAP9Oo/2XfsnnOC19nUf7Lv2VhZU8HlSfW0kvtwTO0trA79lgVdEdOjzbrfwXfsr25YTweVLpVEAR0ebU3I2Dv2TplE1pb0eYB28bB37K6ivg8qRq6Ltp5v9l37LLayjbYiCYW3epd+yulYung8qXS6Lsp5tDf+A79lgVVFe4p5r8dg79leRPB5U2VtGxwLIJgQLC0Lv2UnnSAf6dR/su/ZWPFFPB5VzicHbHUf7Lv2TznBb+HUW/8AC79lZ3rH6K+Dyr+c4Pd1H+y79kGKQH/TqP8AZd+ysA33EH4LKeDyrDFIN2zqP9l37IcUgG+Oo/2XfsrCyng8qxxSAb46j/Zd+yedIPd1H+y79lY+Kyp4PKt5zgP+nUf7Lv2TzpB3J/8AZd+ysIr4PLMMrZomyMDg094EHkpFrHbILblsorKIiAsXWVq3e74oMoiICysIgIiFBE+djDqHHS+jSVoKyI2sH6/YKqVdZPDUCKFgd1L2sT2qHpNeHODYm+1bVp10QdJ9VFGzO7MBcD2T2rHTIuEg/wDwK5ba2tflywNLTfeCdbq8Z5m1WxLLi2jraHT90ExrYQzOc4F7asKy2qjLS4B9gbewVy5ayqlZl2RYARc5CST2haRVVax1wx0oINmlhHag63TIr7pOHsFbOqY2vLSH38Glct1XXGAkxA9nVab/ABW0FbUsDWzxOA3XsT277/BB0elxZc3WHWyi7TqVLHI2Rgc29jxFlzK2oqWvds4w6MWsbG/xW+H1VRNO5skYbEG9U63Pig6RNllav9krKDKwiHcgb1lat3BbICIiAiIgIiICIiAiIgIiICIiAiIgIiICIiAiIgIiICIiAiIgIiICIiAiIgIiICIiCJ9s/jZcTE6iphqqoxucYhE27R/KT2hdtwGe/bbcsFrbk2BJ8EHDZidXaXK1mSIEWdv0G9SNr6uKX1zo3Rh4YcrddRddbZR5s2Rma1r5dVnI3ut5Jkc/Da6WpFQJMpMYBaQN4I0VZ2LymKLI6MOcxpce6SbLssjYz2GNb8BZRTUcEzMr4mgZg7QAXQct9fVEBzDG57Q8A7g6xGvzTzvIZIdm4PY4APu22pC7BijLQ3ZsLd1rCybKK4OzZcaDqjRBxzX1TowJMpDgHiwtYZrWW+EVFRtGxSuDo5M5bxFiutkZ3G8kDQNzQPgEHJlxWeOSQhrXBrnNEVusLC+YraWpmbDTy7aOb1ljkFuzcuns2Zi7I3Md5tqon0UL5Y35cuzN2tboL8bIOZFiNbK0HLGA9waCf5STa1kmxaeJsQu0vDrSC2hGa1wuwI2C5bG0X1NhvKGKMm5jYbcWhBSr691JKBdoaYi4F3EJV1kkcNMWOawytuXu3DS9ledGx9s7GutuuLo5jXNyuY1zeBF0HHGKVRaPUjMWbQafy/8Ata+c6svbEx8TnOP8QDQdUm3yXbsOA3WWrYo2izY2gXvoAEyijhtXPO4tnLDeMSDKLWv2KocWqG21jfnB0A/h9a1yu2GtG4AaW0CihpYYGFjI22N73G/XtRXHOIz7R0hc1xja4Aj2X2W9Ti8rXEROYG3ADgL62vZdjZMADQxoA3Cw0UNRQQVDAxzSxo7GaXQc1+K1Mb3EtY6zi3ZD2tBvUUdTO6pLjMyQOMeg3C99F3I4IowAyNosMt7a2+Ky2KNvsxsb8GhBwqSplZJAxkjY+u8StA0JtcC6u0uJiSSNsj2NBjLn/ZINl0NjEBl2bA297ZRvTYxa+rZrv6u9BssrCymQREQERYQbx2yC25brSMAMAC2QZREQFE54YHuO4KVRFoeHtcNDooK7K28wY4aHdZbOr4Gl4LichsbBYioWRyB+Zzi32QTuWvQiXvc+S+Z4du7B2IJnVUTC4OdYtbmPwWJauGLJtHgB+4rD6baFxc7ews0CjmonTBjTL1Gi2W2/RUSR1sEha1smrr2B8FJBPHUR54nBzbkXHgq0eHhoGZ7ibkkjTsspaOl6JGY2vLmXJAO/VBXq5aqORvR4s4LD2dvxUbqqsa2nbkvI8EuAb4jkt66SqByQNJaW7wFTJxF2V2zcXCwBOiCZkuIbQdQtbu9jS6xPNXvBY2N7QLDMG7zf9LLfpGIi5EXsi+Uj+6jkmxIvybM5RoSG79P3QSQz1jY3bWMtDWE6hatqK72xE4g21y6kfBS1LqsvysYTGAHXG8+CibUYi4AbMtuDubr4IMdKxAtkOxLWsues3f4KxQS1MsrhKwCINBbpv/FVxLiDS7qEtJ0u26GfFA0kRAkDRtvig69hbwRoAsBoFznzV2zgAaC5zTnyt3HsVaOTEI5HSGJ7tLfHTfb4oO072StuxRRuL4A5wIdbUFS9iCA1AFSISxwJFw62hU53KAU4FSZ8zsxFrdllOdyDDdwWy1buC2QEREBERAREQEREBERAREQEREBERAREQEREBERAREQEREBERAREQEREBERAREQERYQeex6tqaavYyCQtBjBsB23K5vnTEA4jauvwsr+NuazHKZzyA0MaST8SoZZ4HPLi9maw3G/bxXntnM+XltM5nyqnFq+9zOR+CyMVxBwuJnEeAUzRA52acANMjywnc7gswy0wc8NLYmh4OpvdZ89s+e1fzvXbjOeSeeK7355KYdBdUSP6pbbqgnx1uq0LoGyTOLGlo9hr/imZ7Zmbdtxi9cN055IMXrh/rnkpslEIZTmjcb3aL2I3aI/oxjkjY6EZnNPwHanntf67Q+d66/8c8k871x/1zyUsooRKB1cpbclvEdn4rQPpiG9SMEBrr9t76hMz2f12wcWrxvmI+IWPO9da23PJTyupJo2N2jA8HedwF1VxAQCVpgy2LesGm4upMzHykzaPluMXrh/rnknneu9+eSpIs75Y327XfO9d788kOL1x/1zyVJE3Sb7drpxeuP+ueSed6638c8lSRXdK77drvneuH+ueSed64f655KkibpTfbtd871177c8k871/vzyVJFN0rvntdOL1x/1zyTzvXW/jnkqSJulN9u13zvX2/jnkgxeuH+ueSpIm+Tfbtd87V177c8kOLVx/wBc8lSRN0m+e13zvXH/AFzyTzvX2/jnkqSJuk327XRi9eB/HPJPO1d788lSRN0m+3b2mDyvnwyGSQ5nm9z+JV1c/Av+0Qfj+pXQXsr6h76/5hlERVoWrd7vitlq3eUGyIiAiIgLBWVgoOVWxVRqWyQXytaLC/bdRg15G0e28oactm6X8VNXdLMjBADlGunHxUM1RXwxuzg2b/OBv4IDnYkW9YZtQLWt2b1LDJXuqIs+kZvnu3tUO0xCX24nCM2NwNVmCSudUloaGsD7ONroMRvxGOFzXNNgTbS9x2XU1JJWuY8vFhkuwW7VpO7EHPka1hDCd4AuB2W1W0hrmSerzFuVthYaFBmCWvc4NljNiDc28P3UYnrwHtjYTl0tbQblpHV4i8vaGEva4AgDQcQpanp+3c2K+zce0dltwQS4X0oCQVTct3Et5roriOOJmFrAHBwFiRbjx+Cu0D6p75BUMLW6ZboLrvZKysP9krKDKwdyysHcgw3cFstW7gtkBERAREQEREBERAREQEREBERAREQEREBERAREQEREBERAREQEREBERAREQEREBYWUQcXF8JfX1QlbKGAMDbEeJVH0bk+sN5L0bvb/AARYmkT5c506zOXnj5OzEAGpBA3XG5Y9G5PrDeS9Eq9fO6moZpmWLmNJF9ynHVOKri+jcn1hvJPRuT6w3krLMYkgZKKprXuY1rgY9Lgi+7iLLeHGhJJLeEiFrmNY++pzDgrx1OKqn6NyfWG8k9G5PrDeSvSY1EwOIhkeG5s1raAED+6t0VW2sic8McwtcWuaewhOODiq43o3J9YbyWPRuT6w3kvRopxwcVXnD5NyD/Xb+VZ9G5frDeS9C7cPiuPV4rUQYqYGsaYQWg3HEcU44OKqt6OS/WG8k9G5frDeSsDF5jFLIGghkQeBbXfYqR2NxOfLHHHKXMBs4NvcjenHU4qqfo5L9YbyT0cl+sN5KxR4yX1TKeUhznsDm2sPjdXsPxCOuEuRrmmM2IPyITjqcVXJ9G5frDeSejcv1hvJei7UTjqcNXnfRyX6w3kno3L9YbyXokTjqcNXnfRuX6w3kno3L9YbyXokTjqcNXnfRuX6w3kno3L9YbyXokTjqcNXnfRuX6w3kno3L9YbyXokTjqcNXnfRuX6w3kno3L9YbyXokTjqcNXnfRuX6w3kno3L9YbyXokTjqcNXnfRuX6w3kno3L9YbyXokG9OOpw1Q4bTGloY4S7MW31/Eq0tY/YC2W48OkRiMCyiKqLVu8rZat3lBsiIgIiICwVlYKDnVYqy/1B6gbu4lQA4iP5S4braKWrNW6oDKe5bk8Lb1CRiIbZlyQ4do0CDadtcakvGawFhbdbw8UIxIM3jS261ystZiAljzPOzuC7dy+CPNeJpDH1oyTlFx+BQQxNrxLK1htbW/E8FYYa/YPc4XeHCw0vbtWszq11URAbNBF7jebfoo44sSa57mudcm9nEa8UB3nEFoNs59nTt7bqOeOv2TXvc5zg4AC39lO5mIusMzw0g63AP4rDRiZc6/VbcAZiNB2lBgtxJsYAda1uzXxXVgcXRNc697a3XL2WImQdc5be3pfdu5q7QCoaxzalxcb9UnggtP8AZKysP9krKDKwdyysHcgw3cFstW7gtkBERAREQEREBFhZQEREBERAREQEREBERAREQEREBERAREQEREBERAREQEREBERAREQRPPX/AACxpxW9ryH4LNhwQR3HgtJY2TROikF2OFiFOAEsOCDneaaHY7LYjLe+/W+7enmqiykCLRzQ0gHsG5dGw4JYcEFBmGUbIzGIhlIIOvE3P6KeGGKEOEbQ0OOY/FWLDglhwQR6cU04qSw4JYcEETiLDXtVeTD6WWp6Q+PNJp28PBXHgWGnaon1MDNrmeBsrZvC6CnUYXDJEY4Tsg4ZXkaktveylbh9Mx73MblMgs6xU0dTHJM6NoddouSRopbt8LFBQbhVC1uVsIA017VNS0dPR5tg3KXb9bqU1MIlERd1ybWspdPBBppxTTisTTRwxl73ANG9bhzTutfgg104ppxW/V8EJaDqQg004ppxR00bZWxEgOcCQFrUVEcEW0cC5t7dUXQbacU04oyVjy4DTLobhbktHC6DTTimnFGSse0OaRY8VjbxCHa36nGyDOnFNOK2u0amwWbtvbS6DTTimnFYbPE+Z0TSC9oBI4XUthwQR6cUupLDglhwQYj9gfitlqz2ea3QEREBaN3n4rZaA9ZyDdEusXQbItbpdBlDuWLoSg59bFUyPGxcWsLSDY21Vfo9bG7O1waXfa/VT18NVKQID1C0ggm2qgkpq2QRskFw07w4eKCaCGsa8OfKXtIIcCdN37qOWKuLoo4nZHNYM5A/RaMp8Sbla2XKxo0FwSpooa9lS1z5c0QB001+KCvNS18rhldZwfmGZ19FOYK9zj6wtFjfrdttLKN1NUHK/I7OGkFwdvd+y6zLhgDtTbVBz5aes2TMkhztJsSeV0dDWmnjAkO0a03v2m/b810tE0QcoRYgy/aLCwv4LpQh4hYJNXgDMfFb6IgP9krK1ceqVm6DZYO5Yul0Bu4LZat9kLKDKIiAiIgIiIMItc7eIWczeIUTLKLXO3iFnM3iEMsotc7eI5rOdvEIZhlFjO3iFjO3iFcmWyLGdvEc1jO3iFDLZFrnbxCZ28QmTLZFjM3iEzN4hXJllFjM3iEzN4hMmWUWMzeITM3iEyZZRYzN4hMzeIQy2Ra5hxCZm8QmTLZFrmHEJmbxCZMsotczeIWc7eITJllFjM3iEzN4hFzDKLGZvEJmbxCmRlFrmbxCzmbxCZGP5z8FTqJiZHtzFoYL6b1d/nPwVSqo3SyCSKTZv3HxQRUlQ/pIiJJa5uYZt4Uzq+NtVsHte0m9nEdU28Vilo9jIZZHmSU6X4KtU0VTU1crn5NkWZGG5u3iUF6nqWVMO1jvkN7E9qgjxWnfn1cGsaXZiNHDiFBQUNRSse3qBj7NyZiQABYkfFYpcNmjs2VzC2OIxst237SqOg2pY+lFQwFzC3MLDUhVfO0GzLssmYEtLMvWBG9bwxVFPSRws2ZLWEXJ7exUY8Pq2MY/1e2bmzHMbOzbyg6DcRgfII2OLnmPaBoHYlJXNqpJGCORjo7XDxZQwUD4KiB4c0iKEsPiSVvSQT00ABLXyvkLpCfHgguP3fiuTWU1S6oqGxRZ2VIaM97ZbcV1n7h8VSlxJkVUYTG82cGl/YCdyCgaGq6PNEIvXH/Wze2L7lr5rmc3RjsuRxa1zvZdcWtZXDjUIzgxPzMcG2Fu3tWzcTd/1RdA4NgeGg5h1rhBSnw2skecjsnXLib7+ru/FXKyOoMdM+GK7mAhzAbWuLLMeLwSNDmtfdwBaLam5sozjDXMOSJ7ToQSN4va6CszDag00pkYHS5Ght3X3b1LT01WMVE7osjTcOsdCLCylOMsDrCnlcNTmFrWG9WaivZAYOq5+3NmkaW+KCm+nqxXENZeIzCTPm7LbltU0cs2JlzWHZvjLXPJ3cLeKzPjLY9u1kLnSRC+W46wvZSOxSNj8r43gNsHu0s1x7EFUUdaxrJXNbJMQ4OudBwUMFDVRRgSQmSEPzbLNv0/dXW4zGXAGCVrTY5juAO4rphBw5qGoMkjxDmic++yzfZGv4FIsNqQ9j5Bme1zdS7+XtC7qxZBxaainilaJ4Nq3LZpzexvUz6Sc4J0cD11tNfFdWyWQcfFY3yVEDBCZrxuAANrHSxUAoK4Ptvl37fN2W9ld6wve2qWCDk4RSSwTyvfBsg5jRvvci9yuulkQEREGsfs81utI/Z5rdAREQYXnMRqK7zjPHTzloYGnKPFejK8/iGG1k1fJNA5rWvAG/gsX9MX9KjpcVsMtQ52lz2WQy4rkzNqHncLaKTzXieTLtG2+KwMJxPdtRYdl1z8uPlAKrFSXgTuuzeNFuJsWvZ1Q5vxW4wfEQ4uEjQTqTdZ81YmT/FF/ip5T+kW3xfS0ztfELJnxUMLukOuDYhSHCcSJuZW80804n75vNPK4sqS4jiMLzHJUPDhvC0861/1l6tPwOukcXvcxxPaSseYKzizmp/bExqK3nWv+svTzrX/AFl6s+YKzjHzTzBWfY5qf2mNRW861/1l6eda/wCsvVnzBWcWc08wVnFnNP7Mait51rvrL086131l6s+j9ZxZzTzBWcWc0/sxqK/nWv8ArLk861/1lyseYKzjHzT0frOMfNP7Nuoreda/6y9POtd9aerPmCr4x808wVfGPmn9mNRW86131p6eda76y9WfMFZxj5p5grPsc0/tcaj0tA90lFC95u4sBJVhQUUZhpIo3e01oBU69Menrj0yiIqoiIgIiIPCGCfZxyAuLX7iDu1sthTTkgZzckjeexbMrQyBjQw5mNy3vpvupIa1hmD39QMcXfG43LyvH/yrMincWA5wHmwOq2lp5o25g9zhci4PBTPxIvEejm5bXt224LL8SDmOYIgGE5rX7VfB47U3tmjAL87QdxJWxiqBluHjNu13qWtrTVBtwQAbkdl1uMQGcl8eYXBAvu0URXEdQSRZ4sbHXcVl0FSx7mEPuz2rHcrEmINdtOoTmsRc6XHastxJjHSOETryanVDx2qiOocbASE7rXUkdNO8kEuaQbWJW3T3ENBbbK0jfvJFrraPETGQclyLHU8BZPBGO1bZ1BJsHnKLnXctM7++7mr0eIsZI+TZHM/fY+C551JKzP0zb6bZ3993NYzv77uawimZZzLbO/vu5pnf33c1qiZkzLOd/fdzWc7++7mtUTMmZbZ3993NM7++7mtUTMmZbZ3993NM7++7mtUTMmZbZ3993NYzv77uawspmTMs53993NM7++7msImZM2Zzu77uaZ3993NaomZXNm2d/fdzTO/vu5rVEzJmzbO/vu5qzhrnecabrO/iN7fFVFawz/uVN/5G/qrWZytZnMPbfz/gs6cUIBTK3gvY95pxTTimVvBMreCBpxTTimVvBMreCBomnFMreCZW8EDRNOKZW8Eyt4IMP3D4qtLQQSve597vIcdeAsrWUcEyt4IOd5mpwx7Q+QB4set2cFs7CachwDnta4tNg7tG4q/lbwTK3ggpxYZSxbKzbmK5aSddVjzXTWA61gLDXxuruVvBMreCCn5tp7W13Fu/jvW1RQxVEMcTnODGW0B324q1lbwTK3gg54welGcXeQ4Fts24HVbea4C8Oc57t2YF2jiNxKvZW8Eyt4IKfmymy2sbZWt39g3KzDGImkB7nXN+sbrfK3gmVvBBm44pccVjK3gmVvBBm44pccVjK3gmVvBBm44pccVjK3gmVvBBm44pccVjK3gmVvBBm44rFxxTK3gmVvBAZ7K2WALDRZQEREGFGfaNlKo7C7iUGFQxOComMOwzdUm9n5dew+KvNfG5xAIJ4XW+UXUHDEeMbUvc8Wb7IBFipKdmLCaN00jSy/XbpuXYyhMoVGqLbKEsLIORiFNWSVkclO4hgZa2awuq9PDirZMjHBoHtk63XXlqoIXBkjsptdRDE6IgetuD22KDmx0+LxFxaW9ZlgM3bxXYptr0ePb22uUZ7cVr0ynLHuDtGaHRRsxKmMYc5xB4WQW0VbzhS5Q4vsCbAnRZgrIZdNQ7u/p+iCwirmupmkhzi2zspuCNVozEack5iWi9gT2oLaKvFWQva25ykm1itXYjSsbme/IPFBaRU24lTgXldkuSG+IHat/OFMXCzrg+Gt/ggsoo6epgqS8QvDshsVNlFkGW+yFstW+yFsgIiICIiAiIg5fmeh9z808z0Pufmr6LO2GdsdKHmeh9z8ynmeg9zr8VfXnsQEhxWbZtm23U2RaDbxTbBth0vM9D7kc08z0PuRzXKnrq+WSpaHSRxNIcCGats6x/dTvxKrbLs2hzjnNjkOrbaK7YNsL3mah9z808zUPufmqFLU4lmifK8uBcwObkto4G/Jd5TbBtjpQ8zUPufmnmah9z81fRNsG2OlDzPQ3Pqfmnmeg37Ec1JiefzbV7O+fZm1t+5cKkFSIcrRIWFxsbG3sfurtg2x07Pmeg9yD+KwcIoAbGIc1yjVVdOyPY3c/owuCNWdYAlZqJat8VPJP6wnMPVtOY77FNsG2HV8z0PuRzTzPQ+4+a5UVdXw4YWOY9s4IDercAcV3KCWSehgllblkewFwtaxTbBtqg8zUHuRzTzNQ+5+avom2DbVQ8zUPufmnmah9yOavom2DbVQ8zUPufmnmeh9yOavoptg21UfM9D7n5rHmeh9z81fRNsG2qj5nofc/NPM9D7n5q8ibYNtVHzPQ+5+aeZ6H3PzV5E2wbYUPM9D7n5rPmeh9z81eRNsG2FHzPQ+5+a2iwqjila9kVnNNwbq4sjeE2wbYboiXWmhERAREQEREBERMgiImQRYus3TIIiXQES6XQEWLrN0BFi6zdARLpdARYus3QES6xdBlEul0BaSSCNoJ11st7qGpPUHxCCZZWBuRBlERAUMjS5kjW+0dymUYNnO0O9BzoIpnVLC5hYGbyTv8Ago6wVQdJsjJbagi3CwXWv4FL+BUHIn6U+ZxbtGi34W4fG6SOqXU9O31rZwNSN34rr38Cl/Aqjl04qQWPG0tmOjz4dv4qxhhmFOW1DXCQOcTc37Vcv4FM3gUFCrNFnIqAS4t14WVfPhZa6M5jawIN+0f5V19JFNMJZGl3Vy27Fl1FTuzXjuHbxxQVHsoabaQgEFwDjcn5FaMfhl7tDyeGu9XnUdO9wc6PMQLarSTD6Z7QBGRre4QRS0dA6FtQ9pLAAQQSomy4bHI2QOkzA5bkk6q4+kjfE6LrBjhaw7FkUVO1oAitrm/FBS2OHSQh5D3sD7AEnUrUtwvNdwcSDpckq90OnDS3ZkAm/wCKyKOmDiRFYlBVhbSP2MzWSWLixpc471a83U5aA5pNjcElZZSxMLcrSA05gOy6sZ/AoKpw2mNrtcbX3uPJDhtNe+Qh173DjdWs/gUz27CghgpI6d5dFdoO9t9FY7Frm8Chd4FBlu4LZat9kLZAREQEREBERBFY8EseC3WUEdjwSx4KREEdj3Us7gpEQR2PBLHgpEQR2PBLHgpEQRWNzos9bgo55hAW6XzvDeaglxFsczo8t3NcG28Lb0E7KdjJnStjAe/2ndpUljwUBxGlBcDKLt+fwWvnKnzG7tOzTW/wQWbO4JY8FGytgfM2Jr+s7dotTiFM17mGSxaSDcdvBBNY8EseCqyYnTMiLw4ki/VtqpHV0LBFtHZXSi4CCax4JY8FVfidO1waC4kuDbAce1bec6W38Ttta2/4ILFjwSx4KKGup52uLH3DW5jp2LTznS2ac5s4XBsgsWPBLHgoH4jSscGmTUi+g7FrLiVOx+RrszrjTlr80Fmx4JY8FX850tv4nbYC2p+C2jroJmvMTs2RuYi3Ygmse6ljwVSLFaZ8THOflLwCARxUj8QpmNaTJ7W6w3oJ7HgljwULa2LZySOcAxhAv8dy18401h6zf4bvjwQWLHgsgG40VJuKQljCb3c/KQNbb9/JWYKqGoc4RPzFu9BzcXr6imqmsicA0sB1HiVQ871nfHJTeUH09v8A4x+pXLXy9bUtF5iJfR0dKk0iZhe871nfbyTzxWd9vJUUXLmv268NOl7zxWd8ck871nfbyVFE5r9nDTpe88VnfbyTzvWd9vJUUTmv2cNOl7zvWd8flTzvWd8clRROa/Zw06XvO9Z3xyTzvWe8byVaKB0rbgga2FzvK12UgdbI6/wV5NTtnj0ulvzxWd9vJPO9Z3xyVQRvNuqbE2vZY2bjfqnQ2JTk1O149Nc871nfHJPO9Z3xyVN7CxxBHbZMj7jqnXdonJqdnFp9Lnnes745J53rO+PyqoY3hpJBGtk2Ul7ZHX4WTk1O049Ppb871nfHJPO9Z7wflVPI7Lmym3FYIINra8FOXU7Xi0+l3zvWe8H5U871nfHJVJI3RvDX2BOq36M45MrmuzbrK8mp2nHp9LHnes745J53rPeD8qokWJCKct+2uGnS953rO+OSed6zvt5Kiic1+zhp0ved6zvjknnes745Kiic1+zhp0ved6zvt5J53rO+OSoonNfs4adL3nes745LSXF6zKOu3fwVRaS+wPika1+zhp09fhsz56GOSQ3cb3P4lWlSwb/tkP4/qVdX1tPzWJfLvGLTDKLCytsi1HtOWy0B1d8UGyLUSNJsHAngtroCJdLhAQpdL6IOdWSVbXhtPGXNLd/BQMOIAtYwObHYauaL79VvWS1LZi2maXHKNw8VG99aJGPlG45QB2nRBmHp/Smuewhl7OPgpIpKt9SQBaAh1tN+pWGy4gaQksIk2mgtqWreI1jmP2wF9qLAC1hdBUY+vZlYxrg8e1cXIF1vHPiL7nK7Le18ove/6LYvrpZZAwER5iLkdnZZajp8bSWRvzki+gtuQbVzsQfUZIY3ZGkEHsWW+cA5xaHHhmA8FOTVmqe2xEZabH8P3VMjFCW6XDLEXQbtkxN0hGVwYDpcDX/mq3qJMQbJLs2ucy9mAAabv8rUuxEvzgOytJ0sNQpTLVS0jSA5krXi4tvF0Gs0tcNmWxuN4wXBoGju1RMlxNt3vY92YDSw0ScYiXWObKMpGUa7tVu2asG227bNDNPig6kUgfGHai/Fb9i4x6c97M8Zyh4On/Ny7A3IMt3BZWG7gsoCIiAiIgIiINHPDGku0Cg6ZGDrcDisVwcaclguQb2XNnnbI0hjnOc6wEdtyiO2CCLg3S4VKp20WFuMTwyRkd7nW2irVM0sbKOYTOGYtD9dNeIVV1rhZuuVikzw5rI5tmNm5+YdpHYqr8UlfWUMYkyAkCQEe0SEHful1zMQlc2pp2wTkSPOjAeqWjeSqtPVVMkgc2e5lY92U7mEbkHdRcKWep6HTVJkcY2tJlyusTqu1G4OFwUEVRA2oaWklpBBBG8EKAYc1r9oJpNofafpcrbEXPbBmY8ss9tyB2XVajq6id0rZALBpNuB4IJmYXC1+YOdocwHA3uhwyMSmVkj2vJuCOxVqOaobI1xvkfIGlpG7RbzVFXtHZHANzOAGXgLoJ24cxtQ2YyvJacwv8LKMYWJHSGaRxBkL2gbgewqs/EZC/LI7KwtIcA3UGyU9ZURugiaWubprx11H4ILhwxji522kD3gh7tLkcFtPh7JmxDO5ojGUWsq9TUVMFfJs2Ex5RY79bblG2sq3uyxPDwATmy77C9kFhuExtdm2ry7TU27Ct2YZG17HmR7jH7N+wcFz+m1jnMka3NlOpHYLa8lIKqeJjxtv53EFzfAWCC/HQxxtyhxI2eT8FGcLj2kTs7yIw2wNraKsayra0PkcI2uJt1b2tuH4rV1ZXmPPo1xDurl3WAIQXGYXCzXM4nrC/xUfmeEyNc6R5y9h/54KWolfNhrzHfagC4HFU55nTSEsc5sJDWufb2TqgtNwyISMe57nOYLNv2DgpYqGKK5a52rMmvBUemVgkytYCA3S436b0kqaxjh1cxFutl3A7z+CCzHhUbHROdI55iGVt7aBY80x2ttX6CwvbQKCavqGZNmS/tvk9rVGVNdbO7UWDrZPHdyQXI8PjZC6PM4hzg4kntFv2Wj8Lie+R2dwEvtjvBRUlbPKKjMPZZmZpbXXRatrKmNzNsLtNiXBu643IJW4TCwEMe5oJuR466/NTUdDHSOJYSbi2vYFzJaqqlDL3a699mG7xlOvNdqAkwsJ0JAug4PlB9Pb/4x+pXLXXx2GWStaWRucNmBcDxK5vRaj3L+S+TrUtOpPh9PRtEUhEil6LUe5fyTotR7l/JctlunXfXtEil6LUe5fyTotR7l/JNlujfXtEim6LUe5fyWOi1HuX8k2W6N9e0SKXotR7l/JOi1HuX8lNlujfXtmOcxwljdCXXvZb9JBe4uLwHAC43iyj6LUe5fyWei1HuX8luN8fDH8dpukCVzd4IdcE9gWpqgG2bcEE7hvF1F0Wo9y/knRaj3L+Sv99JinbaonEzg61iOzsspOlt1sHdbf9nTsUXRaj3L+Sx0Wo9y/kpi/S/xj2lZK2JhdmzdYEA70dVi5ALiNLaW7VF0Wo9y/ks9FqPcv5K/30mKdpHVMZie0NILlC2TJLnHW4ZlnotR7l/JZ6LUe4fyUmLT8NRsj5ZmlbM4vPVIaAAO1YMw2zHAWaywATotR7l/JOi1HuX8kxfpP47RHUk+Kwpui1HuX8ljotR7mTks7LdN769okU3Raj3L+SdFqPcv5Jst0b69oUU3Raj3L+SdFqPcv5Jst0b69oUU3Raj3L+SdFqPcv5Jst0b69oVpL7A+KsdFqPcyclpNS1GQepfv4Jst0b69vT4N/2yH8f1KuqnhLHMw6Jr2lrhfQ/Eq4vsaf8AmHyb/wCpZREW2RQyBxZIGe12KZaN9p3xQc2COV1Qw5HMDfaJ3D4KGWWo28mR8+QPsBl7eW5dqyxZBQkdM7OWPeLxbgNzvBR1c01omxvlbJbWzbjd2rp28Esg5UElV1HXkcMzhZwtfTt/FWMMkmdAW1Obahxvcdl9FdslkHPq21mYmnvlyiwBG+6pvgxKW7ybPLLXBFh8FcrDV5w2ADKW6X7FCyKva5rYyWRWAtpffqg3DK4QMDHWeC4uGmvC6MbXuhm2jOtnBYLjd2rSGHEBVNkeAW3s7iQpWMrm1FruMeYm53W/5ZBVdJiDJIo7yZ3C9iB+NypcuJ7g7TfvGbfuWXR4kHEtcT4GyjdFiJc57A5r8oFz26/rZBIPOTY3Of1iewEaLauFbM5op2kRub1rkBYmdXGUMivcMFzbS/atHsxJzLAuFxxsd6DaVtc2nhZEBm1z6i1lpFBiFmhziCBbeC0LeKGsEjS9u4j4WRwrQ85BJvcTroeAQCzEgb5733gEafBaGHEC9xc2+ZoBOl7X3fFaBmKtdnDeu61yTosMlxOUP2QcbOtc/NBfpBVNnyzX2YGhNtVe7FxXectoGMd1hYucRrZdlt8gvvtqgN3BbLA3LKAiIgIiICIiDW11qImA3DGg+AW6INXtD2FjhdpFiFC6igdIx5jaXM9nwVhEFZ9DTyNDXxNIBzW8VvJTxyZc7GnL7Om5TIgqOw6lc6NzoQTGLN8FvHSQRPe+ONoc/wBo8VYRBWfRU7wwOiBEfsjsCljiZG55Y2xebu8SpEQVqqpZTZTJuc4NWOmU3V9Y3r7krKZ1QG5H5HMcHA2uqZwZpkzuku52ryRv1vogt9PpspdtBYHLu7Vr5wp87wXWa0A5uN1UdhkzHMMUo0fm9nQfgtjhBscs1s3tC2h/5dBZGIUud4LvYtrbffgpWVEDwCxzTqALeKqRYZsy28mYNtpbttZIsMMUjMsxyBwcRbeQgsy1tNFIWPkAcN4sgq6YFoztGYXGijfQNfOZS7UvDrW4KvJhLnZQJtG7gW7t/wC6Cy+vp2RuewhwG8DRStqYHtvmbuvyVSTCWv8A9Qjqhu5YOFuZHkhmyNALQCL2B3oLbaume8sbI0ngtaiuhh2NzfbEhhA03XULsNIiaIpcr2knNbffesy4fnp4IhIQYe22/Qj+6CTzhTNsHSAO4KSSqgjY173gNf7J4qqzCmsDevfKSd3EWW02HGSmihbJbZi1yEEzq6maT61uhsbLV+IU7JGx5gST2bhpdVnYQ0xgCS7s5ddw33WRhZaQ1stowS7Ll7SLIJ/OVLnY0PvnBINtNFu6sgY4gvFgLk8FWhwssteW41BbbSxG4LLcLDWMBkJLTckjfqD/AGQTivpXAkSjQX3KaGWOaMPjcHN4qlLhpeBkkykFxvbibqWgpH0jSzaZmXJtbtKC5bwRZRBghLeC1c4h+UDsusB5vu0UwN7DglvBaZzfdohcRuCYgb2HBLDgtS820GqZjbdqmIG1vAJbwWoce0WWA519RYJiBvYJbwWmd19wt8ULzfQJiBvbwCWWpcbaDVM5tu1TEDawS3gtQ49oWA919RYJiBvZLeC0zuv7IsslzuwXTEDa3glvBalx7BqmY23apiBtbwSy0DzbUWRrz2iyYgb2S3gtM7r7tELzfQaJiBvYJYcFqXG2gTObbtUxA2t4JZahxtqFgPPaLJiBvZLLQPN/Z0QvN9G6JiBvYcEsOC1c89guhcbbtUxA2sFDUC0Y+IUgebajVQ1D3bMXGtwmIFkbkWrHZmArdUEREBat3u+K2UYF3Heg3RYyDieaZBxPNBlFjIOJ5pkHE80GUO5YyDieawWjieaDn1kEr5mSRtJAaQdVepw5sDBIeuGi/wAVXlqRFIGBjnG13EHcFEcSgDfau/saCg6KKn0yJrWl7iCW5tNdFr5wptOu7UXB7CgvIuf5xp3SRNjcXmRwbp2eK2OIUjXEGWxBtZBe0RURiFK65EhNtSk1fBFs+sSH2Nwdw4oLyKicQpb2zuv8NyOr6caNeXOuBZBeWNFVNXAGPfnJDACbdl1HJiFOxrus4uGuXtKC9osncqJr4NwcS8HVt9ynhljnB2bibWQTt9kLK1b7IWyAiIgIiICIiDSzuPySzuPyW6INLO4/JLO4/Jbog0s7j8ks7j8luiDSzuPySzuPyW6INLO4/JLO4/Jbog0Adc6/JLO4/Jbog0s7j8lmzuK2RBrZ3FLO4hbIg1s7iEs7itkQa2dxCWdxC2RBrZ3H5JZ3EclsiDWzuIWLO4/Jbog0s7j8lmzuIWyINbO4hLO4rZEGtncQlncVsiDWzuPyQB19/wAlsiCN569u2ywsvtn8bLCAiIgIipR4pSyVDoMxa4Xs5ws0232KC6iqvrYWZ7HMGMz3bu3qUVENwHSNDrXyk6oJUUElVDHJGwuu57soA17LpFVRSRtcXBmYkAOO+yCdFBJVwsjc4Pa/LYENOqkdIxhaHva0u3Aneg3RQR1lNJGXtmYWh2UkntXj8dqcVpq+QmaRkLjeMtOllm1tsZdtHS5bbc4e2RfN/Otf9bl/Mt48YxFh6tU8/E3XLnq9/wD2vU+Jh9FUVRVQUwBnlZGDuzGy8QzylxOPfI13xaqNfXz4hOJag6gWAG4JOvXHgp/0vUm39en0aGeKoZnhka9vFpupV85w3F6nDGvbBYhxvZyvHyrxDhHyVjWrjyzf/pmrFsV9PbovAv8AKDFJzZsuW/dCjFZizzpUS3+8nNCf9t1I9y+houR5OPqX0ANXJnffTW5t4ro1NTHSx55SbE2AAuSeAXWJzGXz712WmspkVRuIUxp3TF+UNuCHaEEdlluyqicXXOUABxJ3aqsZhYRabWO187SNO3kjZY3uLWPa5zd4BQy3RERRQ1P8MfeCmUNT/DH3ggsRm7AQt1oy2QW3LdAREQFq3eVstAbFyDdFG2VjnWa4E8FvdBlFhEGVgohQc+p6Nthtg7MG6kE28AoI2Ycy4c+7j4HUHct61tMZG7V72mwLsvAFV3HDGB1mPudCBfkgsk0MkDc1w1142g3BKij82x6ZiOIJJA7P7/NbOkw/ZMY8ODLlzQtY+hTuMTI3AO6oceJF/wCyDG1w2KVjicrWWIcSRr2aKWSLDo5Q5+jyLg66j/hUL4aaJzmGIvEVg6Qu1BWs89C+RsuXPKCAdTYIJAMOme2KMFzXAkuBNhYLZ5wzK3O6zWNtY33diEUFNntmYQLG24ZloDh0bHNeHnQBzz221ug3a/DI2F200JFySdSsQx4cZmNhzFztQQT2LVpoZZmiNjnFwLi46WsFJBLQuJezR0Q3jcP+XQaudhjWuYZS3OQTqQTbd+CjDsOM0m0uw3sHucbu/wAK1TUFK+IOALyLtzk6nsspnYfTuN8lzu3oK1PBQyVDti1+ctzF2ouFdp6aKmDhECM2+5usQ0kULgWXuBbU9isdiDDdwWy1buC2QEREBERAREQEREBERAREQEREBERAREQEREBERAREQEREBERAREQEREBERAREQEREEbx17+Cwjx179llhBlERBg7jZccYEzoYjc4Omceu8kkWvcgBdlEHGrcPJme2KEFk7WRANFgxoNySsMwR/SnvlfG5hDwDbra7r/BdpEHGbhr6FkUzS6okja7MANXuIsComYA4vhe9zSGxBpYT7LvD8V3kQcQYDlsGvYB1M1hvs65VuuoH1VdBO1zGNiBuSLk+C6CIOC7AXvip2PdHljc7M0aBwPb8VaxPCjWvp8j2tZANGEXBOm/wXURFiZj085L5MCaR5e6NrTmILRrc7uS5OLYLDhlI2WaUmR5s1rdy9yoaimhqo8k8bXt32IuudtOJh6dH8vUpaMz4fMEXpvKnCo6aKKalhDWA9fKF5yN2R7XZQ+24EXuvHam2cP0uh+TGrp74aIuzh3k/VYidrJ6mM63I1PwCsVXknVRkmnkbI3gdCrxW9sT+foxbbM+XngT2Je3aunJgWJsGtMdOBur3k42oZX9EqKW8drkvZq38UrpzM4lNX8ukU3VxKv5PYhBSmaCokexk1gC0+yvW1FM6eOmlppATCczS/UOFrKpink7S1wzRgQy8WjQro4fSiio46cOLsgtcr16cTXxL8/8AlX09X+6+Jc2XBpHXcZGPL9Xkjcb3OVDh09RnlAbHmfoyQbwBYErtouuXi2w5Rwe8jHbSzWRBhaNxcBo5S4ZQPpHyPkLCXgAZBwXQRFxAiIoooan+GPvBTKGp/hj7wQWIxZgAW60jFmAFboCIiAoZWl7JGt0JUy0G93xQc6CCc1DXOYWBu8k/otnMqM02V0lhKC3Xstr+C6Nksg59S6S8j2bUtMegbvvdQSuqDDA1jptpbV2XS9u1deyWQcqAVXUd6z2jo74dv4qfDDOKctqQ4SBxN3cL6K9ZYKChVvo43XqdDl136hUjVUObLshk0OYk3P8Ay6uVklKH+vjL3NYTcDcCqxlw+93QuIy+2RcWtdBI+XDuqXNcS3QdUrML6B87I48wfa4FjzPzUBqaFuQshcQ46kjcpYqijbO5zWOD2jUAagdt0GJKmkkY+WRvW1HbbTcSs0nm+SNrGguJsTcbyb/5WrTQOibIIXFr3Hs3/wCFtHJQAuljYc0NtB47kCaeiM2SSJwbfrPIIAIWzH4efVBrjnPskHS/b+ihZJh5DSWOc0kkX/utpmUbBHMMzWsk1tvcbXt+iDeSaijMmQO2oBaLA3PYbLSmnoWUwa9hZtG6t1N/8o+fDy18jonAk63FlrH0IwmV8WXIcnV7EFinr6WJkjW3ayI9muh1uukxwe0ObqCLhcQyYaeoYXgnstrwVpuK0zGtblkHYBbsQdJDuVBuKwHLo8ZiALjjuKv9iDDdwWy1buC2QEREBERAREQEREBERAREQEREBERAREQEREBERAREQEREBERAREQEREBERAREQEREEMjrSDhZah4J3WWZvbHwUaDfaC9raIX23C60RBuXgDddZzi1/ko0Qbh4O8WQP13LREG+cXtbTihfY6C60RUbl4A3XTOLeK0CIjcPBGuiB4J1FloiGW+cXtbTiheBu1WiKGWKqKOpgdDK3M14sQubQ4DQ0Uu2Y1z3DcHm9l00UmsOldS9YxE+G7XC263ggfffotEVwxlvtBexH4oXgHQLREMty8AaC6Zxa/bwWiIjcPBHBA8HeLLREVvn13IX2O64WiINy8DcLpnFrrREEgeCFDUP9Xu7QtlDUfwx94IL0WsYut1pF/DC3QEREGFq3eVsuXVYxFSVZp3QzOeRcZG3uixEy6iLk+fGW+iVX+2nn1n1Oq/21Mrtl1kXJ8+s+qVX+2sDH4P5oKlp4GMpk2y66wVyvP8ATe6qP9sp5/pvdVH+2UTbKardTNcGzxF5e29xwCpipoWvZsoLtcTmv2ablrJieHTODpaeZzrZdYzuWBXYORYwEW0sYymYNsp2S0EjgRDdjQAHa6HgpHTUIyPMRtIA8OtxvvVbzhg9i3Z7xa2zK2diWEvjDHsJYAAAYzZMwbZZfUUD2Na1jssbrgdl1sKnD4mOe2IgPNiAN5G5V2VmDskc8MOotbZmwUgrMEdYnZjW4Bab3TMLtlcpYaWobcQNAadAexWBRwBgYIxlBvbxVGLFMKhPq5Wt+AKk8+Yf9YbyKqbZWX0FM+2eJptuuthSQtYWCNuUm5HiqhxzD/rA5FbDGaA//Kj5obZWTSQEgmMXCwaOncQTGLjcoPPNB9aj5rPnjD/rUfNDEpTQ0xc1xibdu4qx2KicYoPrUfNSUlfT1rXmnfnDDYkIYlabuC2WrfZC2RBERAREQEREBERAREQEREBERAREQEREBERAREQEREBERAREQEREBERAREQEREBERBBN7Y+CjUk/tj4KNBTxGaSJsYY4sa49Zw7EZIx1JNtpS6Fn+oNCQrZAcLOAI4FYytLcpaC3hbRBwmyXpoQ+dwicJHts/UHTKLq7SGd1ZGJJXdenzZSNGlXtlFlDdmzLe9raXW+l7214oKeGS2o2iaa7zK5oLt7tVaL3CZrBGS0jVwOgWcrdOqNDcaLZByq2RrMRAhlImawvcM2h00bb4qBj5DTVPR6h+XYNeXXvZ/aAuyY4y/OWNzcbarIYxrS1rWgHeAN6DmywtqKqka18gkyCR5DjbKB/cq5VTO6DNLTkOcGnKRrqpiGtu6wFhv8ABRiogbDtMzWsy5rEjdxsqjmGeGDDXmmndLUSgNPWzEOPh2KpUVM80VMwbR0sbXiQA5TcW6397LvMdT6OZshm6wItzWk1RFEGPDWPzm1wQtZhna401VVtZM5kjpYSGNJbvaeKn85Vkzp2MYGtY1w8W2G9daN0LszWBotoRpYpeLM9zchfl1sRdN0G1FSTSOw+OUnbvy36ulyo8Rkmb0QxCz3TAFpOm46FSU9VC7KxrdnmBcBpaysBzHOyhzXFu8A3IWWocmlnrH1L4Q5jXGR5N9QLbgFs7EpzTueAI3h2zsRvcL3/AAXSMkLXavja4b7kXRxhPUdsz22NuaiuWyuqHukkZJGLwNc2N26/bqtIcRkdWB1zsnsbnkI6rTrpbxXRmmgYY7sjeH9UEEaKZuyddrQw23gWQUsMr5KqaVj7FoAcwgW0PFVJsSmk2rWjO0EOjDdHGzgLLtNYxmrWNb8AgZGDcMaDv3IOS/FJW7EgtJNtoy265tb8FFPiM7ZRO1zXWa+0Q3t7NV2jHGTcsaTxsmzYHF2RtzvNt6Dl9OrCzQxAhrn5rXBAtwR+IVMds7o7BzczgNbEX0C6jY2NFmsaBwAQsYbXY0211CDkU+ISMjqGv6gaTsy4XzXdv+Csw1ctRhMspyiVlxpu0V8sY4WLGkeIQNaG5Q0AcLIMQHNBGT2tB+S0qPYH3gpdyiqP4Y+8EF6L+GFutIv4YW6AiIgwuNVuDMfgdwhcuyuRUgHyhpgdQYnKS1VYjqnGZrCAQ/QaLaXEIonFpa4kSZPxspYqSGJ+djet2a7lrJRRSZr5hmdmNjvVZZkqQxzm7NxIbmFu1RyV0TIo5Sx2R+t7blJJRskYWFzhduW4Otlo6gY/JmkeQy4Av2J4GI62KRzRkc3MSNRu0upaWeOqh2kYOW5Go4FasoYWNAsXWJOp8LLanpY6VpbEMrTrlvogq1bHuqIiIyWtBOYG2vYFExtcaUF4Y2Taak29lTYjR9Iha6Nt5bjW/Yqhpa/Yujcbty2ADv8Amu9QJGVzZWNYASW3LsoWwixEAkOaTbQFo13f5WRBiJeQJHNj7Otqgp8QMmd7yCLkWd22/RFzLd0NaaaNw1lBN9AOahfT1jgLtB0BJytHbqpDT4iZDed1jbcQAFtFHX5ZdtqDHYAO3lMGZRhlUICXwtDnSANAaCbWWkcVY85gyNrdf5BqVs2lxBuVjZntYABvG7tU0VNUyTf9WS+MC9r7z2KmZKeCo6W0TQx7LJ1jlG9Xuh0x3wRfkClZq0XFvBbXUMyg6HTe4i/IE6HTfV4vyBTohmVc0dN7iL8gXPwRjWVOINa0NAm0AFl1yuXgmrq13aahynysenUbuC2WrfZC2WmRERAREQEREBERAREQEREBERAREQEREBERAREQEREBERAREQEREBERAREQEREBERBXnPXHwUV0xAyiN5gAMoZ1AeK5kWJCOJu1LnvNxqA05h/Kg6d0uuTVYts9pGG5HtGbMDcWBAI+aswVpnmgytLY5Wlw14cUF26XVCXEhC95khcImOLM4Pba+5QVGLGJ0Zewx9YFwvfMDuQda6XVHzg3UGN1w5rLA8VXZiWwpNo9pkdmN2l3WA+FkHWul1Wp6gy1ErCLNaGub8CqvnlgbmfC5oI6mt762QdJ4zMcOIsuQ3C52tEYDADDkeSb34W4KcYpmBAp3Z2gueCbWaO0cVrJimeFwhaRI0XN/wCUXFuaDZlHKGyPyRsk2IYwbwCFWbhtS2Mxuijex0mcgu1AsNB+KtTYiBI+HZuJykgsOpICjixB8eTOM8WxMj3k9a90GZMNleXua5sZdJfTukahRSYbUvneQ5rQQWgg726WHyU7MULw1rad2d5s0E2B0vvQYqwjOIXGMWDzfUE9lu1BpNQTTvhkysh2Q9hp0cfFSUtJUR4gaiXKAQ4HKd+ospKKv6W6S0eQMbmBvf8A4VF51tHtHQEBwJj63tWNvwQauwwunMjgw3ke434EaLRmFyikljLmiV4aGuB4bwpZMQkhle2SE6ZRYHRt+0lZgr3ukkbJGA3bbJpafC6CA4fLliaKdhbnzvDn3PhbwU1HSVEWIOqJcti1zTlO/XTRYOK+0WwOLGDM85tQL2U1PXtnq3U+Sxy5muBuCAguXS6502JdHnljewuIcGsA7bhbVFdlw0VQDo7OAcCNbX1QX7pdc9+KNY2F+yu2Wx0Oovuus+cJNo5nR7kPDAQ/QkoL90uuYMYY54Y2B5cPbA7NbfjuWxxZrdXQuDXXyG+8g7kHRusqoytBgnfIwsdAbPaDfs7FVdX1AdMXx5GtLLC4JAPag6l1FUHqD7wXPnxYlrhDG5vWs2Ts0cAbreSvD5GMEZyGTIH33uHgg7cP8MKRRw/wgpEBERBhcqvoqqWujqqaSNro2ltng9q6qhla5zJA32iNFJWJw5rfOrnFraikJHZYrfZ4x72m/KVtBHM6oYSxzA32id3wWlUagPkDXPyiUZQO0WGl0XcFmMdktKfCxT/7z3aXm79lLUOeA94Mgbs9zd4N+xQzPn2UAjkk2tjc26t/FMG5m+M92k5u/ZD55t7NLzP7JTuqRkcM7hc6O7dO38VYwt8zqcipDhLmJObhdMG5y58UxGmeI5aWG+W9xJoVt50ry4NFPA4kgaPKvVvQM4bVnrFt7a7gVC92GtGZt3E2FrkJhd/0g8514YH7Cny3LdJDvH4LDcXrjntSRSBhDSWS9pVgPw1sGWPrAEm1zv7VvDJQNhFuq19n21TCblN2NVjb3oW3abEbTctji1cHNaaJl3C49aNysRw4a9xYy+Z4Jtci9kdJhz29bUtaBZt9B2Jg3QrOxmtbGJH0F2G46sgJ0Tz3U5M5w9+XjnCnjdQOidE4FrI7nRx3HepX09C/K1pscoy6m2u5TBmOlI47Pa/QH23e2EOPTNy3oHi5sBnFypo2YfGC2VznBhF3uJsTdTjzc6RrweszUb1cLujpVdjsjc18OqRkNnajT5rDMdkfbLh1Sbmw1H7rpy4bTTuLnsJLtT1istw+nbI14aQW7usUTdHSl5yq/wD9Kqebf3UmCwzMhmfPE6J0kpeGE6gFdOyWsmDd4wN9kLZat3BbKsiIiAiIgIiICIiAiIgwiKKeeKnZnmkaxnFxsglRU/OdD9bi/MnnSh+txfmVxKZhcRU/OlD9bi/MnnSh+txfmTEmYXEVPznQ/W4vzJ5zofrcX5kxJmFxFT86UP1uL8yec6H63F+ZMSZhcRU/OlD9bi/ME86UP1uL8wTEmYXEVPzpQ/W4vzp50ofrcX5kxJmFxFT86UP1uL86edKH63F+ZMSZhcRU/OlD9bi/MnnSh+txfmTEmYXEVPzpQ/W4vzJ5zofrcX5kxJmFxFT86UP1uL8ysQTxVDM8MjXt3XabhTBmEqIiKIiICIiCCenE4IJsCLFVmYVAxjWhoOV2cE6nNxXQRBzTg1MZC/J1iSd+g1v+qkZh0UcgewAOBJH471eRBzGYPEJ5JZDnL3E2O4aW3LZmEUzLWYDY3udVfdo0ri1uJV8FVJHBh75o2xZw8O3u4ILXmamEjXhvWba2vDcsHBKU36puSSTfU3VB2L4oA8jCpLtgEg6+91/ZU1LiGIVFQ+KWhfA3ZBwkc64zW3Ii5T4eYZJHmQEuAaBbcBuCwcJpy0NLBYAgeGt1R87VLLGWOzXdVt7jUb1bq6qeKjE8THONgSy+oTI3fhMD2ta8E5dxJ1+BW7sMgcJLtb6wAPsN4G5ZppZZIGPlBY5wvlvuUuY8TzUyKowena7M0EHXceKyMIphl6vsgga7wd91ZzniUzu4lMmUDMMijDQ2/UOZtzey1GEUwc1wYLt3cPBTvkLY3OvuF1y6TEKyVrHPyFrg7UMIOhFv1TIs0OEmkdKdrcP/AJQLD4/FKfBYYoy1xzk7yfjdUI8WrnPjBAIMgaRkIuDv5LuFxvvKZFebC4Z8201zWzWO+y1dg9O7N1bZiCbG2o3FWsx4lMx4lXJlRGBQCfP/ACBoaGX033/FTQ4XDDLtYxldqN+6+9WMx4lMx4lMmVXzS175nzPzmRwIsLZbbrKY0LDEI3atBBAPgudiWIVUFZFFE15a42uBp+KuVE9SyKExgB7nAOB1sgw7BqZzsxbyPjdZiwinhddgPtZtT28VWp8RqXZ2TMIkDC4EDQ2Vhs12tJrLEi5GiZGRhNO14e0ZXA3uDa+t9Vl2FwOaGuaCBe3471rDUSOqjEHGWPLm2l9x4LodiZFOPDoo4XRNF2Pvmvrm+KgdgseUNicWNJBffUm24LqLKK55wqA7QW6sntNvotXYRDtBI0WeDe/ZfiukiDSNuRgbwW6IgIiIC1AsStlhBiyWC5PlRNLBgc0kMj43hzLOY4gjrjtC81I+s6C2aLE6gvDGuLDMbknfbVbrTcxa+17uyWXgYvOksLJfOkjGv3Z5nBYMtcKwwHEqvKI82cSE62BPbxWuL7Z5Pp7+yWXhA6pzBvnarvmAPXO45tfa+zyK1hfWvLmyYpVMPWIOckWFrHf2qccnLD2stFDM7NILutlJ4hQvwuF07X3IaDct4nivJOfVCQMGMVA61iXykdgPe36rnnEsRaSDXVII/qu/dajRmUnVh9AOGUxaGlug3C6wcMp8mVosALAX0HBfPW4vWvJDcQqCW77TO0+a2851/wBeqf8Add+6vBMk63099BhkUNnZi6UAjOfFZbhcDYw3XeCSNLkdq8B5zxD69U/7rv3TzniH16q/3Xfur+vY5ofQHYXSuDrs1dvIO9bihhDo3BttmABqvnnnPEPr1V/uu/dPOmIfXqn/AHXfupwWTmh9AfhdNJfO0kE3tfRZdhtO4tJbu039i8iwVklI2RmLziRwabOlcBr+PYoh5zJA87P7f9d2izx/bXI981uVtlleDa3Eczc2Lvyki5E7tBcfutWnERIwPxOaz84Fqh38v7px/ZyPfIvC5K8zOHneXIAbHbm5007eP910fJiWr851UFTVST5I2kXkLhrwuszp4jKxfM4epAsFlYCysOgiIgIiICIiAiIgIiIMLgeWX/Zj99q764Xle1z8HIaLnO1WvizN/TwdglhwUvR5u4U6PN3CvZyU7eLKKyWUvR5e4U6PN7sq8lOzKKwSyl6PN3CsdHl7hU5KdmUdlM6ntSsmvfM7Lay16PL3CpMtVswy78g/lvopOpX4lYlIMKqcwBa0DTW6DCqo36jdDxWrzWSOLnOkJPisiSuDHND5LG17ngs747azCRmEzlt3ZWnNa1/mo58NmgiMpylg3m61/wCs70u+/tLDhVuaWuMhad4Lki8dpmFeyWCl6PN3CnR5u4Vvkp2zlFYJYKXo8vcKdHl7hV5KdmUVhwSwUvR5u4U6PL3CpyU7MorL3fkd/wBkb/5HLxPR5u4V7jyQa5mDAOFjtHLlq2rMeHXRny7qIi871CIiAiIgIiICIiDV/slV1Yf7JUFj3SoksIs2PdKrmshbUOgc60g3g6DmiJi1ptmaDbUXCyomVML3ODZGEt39YaLZk0cjyxj2udwDgShhuizY90pY90oKuIVjKCjkqZPZZZaDE6fo8EziQ2VmcabhxW9XNTAtp6prSJdzXC4K1bLRShjcsdo/ZBsA2yCN+L00ds+ZoI001KNxakJYLuBebN6vzWAMPFQ6PIzMdLdnFWmwU8gBbDG4N0BFtPBFVpcVpoqjYuBuH5SbbisSYxTROaHZrEE3srfRIMxd0dlzvNk6HT2I6MzXwCIgmxOGF3Xa/IWhwcBx7FbBu0HdcX1WhpoiLGBpHwClse6UMMIs2d3Slj3SoYYIB3gFFnXulauOUEkWA3lBmwWpY3ut5KGKuglBLH6A262i36TFlzGRoFr6uG5BI0AbgB8FZG5VWva52VpBIF7A62VoblYWGVlEVUREQEREBERAWFlYQcXyu/8A9fn+9H//ADC8rsMKlZHap2LgwZ9+rrC/YfFe4xSnjqaZsEzc0b5GBwvv6wKq+jeFfVR+Y/uulLxEYc70mZeOEGHE5XVklmnQHUfopJKfCRtclSdT1Lg6fL8F670bwr6qPzH909HMK+qD8x/db5IY45eCY2HcSCbntU5Y21i0W+C9o/yawtzCG0waSNCHHT5rWn8nKKKPLK0yu7XE2/Reqn5VKx5h5dT8a8z4l4sxxcAoqmOM07wx7WOto7gve+jmFHfSg/8A5H91j0bwr6o38x/dS35dJiY2tV/FtExOXyrD8xqCGuc6NvbuH4hdNe7pfJPCaba+oMhkeX3e46eAt2BWPRzCvqo/Mf3XnpqxWHpvpzaXzxLr6H6N4V9UH5j+6ejeFfVB+Y/ut/sQxwy+eIvofo3hX1QfmP7p6N4V9UH5j+6c8HDL54i+h+jeFfVB+Y/uno3hX1Rv5j+6nPXo4pfPEXqZvJyulne2Glw2CHMcr3GR7rdml7LNN5DRGQPxCtknG/ZxN2bT/dOeOl4p7eUnlgNFsoyOlvksCCeo3tJHD5r1XkgyOPEqlkL87WwsGbXU9p18brrReS2DRCzKJrfHMb/qp6PDaTD63/pYhHnjObUm9iFxm+Yl0imHSCysLK5ugiIgIiICIiAiIgIiIMLkeUd/N2mvXC660kAI1Fx4qTGYZtGYw8PeMzOc5jsh7ANykzUt/wCDJ8V7DZs7jeSqYhK+nZGYYWvLnWPVuufG5cLzjnUd9IpCOK1c6nyuyQvueIXZbik1yThrg3cNNb8ldoZ3VOcTUmxLd19bpsns4nmg6ksLwyX03JnpTvhfdev2bO43kqmJyvpacPp4GyPzAWy30Tjk4nmnPpzE5rYXAncbbkY6lFiYpCRbsXYbiU4fkdQZidwAtYcVmPEp7gSYe43IAIbx3pxnE5AkpiTmieGk33KOp2JtsWODr6kjQr2WzZ3G8lnZs7jeScZOll4SzuB5JlPA8l7rIzuN5Js2dxvJZ4vtngeFyu4HkmU8DyXu9mzuN5Js2dxvJOL7OD7eEyngeSZTwPJe72bO43kmzZ3G8k4vs4HhMp4HkmU8DyXuZGtawlsbSQCQLLkDEp2N9bRa3FiG2v4JxfZwPO2dwPJer8mwRhgvf2jvUPnKXql2GvAJG4f4XZjADdAB8FqlNst00ts5SIiLq7CIiAiIgIiICIiDV/slR3CkduVepmMZa1psXDegkuFQqcLhqJnyPlkGfsG4G1rqxTVL3tlzNLjHw3lawYnBNM2JocHOGlwgqDBKcMyNlkaPBTQYZT087ZmF2ZvzUsmJwRl4IeSx2UgDwvdbz10dOW52us8XBAQTXCXCgZiMDyR1mkNLjmFrW3qannZUwMmjvkeLi4sgqVVBFVzRyyOcCwWsFVkwSF9m7QiMdnbfT9l1JJtm+OMC7nm3wHFT2Qcd2C0xmbLne0sILQ3cDxVqio46JsjWPc7O7Mbq9ZLIIrhLhS2SyCK4S4UtksgiuEuFLZLIIrhayNa9pa72XAgqdan2gg5TcJjY4PZK4yNFgXai1ty1iwWnY9r3uLnaXvuuF2LKrRVTqh0jZI9m5htlv2cUFelw6KlqXTse9znMDLHdYLpDchGiDcg2REQEREBERAREQEREFar9mL/yt/VWFBV+zF/5W/qp0BLrnYzXvw+mY6JmeSSQMaCCQL9thqoqTFZXUzX1NHUCQuLbRxOtp266i90xOMpnzh1brK8tNtAMVrG1M0ctNMdn6w5bWGmXcrEuM1kb5HCOEwxSRsde+Y5gD/dXazuehReeZjdZPVvZDTZo87o2nI7Qi9iTutdaHygqH07poY4/Vsjzh1/bc6xCbZXdD0ZNkBuvPS4jO6Q09VFC6SKqibdpNrO1v8QsYFXSvqTRttla+R8jn3uesbBqbZNz0aLm1tTVMrYYKaSFzpDfZuYbtaPacTflooocUlkxBkXUdC+V8YLGOsMoJ9rcTpuUadhYuFzqqukhqKuNoaRDTbZt+03d+yqRTTV9SJ44ob04jBDiQXFwBPbbQHS90HdWCbLhMxeskkkeymJgDpG3yGwy3sc19dRut2rSXE6jobhUsheJqJ1Q0NBAFrXaddd/gg9ACCi4sVa9mLzUsYs58geXOByhojZcDiVnDMTq62Zjn0zm08ocQ7IQG23a31v8Ag7Khd9NZ/4z+oUyhd9MZ/4z+oQTLKIgIiICIiAiIgIiICIiAtXC9lstTvCDGTxTJ4ra6INcvimQcVsiDXIOKimkbBq69iexTqniD2MhvLE6QZgLN3oNBiNJodrqfDVbecKTNl24vuK55q6NufJRuD+2/FSU81FI9sRgymS+vYEF41lMGtcZQA7ddRsxKle2+0tv0KpPq6QSbLoxLY9NT2qHb0bbPNO/Pq0Nvp8UHVNfSNt64a7lg4hS3I2uo3jgqBqaIBrpKXUEbvHwWslTRAPvTuAeMxtvOqDpGvpsgeJLtva47Fr5zpg0nOd+5Vp5aSLZxiBxjIzNLTx7FE6eiaNaOQXOUeKC+7EKVouJM3gO1WIZI52Z43Zm3tdcZlTR7MufSkZRckbvguxSMiZTs2LMrXDNb4oJC3UarOQHfqsneFlBrl8SssFr/FZWG9vxQbIiICIiAiIgIiICwsrCDSR7WMLnkBo1JVKasw+duWSeMj4qbEvoE/3D+i8kyljcxji+123sud7TDne8x6ek6Rh3R3wsqGMa8WJDtVGx+GtLHdJaXsbla4u1AXBNEzKXiUNA7CNTqsuoGEtySNbckG/6rPJLny2d2V2GTEl1S27jckP39lliR2HSvzPrL2GW2fSy862mDi8bRt2mw03qU0DWuIdKCPAeCcknLZ32vwsNDXVDHDKWnM7fdSU9VQUzMkdS3IBYAu0C8yaINaHOmaNL2IUjKGM3vM0nsO5OSTls9KK+hzBxnjLgLXut/OdF9Yj5rx81MYo2PLgc3ZbcobBZnVlmdeYe3850f1iPmnnOi+sR814iw4JZOaU/Yl7fznRfWI+aec6P6xHzXiPwSyc0n7Evb+c6L6xHzTznR/WI+a8Rb4JbwTmk/Ynp7fznRfWI+aec6L6zHzXiPwS3gnNJ+xPT2/nOi+sR81jznRZgekx814n8AlvBOaT9ientvOdF9Yj5qOOsw6EuLJowXG5N968bZLJzSc89Pbec6M6Cojv8VbBuBZfP2+234he9h/hM+AXSl9ztp6m9KiIujqIiICIiAiIgIiIK9X7MX/lb+qnUFX7MX/lb+qnQQVVLDVwmKdgew68LeKUtLFSRCKEEN36uJPMqdEMOe7BaF9S6d8Jc9zs5u8lpPG17KSTDKWXa54ydq9r39Y6kbv0VxEzKYhSbhlKyrNS2PLKTe4cQL8bbrrHmqj2UsWxsyWTaPAJ1de9/kryJkxCm/DKV8zpXR3e97ZCcx9pu5YjwulikjeyOzo3Oc05j271dRMmIUpcLp5qo1LjM2UgAlkzmggbtAUjwqkiqBPHGQ8OLx1zYE3vYXsL3KuoiqlZhtNWuDp2EkNLdHFtxwNjqPitXYVSOlZIYzmYGgWcQDbdcXsbeKuogpea6XavlDHAvvmaHuDbkWJy3tfxWX4ZSyMa10ZIbCYB1j7BtcfIK5dLoKr6CneczmHNtBJcOIOYAAHkFiDDqannM0TXNcb6Z3ZRffZt7BW7pdAULvpjP/Gf1CmULvprP/G79QgnREQEREBERAREQYRRet+zzT1v2eaCVFF637PNPW/Z5oJVh3Yo/W/Z5rBEpI9nmgqVLphOQ0OvcZSBpZYnrZ4pnMa0EC2tirlpfs81jLJ9nmgpSYhMJS1rABcAXBWZa6ZszmMaHNBAuAeSuZZPs80yy/Z5oK0dZMZ4mvjs19wSOwqasklZGDDGJHFwBv2eK3yy/Z5qGqjq3x2gexjrjUk7uSCsyorCGtdSjMd5I+a1EtV/LRtB3m47Vs+mxRx+kRgeBP7IymxP+eeI63tc/sg0E1S2S7aIAE3fYb1uamoyRDooD35ri25by0+ImZz46hgb2Nvp+iijpMUF89TGT4E/sgRz1mZrDSNJI1cRuW1PO+ScbSksMhs+3bwWhpMVLmk1UWnZc/st+i4pqekx+Auf2QatqKwe1SNDbaAC9luaqs7aRt7XGnyWopcV1PSo78Oz9FtBS4iwuL543XBtqd/JBq6aqY0tbSN1J3BXKCSZ8RM8eR2gsqRo8TDy5tRHe1hcn9lNDBiDJWmWaN7QLWuR/ZB0SdQoatz2073R3zgaWF0tLcezzWbS/Z5oNqcuMDDJo+2q3b2/FRet+zzQCUX9nmgmRRet+zzT1v2eaCVFF637PNPW/Z5oJUUXrfs809b9nmglRRet+zzT1v2eaCVFF637PNPW/Z5oMVUQnp3xk2zAi64fo2y1uku5LuOEpH8vNcuooMQdUPlhnjaHOuAXHTT4LM1ifbM1ifaF3k6HauqnnS25Y9G2j/wCS7krBosVu21Y2w8d/yW/RMQfBLHJNGS8gtIcer4blNkJxwqejbPrLuSHycYN9U4eNlYdQYg52Z07CcpF8x4HwWDQYjIwiWojPWBABNhb8E2QcdUHo2zT/AKl3JPRpvbUu5Kx0PFNs1/SIiAb2Lju4blaooq2NjxUyRvJddtidBw3Jsg46ud6NN+su5J6Mt+su5Ltet+zzT1v2eabKpx1cX0Zb9YdyT0Zb9YdyXa9b9nmnrfs8046nHXpxPRlv1h3JPRlv1h3Jdv1v2eaet+zzTjqcVenF9GW/WHcgsejLfrDuQXb9b9nmnrfs8046nHXpxfRlv1h3JY9GW/WHcl2/W/Z5p637PNOOpxV6cT0Zb9ZdyCz6Mt+sO5Ltet+zzT1v2eacdTir04voy36y7kE9GWfWXcl2vW/Z5p637PNOOpx16cX0aYCD0h2hvuXdYMrAOAsoyJSP5eayBKO7zVisR6arWK+kyKL1v2eaet+zzWmkqKL1v2eaet+zzQSoovW/Z5p637PNBKii9b9nmnrfs80EqKL1v2eaet+zzQaVfsx/+Vv6qdx6pVaeOaQMAydV4dqeBUhEpBHV5oNJ5mwsDiHOJIaA3eSVEK+mMYftLDtuSLaXW8sD5WZXhpF77yNVA7DGOsMrQztYCbHSyCTzhRjfUNHbvKsns1+apnDYyQTEy43HMb9n7Kxkl09nmgxPUxU7gJC4AguvqbAW/daGupQ4t213DsF7/wDNEnpOkW2rWm26ziOHD4BR+bY82bZMve/tHfv/AFQb9PpcgcZsoIB1uNCL/opI6iKWQsjfmIF95VcYZEARsmWIseseFv0UsVJsXF0bWgkW9onRBY46nmqceJ075pIyXMMZIJPbYkHd8O1Wck32eagdQtc0tMbLFxebE6k7/wBSgwMSpSX3lytacuYk2Ol9FPDPHOX5HXymx3qqcKgO+GMi97Zj/wA7FPDSmDNs2tGbUnMTdB4/F8Tr48Ynhhq5WNEmVoDtAtpXY1FKY3V0pPgTrrbgrWI+TOIVWIzVMUtO0Pfmbdzrj5LZmBY42UPdU0j7a2JIF999G8dV33VxGHn22z5UI5cbeQH1U8Zc4NGY77qvLiGMxMzyVNQ1ty2+bS47PkV1RgGOg36XTA6agm+m7+VRzeTOMTtDZailcAb7zv8AyqxaufJNbO75MVU1VhLZKiQyPzEZjvsug76az/xu/UKhgeH1OG4eKeV0bnBxN2k21/BXTHMahsnUsGlu/wAQuNsZ8O1fXlZRRet+zzT1v2eay0lRRet+zzT1v2eaCVFF637PNPW/Z5oJUUXrfs80Qf/Z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AB4F9E76-B32D-4632-B193-ACC63A8CE668}"/>
              </a:ext>
            </a:extLst>
          </p:cNvPr>
          <p:cNvSpPr/>
          <p:nvPr/>
        </p:nvSpPr>
        <p:spPr>
          <a:xfrm>
            <a:off x="2627784" y="2420888"/>
            <a:ext cx="504056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Slikovni rezultat za instagram logo">
            <a:extLst>
              <a:ext uri="{FF2B5EF4-FFF2-40B4-BE49-F238E27FC236}">
                <a16:creationId xmlns:a16="http://schemas.microsoft.com/office/drawing/2014/main" id="{54DF829C-C423-44D5-B832-E0F82FA0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1" y="3140968"/>
            <a:ext cx="2013863" cy="201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BDABALDA4MChAODQ4SERATGCgaGBYWGDEjJR0oOjM9PDkzODdASFxOQERXRTc4UG1RV19iZ2hnPk1xeXBkeFxlZ2P/2wBDARESEhgVGC8aGi9jQjhCY2NjY2NjY2NjY2NjY2NjY2NjY2NjY2NjY2NjY2NjY2NjY2NjY2NjY2NjY2NjY2NjY2P/wAARCAUAAwUDASIAAhEBAxEB/8QAGwABAAIDAQEAAAAAAAAAAAAAAAMEAQIFBgf/xABMEAABAwIDBAUICAUDBAEDBAMBAAIDBBEFEiETMVGRFCJBUmEGFRYjMlNxoTRUYnKBkrHRM0JjweFDk/AkNXPxRAclglWistImNmT/xAAaAQEBAQEBAQEAAAAAAAAAAAAAAQIDBAUG/8QAKhEBAAIBBAICAwEAAQUBAAAAAAECEQMSE1EhMUFhBBQiMoEFFUJScWL/2gAMAwEAAhEDEQA/APbNfMH5JA0E7iBoVJ637PJKkhkWfuEFSo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q9bPPTwh7MhJdbUK6qWK/Rm/fH6FBR851XCLkf3RV0Qdyt+hyfBWFXrvoknw/urCAiIgIiICIiAiIgIiICIiAiIgIiICIiAiIgIiICIiAiIgIiICIiAiIgIiICIiAiIgIiICIiAiIgIiICIiAiIgIiICIiAiIgIiICIiAiIgIiICIiAiIgIiICIiAiIgIiICIiAiIgIiICIiAiIgIiICIiAiIgKji30Zv3x+hV5UcW+jN++P0KDkoiIO5XfRJPh/dWFXrvoknw/urCAiIgIiICLCygwihqquCjhM1TK2OMdrivK4l5ZPdmjw6LKNwlkGvxA/fktVrNvTM2iPb10kjI2F8jmsaN5cbALmVPlHhVPcOq2vdwjBd+i8BVVlTWOzVU8kp7A46D4BQbl2jQ7cp1untZfLWjb/Cpp3/AHrN/uVGPLWMmwoJSfvhebw7DZ8Qlywt07T2Be0wvydpaJodI0SScSpatKrW17FHj0lUf+21LW8QQf2XSZWRuAztkiPB7bf4UzWNaLNAA8FmwK4zj4dYz8sNe14uxwcPArdQup4ybgZXd5uhWvrov6reRH7qKsIoo5mSXynUbwd4UqAiIgIiICIiAiIgIiICIiAiIgIiICIiAiIgIiICIiAiIgIiICIiAiIgIiICIiAiIgIiICIiAiIgIiICIiAiIgIiICIiAiIgIiICIiAiIgIiICIiAiIgIiICIiAiIgKji30Zv3x+hV5UcW+jN++P0KDkoiIO5XfRJPh/dWFXrvoknw/urCAiIgIiIMLkY5j0GEsyAbWpcLtjB3eJ8Fp5RY6zC4dlCQ6reOqOxo4leAkkfNI6SV7nyON3OcbklddPT3eZcr3x4hPXV1TiM5mqpC830b/K3wAVZEXriIiPDzzOfYung2ES4lONCIh7TlnBsHlxKcaERDe5e/o6SKjhbFE2wC46mpjxDpSmfMsUVFDRQiOFoAHbxVlCbb15fyh8rYMOvBTWkn+QXm9vR6emfIxgu5wHxKhFdTF2UTsv8V8lrMYxHEJC6WdwHAGygaai9xK8HjdaikyzN4h9oa5rhdpB+BWV8noMbxLD3gsmc9va12q9zgflNT4mBHJaObge1SaTCxaJduWFsmurXDc4b1q2VzHBk1gToHDcVMNQtXsbI0tcLgrLTdFXjeYniKQkg+w89vgVYQEREBERAREQEREBERAREQEREBcDyj8ohg0tPDFG2WWQ3c0m2Vq7xvY20K+ZY/hNXQ18EldUionqZDqL7gRb9dyD6aNy843ykln8qG4ZSwtkgaS2R+t7gan4BdfFavoGFVFSN8cZLb8ez5rx3klX4bhdPNWV9S0VM7rAWLnBo3k23XP6IPfIq1HW01fAJqSZssZ0u3s8DwVlAREQEREBERAREQEREBERAREQc/HMTbhOGS1TgHOGjGn+Zx3BReTuI1OKYW2qqoRE5ziG5dzhx/5wXnPLecVWLUOHOmbHEOvI5xsG3Nrn4AfNd6gx/BS6KipqtgygMYCC0G3ZchBriflHBhmLQUM0ZIkALpc1gwEo/wArcFY/L0vN4tY4j9FwPKF1GfLIDEXZaUU9nfi02t43KzhtN5I1NSyJjpTJfqiZxaHHhwQekxbygocIMYqXPc6RuZrY23JHFcdvl7QmUB1JUBne0J5XXoazC6GufE+rpmSui9jN2fuvJeWtPCavD8Oo6eKOSQ3sxgG82H90Hsm1cJoumB/qNntMx7tr3XO8nMYlxqnnnfC2JjJMrLHeLLm+WNQ3DfJ+DDoT1pbRj7rd/wDZauxD0Uw/C6JsAkM13TEmxBJF/wBfkg9aiIgIiICIiAiIgIiICIiAiIgIiwgr1dfSULQaupjhB3Z3WJ/BZpaymrY9pSzsmb2ljr2XnW+RsdRUzVOKVktQ97iRlNrDxXO8loI4vK6qZh0j30cbHAuJvfd/fcg9D5TY35loWPja188jsrGu3eJP/O1XsLqJqvDaeoqI9lJIwOLeC8bjdRBXeWTY6yZkdJSWDi46aakeJJ0XqqDH8MxCbYUtU10nY0gtJ+F96DqIiICIiAiIgIiICIiAqOLfRm/fH6FXlRxb6M374/QoOSiIg7ld9Ek+H91YVeu+iSfD+6sICwsogwqWLYjHhlC+pkGa2jW3tmd2BXV8/wDKrEjXYmYWn1NMSweLu0/2/BbpXdOGL22w5NRUS1VRJUTuzSSG7j/ZRIi9sRh5JnLK6uCYNJic1zpEDqVyV77yVmhfhjGRkZxfMFz1bYjw3SMz5dWjpIqOBsUTQAFY3IEIuLLx+3riMPF+VnlVsM9FQuvJuc4di8M1j5nl7yXOOpJXtPKryXO0dW0bb31e1eYjjy6EWK7adYlxvaYaxwgDcpgwDsWUXpiMOGWCwFaBjo3B8bi1w1BCkRJrkiXs/Jjyh6U0UtUbSjcT2r1C+SMc+GRssZs5puCF9G8n8TGJUDXn+I3Ry8upTHl6KXz4dKSMSMLXdvyWsDybxv8AbZvPEcVKq1ZeNoqGgkx7wO1vaFydVpFq1zXtDmm7SLg8VsgIiICIiAiIgIiICIiAiIgLxfliNp5Q4RGdQXD/APmF7RcTFMEfX43QV21a2Om1cwjU2NxZBp5alw8mqnKNCWA/DMFQwDyawiow2nrZYzK58YLgXnKD2r01XTRVlLJTTtzRyNyuC8bJ5G4nCXwUmJWpHnVpc5t/iBoUG3kQcuNYnFAf+lFyLG49rq/K69uuXgOCw4LR7GNxfI83keR7R/ZdRAREQEREBERAREQEREBERAREQeBr6OHEvL2alrS5sb2gCxsfYFrLfyuwfDMKwmDosQZOZQA4uJc4WN/7Lt+UXk23F5GVNPNsKtgsHdjh2X8fFc2j8j6qatZPjNb0hrP5c7nF3gSexBbf5NRYw6hr6yV9+jsEsVvbNuPYuV5Z4NhuGUEEtHEIZTJlsHE5hbxPwXofKDCKzERA6grnUskN7AEgG/w+C5lJ5I1E1YypxqudVZNzLk3+JPZ4IPQYM+V+DUb57mQwtLid50XlqEHFvL6ec6xUt7cOr1R89V7OQO2LmxENflIaTuB7FwfJPA6nCG1T6wsMsrhbKb6Dt+aDmeWtJXvxSjqqamfPHE0WDWFwDg6+oH4Lh46/GqqalkxSMxOeS2EFobbUX039o3r6iuJj+CyYtUYe9kjGNppC5+beRcbuSC1glPW0uHiPEZ9vPmJL8xOnYF0URAREQEREBERAREQEREBERAWNyysEXFkHgvKLyufVtkosNa5kZJa+W+rh4cAs+TXlDh+FwMpDRztkkcM8uhLj+y9hQ4XRYcxzKSnZGHG7jvJ/EqyYo3EF0bSQbi43IPA4XhdNjHlJikVfmDmyucA02Ptm628qKCkwnEMNbhkYinzXs0kk6i1/muxjnktJV13nDDano1SdXakAniCNy0wXyTlp68V+KVPSZ2m7RcnXiSd6D1SyiICIiAiIgIiICIiAqOLfRm/fH6FXlRxb6M374/QoOSiIg7ld9Ek+H91YVeu+iSfD+6sICIiDnY5W+b8JqJ2us8Nys+8dAvmnx1XrfLqo+iUwdxkcPkP7ryS9WjXEZebVnM4ERF3chWKDEZ8NqBLE42vqOKroRcLNozGFicS+l4TisOJ0wkjPW/mbwXQXyrD6+fDKkTQuNv5h2FfRcIxWHE6YSRuGb+ZvBeS9JrL1UtlfLQ4EEXBXjvKTyeyl1VSN0/maF7JYc0OBBFws1ttlbVzD5L8d4Req8pPJ7Jmq6Num9zQvK37DoeC9dLRaHltWYERFtkXe8j6l0OJmG/VkG5cFdbyZYXYzFbsWLxmrVJ8voq1eAWkHcQthuWkzxHC953AXK8T2OR5N1u3hqaVxu+klLB906j+4/BdpfPvJPEC3ytqGX6lTmbv0uNQfkea+gqykMoiKKIiICIiAiIgIiICItXOawXcQBu1KDZERAREQEREBERAREQEREBERAREQEREBERAREQEREBERAREQEWFlAREQEREBERAREQEREBERAREQEREBERAREQEREBERAREQEREBUcW+jN++P0KvKji30Zv3x+hQclERB3K76JJ8P7qwq9d9Ek+H91YQERYQfPvK2Yy4/KCbiNjWDlf9SVxV0fKDXHq3/wAn9gucvdT/ADDx3/1IiItsiIiARdTUFdPhtSJoSbdo4qFCLrNoiYWJw+l4Ri0OJ04fGbOt1m8F0F8poK6fDakTQO0B1bxX0XCMWhxOmEjHDN/M3gvJem2XppbLoEBwsRcLyHlJ5PEE1dI3xc0L2Cw5ocCCLgrNbbZatXMPku42OhRer8pPJ22aro2+LmheU3XB0IXrpaLQ81q7ZF6/yOw9zQ6reLX0bdcfAsGkxGYOcCIQdTxX0CCFkETY4xZrRay56t/iG9OnykXE8q8QbQYPLr15BlAXZke2Nhc42AFyV8v8rMZOK4hs4z6mLQeK88RmXeZxCn5PymDGKOYm1pm3J4E2P6r68vjkDcgB4L7Gt6kYwxScsoiLm6CIiAiIgIiICIiCN0sbCQ6RrSBc3NlTxdwdQZmkEZmkEfFVqWlZWVVRPUdbLIWhpOiik6uESZdGGb1Y8LoO4DcBQVkW2ja0zGIBwJINr+C501I9lG6qnneJwMwsdBwCs4oDJhJe7RwDXH46fugvvc1jS5zg1o3krSGoinBMUgfbfZU6hvSqimp3nqFm0cO94LNM+nixGWngja3q3JB7R2fNBea4OvlINtNCsRyMkBLHBwBsSDdc+KQUbq5jv5TtG+N1XAkpsEBBLXTO1PAFB1RUwGTZiZhf3c2qmXD2UMsbaekp37QOF5nNtbXU3XbQZREQEREBERAREQEREERnhBsZWAjS2YLZz2tbnc4BvEnRcuGipqqrqs8dgx9gQ47+1QZctHXRxuLoGkZCTfW+qDtmRgDSXtAd7Ou/4LSaphgIEsrWE7gSqWG0YMcdTOc8lhlB3NHYtIooJqeesqgHlxdvO4DcAg6mZuXNcW33uqdJWmeqqI3FgZG6zSN53rELIcRw+IPblZ3WndbRVcOoYHVFSHszGKSzdToEHR2NqwzGV2rbZL6DxUMtaWYjFACzZubdxPZv/ZRtYJMWqWP9l0QH4KscOp2YpHAWkxujzWJ7dUHZLmhuYuAbvvfRaRVEUxIikY8jfY3XNxEMZLT0zszacNLi1vbbsW1MxstZHLT05hijBBcRbMglw25qa1/YZbcrqxTRCN8x2pkL33IJ9nwUOGixqh/XctKEZMSrWjcSCgs0sOxY4bV0pLibk7vBWFz8Gv0HXfnN10EBERAREQEREBERAUZmia7K6VgI7C4KRcnolPVYlUtkj0bY3DjvQdQvaG5i4Zd976LUyxhgeZGhp3OuLFchsYi6dFC4ugbH2m9nf8upMMpBNDHPUdawtGw7gB2oOlNURQAGWRrL7rrdr2uYHtcC06gg6LnRRQ1UlRUVIDgxxYAdzQFtSNhrsO2eTJGDbK13BBvDWl9fNCXMEbALG+pKmfDmq2S7VwyttkB0PiubS4fTnEKiJ7MzY7ZQSVZkbfGmNPs7Aj5lBvU1hirIIWFmV56xPYrmYZc1xbjdcafDqeKvp4g1xZJfNc71LiLGRMp6Vl44HOJdbfYa2QdCOohlcWxysc4dgN1MuRCyOeogNLTOiZEbukLbXHDxXXQEREBERAREQFRxb6M374/Qq8qOLfRm/fH6FByUREHcrvoknw/urCr130ST4f3VhAWFlEHzTyhFserf/J/YLnLt+V8Jix+R3ZLG14/T+y4i92n/AJh47/6kV7DsKqcQktEw5e1xVnAsGfiM2Z4IhbvPFe9pqWKliEcTA1oWNTV2+Iapp59uDR+SVPG0GoeXu4div+juG5bbAfFdZLrzTe0u8ViHm6zySppGkwOLHdg7F5fEcJqcOfaVhLexw3L6YoaimiqYzHKwOaeK3XVmPaW04n0+UnVTUFbNhtU2aBxHEcV1vKDAn4dIZYQXQH5Lh716MxeHDzWX0vB8WhxSmD2OGce03guivlNDWz4dUtmgduOo4r6Jg+LQ4pTB7HAPHtNXmvTa70vl0SARYi4Xna/yWiqa5s0ZyMJ64Xo0WImY9NzET7Q01NHTQtjjaA0KYkDUoSBvXjfKzyoFO11JROBkOjnDsT3J6QeWPlLa9BRu1Oj3BeOgjJNzvWrGOlkL3klx1JKvRsDQu+nRxvZs1mgaN5Nl9c7F8wwiLb4vRx2veZpIPAG5/RfT1nW9wul6FlEXF2EREBERAREQEREFCXDWvmc5s0kbHm72NOjlZkpopIWxOZdjbWHwUyIKXQXSSNdUzmUNN2sAytUWJVDHRy0tiJHZQ2/81z2LpLR0bHOa5zGlzdxI1CCCromVIZdzmOZ7Lm71HHhkETonNLg6M3zX1d8VeRBTq8Piq5GveXAjQ27RwU8sEc0Jhe27CLWUqIKlNSSU7h/1Mj4xoGOA/VW0RAREQEREBERAREQEREHLggM0lXHtHMaZruy7yLblcfSxupTTgZGEW0UrWNa5zmtALjcnit0GkbBHG1g3NAAVJ2FQumLy5+QnMY76XXQRBXpqVlLnEZNnuzWJ0HwRtMGVb52OIzizm9h8VYRBA2ANq3T31c0NssT0wmlilDix8Z0I7R2hWEQVqukZVNbmJa9pu17d4W1NDJC0iSd0pO7MLWU6IKsmSjE04a4h5BcB2dl1HQkS1NVOzVjnBoPGwV0gEWO5asYyNoaxoa0dgFgg0poBTxZAb9YnmVMiICIiAiIgIiICIiAuYyJ0ldWxh5Zmy3I32sumtBG0Pc8NAc7eeKCMUsTaZ0DBlYQQbb1vBEIIWRNuQ0WF1IiChNhcMszpM72hxu5gOhKmp6SOnlkfHcZ/5b6BWUQVzSjpYqGvLXWs4djgtjADVNnvqGFtvxUyIK9VTCoyHMWPYbtcOxZqqVlVFkkuLG4cN4KnRBWpoJIb7SofKNwDhuVlEQEREBERAREQFRxb6M374/Qq8qOLfRm/fH6FByUREHcrvoknw/urCr130ST4f3VhAWFlYQeT8uqcmOlqQNGuMbj8dR+hXl6OndVVUcLR7Rsvo+MUfT8LqKYAZnt6t+8NR815TyPpc9e98jSHR6EEbivRS+KTDhev9PXYfRsoqVkTBaw1W1bVxUNM+edwa1ourC8P/wDUSqka2CmabMfqVw9y7eoczFvLKtqpSyjdsowdCN6jw3ytxOleNu/bN7cy4sEN118LwmTEZ2xxt07TwXaKeMy5Tfzh9BwfFocWp9pFoRvbwXRVHCsMhwymEcLRftPFS11bDQ0zpp3hrWjt7Vxl1j0gxyWCLDJzUFuUtOhXy9kgc45d19FPj+PT4zUkC7YGnqtVSnYQF30ow46nlZtdSUVZNh1S2aBxFjqOIWhaW6OBHxWDqu8xEw5ROJfScGxeHFKcOY4CQDrN4LpXtvXyekq58PnE1O4tPaOK6GIeWVfUUxhYwRkixcN68ttOYl6K3iYdXys8qWwB1HRPBkOjnDsXhmMdK8veSXHUkoyN0jy55JcTckq7HGGhbpRi12I4w0KVEXf04Zy7/kbSmbGDOR1IGE3+0dB8rr3i4XkjQmjwgSPFpKg7Q+A7By1/Fd1ePUnNnrpGKsoiLDYiLBIAudyDKKEPkfqxoA4uWf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EyQl2R4yu/VSoCKHaOeSI2ggdp3LPr/AOn80EqKL1/9P5p6/wDp/NBKii9f/T+aev8A6fzQSoovX/0/mnr/AOn80EqKEySM1kaLcWqUG4uEGUUckmUgAZnHcFj1/Bg5oJUUXr/6fzT1/wDT+aCVFF6/+n809f8A0/mglRRskJdleMrlIgKji30Zv3x+hV5UcW+jN++P0KDkoiIO5XfRJPh/dWFXrvoknw/urCAiIgwuTBRChxqWVmkVUM3wf289666jljErC06doI7CmUmMt15Ty5w59VRsqI23dEdfgvTQSFwLH6SN0P7raSNsrHMeLtcLEFWJxJMZfL8Fw2XEZhHG3q9p4L6NhuHQ4fTiONov2nit6LD6ehYW08YaCblK+uhoKZ087w1rRf4rVrzPhmtcM11bDQU7pp3hrQO3tXy/ygx2fGaogEtgBs1oTygx2bGqmwJbA09VoVGCBapTLNrkEO7Rem8lsMFXW53tvGzXwXIpaZ88zYoxdzjZfSMGw9uH0TYwOsdXFdLzFYwxWN05UsbwGGspy6FgZK0aW7V4KRjopXRvFnNNiF9WnlbDA+R5s1ouSvk9dWCrxKaVugLjZZ0rT6a1KwydVGYwVINyL0Yedo1gC3siKguhgmGuxTEY4cp2TetKeDeH4qixjpJGxxtLnvOVrR2lfRfJ/CW4VRBrrGeTrSu8eA8AuWrfbGHTTrmXTa0NaGtAAAsAOxZRZXkeoREQFFUG0LlKoqn+C78EEgAAACyiICIiAiIgIiICIiAiIgIiICIiAiIgIubi+KuwwRkUVTUh97mFtw23Fcz0wgicOl4fW0zCbZ3x6IPSotI5GSxtkjcHMeA5pHaCt0BERARauIa0uO4C65nk7iE2J4aamcNBdI4Nyi3VB0QdVERAREQEREBERAREQEREBERAREQEREBERBDNo6Mjfmst5DaNx8CtZv8AT++FtL/Cf8CgxELRN+CkWkX8JnwC3QEREGCbC5VLzxh222PTYNpe2XOFxfKyoqKisosGpnmPpRvI4d2//tS+heEdG2ezk2lv4uc3v8NyD0QN9yyvL+SdRUU9XW4PUybToh9W493/AJZeoQYIuCDuKjgN4WqRR0/8Fv4/qgwzWokPAAKZRR/x5fw/RSoCIiAiIghm0fGRvzWUyim3x/fClQFRxb6M374/Qq8qOLfRm/fH6FByUREHcrvoknw/urCr130ST4f3VhAREQEREEM0ReQ9mkjdx/sVmKUPuCMr2+00qVRSxB5zAlrxucEEi8V5cYdiNS5ssJL6cfyDsXrmzFrskwyu7HdhUxAcNQCCkThJjL41FTuaes0g+IXQpaOaokDIY3OJ8F9Hmwagndmkp2kqenoqemFoYmt/Bd41YiPDlx5ny5WAYE3D2CWWzpj8l3UXA8pfKCLCqZzI3B1Q4dUDsXGZm0ukRFYcry4xwRRdAp39d3tkHcvF0zDvWjnyVdQ6aVxc5xuSVciZlC76dXK9kg3IiL0OAsgFzg1rS5zjYAC5JU1JR1FdMIqWJ0j+224fE9i9zgfk7DhdppSJqrv9jfh+6531Iq3Wk2Q+TXk/0BoqqtoNU4aN3iMfuvQoi8kzMzmXqiIiMQLKIooiIgKKp/gu/BSqKp/gu/BBKiIgIiICIiAiIgIiICIiAiIgIiICIiDheWMro/J6cNNjI5rD8CVHjdQJ6HzNRs29XKxrC0C4ibp1nHsUvlfE+bAntjY57tow2aLneuxGxrBcNAcbXIGpQeZr8SrcMqaDBMJibPMyIB5eNLWsPhuurVDiWJR1VXRYgIXVEUG3jdEDa3A/iocTFRhXlGcUjo5aqGaHZERC7muFv2VvCqOeU1eJVkRjqKtuVsR3xsA0HxQcrC/KDFcWp44KOKN1VqZpntsyIX0Fu0rrNxOo9JY8LIjdGKbaSOtY5vDwUfkdh8lBgoE8ToppJHOe1wseA+QUWMU9ZRY5BjFHTOqmiMxSxM9q3Yf+cEEk2J1D8axKgOXYw0hkYQNb2Hb+K5GGYnPReTlBRYdHta+pzOa21wxuY9YqzhEGJTY9W1ldRPhZVU5AB/lGgAPjYKOhwCrpcHp6yhMkeJs6zmSGwc3XqW4dqDs4jiFVh2F07S1s2IzlsTA0WaXnefgo8IGMQVzo8Wq6aVkjM0bWWDr31sLDSyq4hJiM8GHYqMOeJqWRxkpibkgi1wqRGN1WL0uNOoXNYx+yZTk9ZrCCC480Hs0REBERAREQEREBERAREQEREBERAREQRTf6f3wtpf4T/gVrN/p/fC2l/hP+BQIv4TPgFpU1EVJTvnneGRxi7nHsW8X8JnwC1nhjqIHwzMD43izmntCCrNi9FDhvT3TA05FwRvPgPFUfJ3EsQxWSepngbFRuPqb+1/lc2HyLDcSO1nL8Oac7Ibm9z2H916iaWChpHSPLY4Ym30FgAEHD8qsOqpJKbE8PaXVNIb5BvcN//Piq3ptDssnQajpVrbO2l/1+S0bj2PYo50mD4c0U4Ng+QjXmQs7fyxvfoFNf4s//ALILfkrh1VE+pxPEBlqas3yHe0L0a8g/GfKTDRt8Sw5j6ce0YyLgfgSvTUFZDX0cdVAbxyC44jwQWFHT/wAFv4/qpFHT/wAFv4/qgR/x5fw/RSqKP+PL+H6KVBRxemqKvD5I6SofBONWOaba8CvmzsWxxtQad1ZVCYOy5M5vfgvq65zsFon4s3ETH68C3hfj8UGMDpaqlw5ja6oknqHdZxeb5fALpIiCKbfH98KVRTb4/vhSoCo4t9Gb98foVeVHFvozfvj9Cg5KIiDuV30ST4f3VhV676JJ8P7qwgIiICIiAiIg1c1r2lrgCD2FQ7F8f8F+ndduVhEFfpGX+Mx0fidRzW5qIg3MZGgcbqVVanD6SrYWTwMeDv7P0Qecx/ywgpGuhonCWXdcbgvAzTTV1QZp3F7j2lfR5/IjBZjdkU0J7ckp153UbfIXDG7p6v8AO3/+q3WYj2xaJn08JDEGhT6DwXu4fI7C43Xdt5RwfJYfIBX4MCwunts6KK47XDMfmuvLEenPimfb57SUNXXG1JTyS62uBoPx3L0eHeRr3ZZMRmyjfso/7u/ZevDQ0AAAAcFlYtq2luNOIQUlHT0UIipomxsHY0b/AI8VOiyuToLCyiAiIgIiICiqf4DlKtXtzsLeKDZFA2XIMsgII7ewrb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8TyQJv9P74W0v8J/wK0GaV4cQQ1u6/apSLgjig1i/hM+AW6ga8xDK8Gw3OC26RH3vkglXH8qKSprsEmp6RhfK4t6twLi+u9dPpEfe+SdIj73yQRYdB0XD6eDKGFkbWkDsNtVaUXSI+98k6RH3vkgTxiWCSNwzB7S0g9ui43khQ1eHYTJBWxmN+2cWtuD1bDh43XZ6RH3vknSI+98kEijp/wCC38f1WrpS8ZYwTft7ApWNyNDR2INI/wCPL+H6KVQvDmSbRouCLELPSI+0kfgglRRdIj73yTpEfe+SCVFF0iPvfJOkR9hJ/BAm3x/fClULc0kgcRZrdwPapkBUcW+jN++P0KvKji30Zv3x+hQclERB3K76JJ8P7qwq9d9Ek+H91YQEREBERAREQEREBERAWFlEGFlEQFhZ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cnAsabjLKh7ITEIZMmrr3HFR1vlNh1JV9FL3yzA2c2JubKV53yZr/NeA4nW7PaZJm2be176f3Qe8ReVPlvSNEBNNKQ4NMrmm4jJ7PFdXGcdpcIpWTS3kdL/AA2N3u/wg6qLzFB5VzSVUcOIYbLS7YEwuN+tbs1AXQoceircEmxJsRY2EOzMJ1uBffyQddF5STyxMeDU9e6iN5ZXR5M9hYbyDZWKfyuo6jFI6NsMgZI7I2Y2sXcEHo0XCx/yh81yx0tNTuqayQXDACbD8NVY8n8UlxagM89OYJGvLC3Wxt2i6DqqvXVIoqKepc0uETC/KO2ymJDQXEgAakleXxrymw6ooayip3STPdG5udjLtBtxQdzB8QGKYbDWCPZiS/Vve1iRv/BXl4/DcaiwPyPoZZIzK+QuDIwbX6xubq1h/lfFW1sdO+imhbNfZPcbh54bkHpkXkH+V+INjfMcCmbCz2nucbD8cqv1PlTTw4LT1zIXPkqbtjhvrmGh/BB6BFwvJ3G6rFXzxVlE6nkhsb2IGvZY9q7hNhcoMovKVPle99U+LC8OlrWRe3I29vwsDp4rr0GO0NZh8dW6eOnD7jLK8NII3jXeg6iLmnHsJEgZ5wpy4mwyvB/RZxTGaLCWtNXLZzvZY0XcfwQROxtjfKJmEbE5nMzbTN22va3wC6y8PRVkeJeXsFVC17WGI2D22PsEK3H5cQGOYvpH7Rr8sbGOuXjju0QetRcuixykq8HOJFxjhYDtA7e0js/5xXE9NJXF1RHhUzqFjrOmudPlb8EHr0XJo8dhrMXfQRxuFoWytkJ0cCAd34qqPKUHEMSphT3ZRRufnDvaLd48NUHoFTxLEabC6XpFW4tjzBugubleeb5cQdEikdSSOldcvYx1wxt7XuujjWJ4cMDhraqn6TTyuaY2EbydR/dBJUY7FHiVBSRRmUVjcweDbKOw2XYXjamVj/LyjebMiip82ugaMrj/AHXVwbyibjGJVEEFM4U8TbiYneb8PH+yDuovJYj5YSx1ckeHURqYYTaSXW34W3fFeop5dtTxSljmF7A7I7e24vYoJUREBERAREQEREBERAREQEREBERAREQEREBERAREQEREBERAREQEREBERAREQEREBERAREQEREBERAREQEREBERAREQEREBUcW+jN++P0KvKji30Zv3x+hQclERB3K76JJ8P7qwq9d9Ek+H91YQFWxEytw6pMF9qInFlt97aKyiDwHk3jOF4ThE75LnEC4kgtJLuAB4KrhwL/IrFW/zNmY4j8QvdnB8ONV0k0UG2vfPkG/j8VJFh9HE2ZrKaMNncXSgtuHk8UHin0LaL/wCnznvbaSpe2T56fL9VF5QiogZgldYFjaZgDni7WvAvqPxB/Be+lpoJoNhLDG+HQZHNBbpu0SamgngME0Mb4iLZHNBHJB5XA6Z+LYoyur8UhrJKYXjhh3Nv2nQLj4jNJhHnXBY2OIqZmuisP5Sb/pYL3tFhtFQZuiU0cJd7RaNSpJKSnmnjnlgjfLH7D3NBLfgUHifKrDnUPk3hUFtYnFr7d4i5+d1nyjpBh2F4HTMblmY65tvzaE/Ne4lhimaGyxskAIcA5oNiNxWs1NBO5hmhjkMZzML2g5TxCDyEuJwYN5XYlUYjG8uexogLRfSw0+X6p5IYtNLi9XDWGUOq/WxNdew3nT8D8l6ypoKSsc11VTRTFnsl7AbKQU8ImEwij2oblD8ozW4X4IOT5YOnb5OVOwvc2D7b8t9V5vzzhdN5IdBpLmqmjyyNDCDmPtEle9c0OaWuAIOhB7VSiwbDYJHvioYGOeCCQwbjv+CDwtQI/NPk/PUNJpGOc2U2uPb1+QK7bZovKDyko30QJosPGZ0mXKCewDkORXoxhtGKEUXRo+jD/TIuOK3pKOnoodlSwsijvfK0Wug8LimOU2N4q2nqql9PhcR/laSZDx0VmrrMOocew6raM+Gx05bCYxcB1zf8dV6tuD4ay+XD6XXU+qaf7LeTDqKWnFO+kgMIOYM2YsDxsg8hh3lA6bys6TIJmUdV6mIG9uwA2+P6r2OIxPnw6pii0kfE5rfiQthR0wEQFPENj/D6g6nw4KdB8vwirrIqeWhZiFPh7cxEm0BDzx1t+C9nTeS+F+baenmiFRswSJLkEk6k6FXqjB8Oqp9tPRQySdri3U/HiroAaAALAaAIOPD5K4NDIHtowS03GZ7j/deedV0lN5b1c2MdVrBaEuaXAaCxt8F7tU6zDKKvLTV0sUxbuLm6j8UHkMLxGLEfL0VMQIiexzY8wtcBu/5FY8iMOHnWsqJm/RrsF+xxJv8AIHmvYsw2ijnimZSxNkhbkjc1tso4DmeanjhiiLtlGxmd2Z2VoGY8T4oPndBFLUeR2KNgDiGztflHDS//ADwW2GuqMZpYMOmxWmp6UkN6O1tnm24btea+gQU0FMwsp4Y4mk3LWNABPHRVo8Gw2Kq6THRQtmBuHBu48UHnsdAwDGcPxOJhNO2LYPA8Bp/zwVfAKGR3k3i1fKCZKuN+W/AA6/iT8l7Kop4aqIxVETJYzva9twt2xsZGImsaIwMoaBoBwsg8HgNC2HyQxStlbrMxzW37o/z+i1r2Of8A/T2gcd7Jr/hd4/Ze7FNAKfo4hjENrbMNGW3Cyjlw+kmpBSSU8Zpxa0drAW3IPG47hk+IeUtPTU8gjfLSNzOdwFwVa8n8UbS0suBzwdHrmB7Y7N0kdY2v4r1pghM4nMTDMG5Q/KMwHC6GCF0wmdEwytFg8tFwPig+f0mORUnkw7DaWOXzhK5zXWbxO+/G2i9P5HV/TcEYxz3umgOSQv1Phr8F1GUFGyqNUylhbOd8gYMx/FSwwRQNcIYmRhxLiGNAuTvKCVERAREQEREBERAREQEREBERAREQEREBERAREQEREBERAREQEREBERAREQEREBERAREQEREBERAREQEREBERAREQEREBERAVHFvozfvj9Cryo4t9Gb98foUHJREQdyu+iSfD+6sKvXfRJPh/dWEBEWr3NYxz3kBrRck9gQbIvOP8pKirkczBcOkq2NNjM45WX8FNheNT1+A1dbLE2KWDaCzdQS1t7oO6i5nk9Uz1mCUtRVOzTSNJcQLX1NvlZdNARcbAayaoqcUhnkL9hVuay/Y3sHyXZQEREBFwsQrJ4/KrDKZkrmwyMeXsG5xsd67qAiIgIi8tNW4zhOJVUbqaWvhqHZqdzdzDwPAfsg9SirUDKiOjibVybSfL13AW1/5orKAi4sVfUv8AKyehzjo0dOHZbD2rjW/4q3DJiDsXqGSRMbQtYNm/+ZztL/3QX0VCkkr319U2pijZStIEDges7jdYZi1O/GJMMa2Tbxszk2GW2nbfxCDoIiICIiAi4uEV9TV4vi0Mrw6Gnka2JtgLb7/oqmKYhilN5MTz1bWU9W5+RmyPsgnQ/Heg9Kiip83Ros7i52QXJ7TZSoCIiAiIgIiICIiAiIgIijlc9kL3Rszva0lrb2ueCCRF5ZvlBjRlezzK1zo7Z2NmBc2+64XTwjHIMTe+AxyU9VHq+CUWcPEcUHWREQEREBFo/MWODCA6xsTuBXlaXH8TYx2Fz07n4vnyscW2YW98+AQetRatuGjMbm2pXEZWTnyyfSGV2wFLmDOy9xqg7qIiAio4o+vjp2HDYo5ZjIARIdA3tK5tbVVHpfh9LHK5sRhc6RgOjt6D0CIiAiIgIiICKliuJQ4TRmqqA9zAQ2zACbn4lWoniWJkjb2cA4X36oN0REBEVHDJK+Rs5xCKOK0hEQZvLewlBeREQEREBERAREQEREBERAREQEREBERAREQEREBERAVHFvozfvj9Cryo4t9Gb98foUHJREQdyu+iSfD+6sKvXfRJPh/dWEBQVtOKujmp3OLRKwsJG8XCnWDu0Fyg83SnHMFgZTdAhraaIWa6B2VxHwPapnYhSYh5OYj0JhiMcMgfEW5Sx2U3uFCa3ypkcWMwyliBOjnSXt81bwnBHUlDVsq5drUVpcZnNFhqCLDmg5NdXVNH5L4RS0Bc2pq2sYwt0I0F/mQp4xiuFYjh3TMQdVGskMckWXqt03j4KSqwWtOE4aYTG6uw5wLAT1XgdnyCtYbR19TXjEcXZHHLG0shhjNwy+8k8Sg4NFX1zMaxakwuBslRLVOcXyezG0Ei/wA10RjlfR0WKR4gIjV0TWlr4x1XZtB8yFLDQ1mCTVUlDSdOmrJXSF5cGNjF9Ab6nedyy3yfmqMMxAVsrXVtdYvc32WW1aB4CyDlgY7TYEMWqcUeDG1r2QkXDmk/zfG67OIYzUNqKWhw+Br62ojEhEh6sbeJValocXr+j0uKxwxUdNlJDDczFu6/h2rfFMPxOnx0YrhbI5i+LZSRSG3LkEEErKlvlbhTayZkswikcXMZlHbpZVKfEcSqcfxLD6epe18k5a1zusIWNvmIHHcFcp8MxiTyipMTrhFazmuZGdIm2NvjclXsLwV1HjuI17y0ioI2dt4B1df8UFGkxqppcDxPpcm1qsPeY89vaubNPNUmNx2DAvO1Rij2mNokjhIuHAn+b43XRjwColgxuOpLG9OlzRlpvaxJbf8AGy1paDGK5tPSYpHDFRU+XMGG5my7gfBB6OB5lgjkc3KXtDiOFwvF4jiFTV4xU0tZizsLiifljY1h644khe3XmsWhx6unqKeKloxTOu1kklicvH4/ggsYnUVDKWgw3D6nNUVQy9IJvZgHWf8AFa4PS+a8Vlo5cUlqnyRB7YpATbXU3UU2CV1FS4dJhkjJKqiY5jhJueHb/moqfBcYbicGKyzxGrc/LMz+VsdtwQW6Fv8A/mWJuO/YR2WwrKpnlk6jfITTSUudjOwG+/5FWuhmmxubEXPY2CSnDZC42ylp3/CyqWZUeWUE0bg5raDMC03BBfp+pQRU1ViVfU41T09S2OSGRrIC9oIZx7PBcWgw7FZfKitjdieyq4427SdsYdmBDbADTw5L0+FUMtLimKTSNtHUSNcw33i2vzUbqCpg8p/OEDGvgqItnN1rFpG4+O4IKeMVdbUYnFhFLVCnDYhJUVO428OH+UwOV8OOTUMOISV9M2EPc95zZH33A/BPKHA56qubXU0MVTdgZLTyOLQ4A3BBC6mCQOp6LK+gioTf+HG4OuOJKDHlBV1NDg89RRszTNAtpfKL6m3guN5NOFRXiofj76yXKb05BaNfA8PAL0WIuqmUMrqGNklRYZGvOh11+V1waDCsUqcYp6/Eo6anbTglrIBq4nigseTwy1uNvtr0o/ouLW1dRiPkXBPUyF8j6qxJAGmYr1FBQSUlfiEl2mKpe2RvEG1jdclmBVLvJaPD3MaJRPnLS7TLnJ3/AAQZhqK3G8YaaOcwYbRvALmnWZw3j4LbGKyrrMYGE0dSKSKNgkqJ72IB7B8lLV4JUUlXFV4E6OF7WCOSF/sPaN34qvjuBVFRXNroIIqrOwNnp3uLQ4jcQdEEmAyvjxmpooq+SvpWRBxkec2R9/ZB+Cv+UdZVUGDzVFG3NK2wva+UX1NlJgsDoKENfQRUTr/w43ZtOJPFTYk6rZQyGgjZJUaZWvOh11+SDz/k2W1Fbtzj762XIbwEFtie2xPZ8FNh+LTx+TNdPVyl1RSOkjLjvLv5fmQtcOwnE58ZhxHEmU0AhaQ1kA1cTpqtMW8n66pr5o6aRjKCskZJOCdWkb7fFBTnrsUp/JzCqeKaQ11c/qvJ62W9wL/iFei86YXi2Hsq8QNX0xzmyR5bBthe7fgruO4ZUTtoqjD2sNRQvzRsebBw0uPkFnDKOunrfOOLNjZM1uSGFhuIwd5+JQctpxbGaiurqKufCyllMdPC32ZC3ff4+PFdrCcZixOWeFjHCSnyiQ6ZS477fiCuTHhdfHVV1JhtdTto55S+Ug3khJ3gDsK38jqOKmkxN1PmMG32bHE3vl7fmg6mP4k7CsKlqWNDpLhrAd1yvOVXTcPpo6yXG5JMSc9tqVrgWm59nKvS43hvnXDJaUPyPNnMdbc4blycCw2ppK0GpwemjdqXVTZcxJ4gG9r/AIIL9fimIUspZBg01S0AddsgAOnDUrOFYhidXUFtZhZpIcpIe6QE34WXXRB5zyfJk8oMckO/atbyut8ZaxnlHg8kIHSHPc11u1ltbrampa2gqsXqYKUSvnlaYWl4AdpqfwupsLwqZlW7EcSkE1c9uUZfZibwb+6DqyEiJ5G8ArwWE1uJ4jh0sEFZLGKZj5pZr3cTrlZfhovfOGZpHEWXBwjApcOwOspMzOkVGfrDdqLNQcXzzi9VhJxhs+yhpCxpjA0mNwHE8wr+L1uJ12PwYdhM5gDIhJI/s14/gRzU0uAVI8kWYVC+MTEgyEnQ9a5W+IYfiNHi/nHCYopjJCIpI5Da1txHIII6NmIdOrsHkxKWQ7FsjKi3WjJO5c+vp6yhr6emoMVrKvEC4FzHOu1re0u4LuUlBW0dDV1N45cUqRmJ/lB7GjwC5uEUOP4ZtH9Go5XyuzSPfIc7j8UF+txWslxU4ZhUcTpo2h00st8sd+yw3lVKNsrPLSQVErZJWUYzvDcoOo7OxZmocYw7Gamtw2GGojq8pfHI6xa4eOnimF4TicflBLW4gY3iogIeYzo03Fmj8AgrvhrMchqMUdiUtFSsLujtZf2W/wAzrfBemw+ZlRQQSxymZrmC0hFi7xsvNMwbGxB5o20LcNzG8o9ssvey7Hk9RVmHUJpKt7HtieRCW78nZdBH5TV1RQ0tIaZ5Y6WqZG51gdDckfJc/EqyKh8rukzXIiorho3uJdYAfG66uPUMlfT0zIm3MdVHIddwB1PIqvV4I+r8qIMRkymnhiFhfUvBNtPxv+CDfC8TrZMQfRYnBHDMYxNGIyT1b2IPiFfxMvGG1Jjm2LxG4iQC+XTeqlTQ1D/KSjrow3YxwvjkN9ddysY0CcGrbb9g/wDQoPM00GPvw1uJU2M7RmQvDJG7wN41vwWKnG8TxTzVT4c/YVE7DLIRu0JHLqkq5Q0tdiGCUFFERT0LoGmaUHrPvva0dnxU+I4TVUlZRVuDQxvdTRGEwvdYFvZr+JQaUUmIYdjXQJ6t1dtaYzdcWLXA9ngVyKCsmxWsY+vx59JMJPooaWAWO6+gXpsIoamOSavxAsNbOALM9mNo3NC41XhuPYzaGtgo6eLOC6Rou+1+zegg8s6bFNk+WasY6hdM0RwhtiOF9P7rr5q7A8HqKirrumvs0RNMYbZx0A8dSOSuY7hpxLB5KWN1pBZ0ZPEbrqKtoqrFMAbDM1tPWANcBe4D2nT8Db5oObDQ1OG1dHXYljMu0mkDXxWJa5xGjR4Lo1dXPT+U9FCZD0Wohc3J2ZxrdcmrwfHcXbtq6WGGWnF6dkZ0L7jU8l1sVoKysw6lkjMYxGmc2Rp/lLu0fAoK1FVVNZ5Y1rWSv6JSxhhZfql3w43vyVLzpWVHkpitS+Z21ZM5rCNC0XAsLfFdjydwyXDqSV9U5rqqokMkpbuBPYqdPgk5wLEqF4DH1E0jo7nS1wWnT4IOM7EsUdhLMUiq3tp6MxxhnvjoHk8dVdgxPEhW4diEsxFNiEpjFNbRjf5T8e1Xavyflf5LQ4VTvYJGlpe47ib3d81YxHCJZ6jCRTljYKKQFwJ1sALW5IOU2XF8ax6tipK11JR07tk4gXOh7PG4Oq6vk3VVM8NVBUymZ1LO6ISkWLwOPiqJocaw3EK3zXHBJDWSbTaSHWMnfou5hdCzDqJlO05nC7nvO97jvKC4iIgIiICIiAiIgIiICIiAiIgIiICIiAiIgKji30Zv3x+hV5UcW+jN++P0KDkoiIO5XfRJPh/dWFBWC9K8DebD5qdAREQEREBERAREQEREBERAREQEREBERBpIxsjHMeA5rhYg9oXOwrBKbCZJnwPkeZLAbR18rRuaPBdREBERAREQEREBERAREQEREBERAREQcao8n4paqaeGrqqXpH8ZkLwA/wCWi6NHSQ0NLHTU7MsbBYBWEQEREBERAREQEREBERAREQEREBERAREQFFURCop5IXGwkaWn8RZSogrYfStoaGCla4uETA3Me1WURAREQEREBERAREQEREBERAREQEREBERAREQEREBERAREQEREBERAREQFRxb6M374/Qq8qOLfRm/fH6FByUREHdz7Z4DNWNNy7sPgp1gCwsNyygIiICIiAiIgIiICIiAiIgIiICIiAiIgIiICIiAiIgIiICIiAiIgIiICIiAiIgIiICIiAiIgIiICIiAiIgIiICIiAiIgIiICIiAiIgIiICIiAiIgIiICIiAiIgIiICIiAiIgIiICIiAiIgIiICIiAiIgIiICo4t9Gb98foVeVHFvozfvj9Cg5KIiD0V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Kjipd0ZujfbHb4HwXQVHFvozfvj9Cg5F3cBzRZRB6RERAREQEREBERAREQEREBERAREQEWEQZREQEREBERAREQEREBERAREQEREBERAREQEREBERAREQEREBERAREQEREBERAREQEREBERAREQEREBERAREQEREBERAREQEREBERAREQEWuZuaxIvwWyAiIgIiICIiAiIgIiICIiAqOLfRm/fH6FXlRxb6M374/QoOSiIg9IiIgIiICIiAiIgIiICIiAsLKwg5cWJySYmaUxgNuRmV2smdT0r5WjMWi9lLlZmuALrJAI11C1MxmPDEROJ8qmGVj6yAyPYGm9rBQYniUlHMxjIw8OF7ldJoaB1QAPBYc1hPWAJ8VcxuzgxO3GWWnM0HiFssLKw2IiICIiAiIgIiICIiAiIgIiICIiAiIgIiICIiAiIgIiIOfRMrW1khqCTFY5buB7dFK5ldmOWWEC+l2H91ausoKeSv99B+Q/umSv99B+Q/uriIK8DakPO3fG5ttA1pBurCIgIiICIiAiIgIiICIiAiIgIiICIiAiIgIiICIiAiIgIiIKclXIZ3xU8BlLPaOYAArUz1xFhRtaT2mQEBKL6ZWffH6K45wa0uO4C6Cl5uDml8krjUHXaA7j4eCyJa9gyupmyEfzh4F/wAFo2Stlh6Sx0bW2zNjLd4+KuQSiaBkoFg4XsgrCsmjewVFNs2vOUODwdVeVLE/4UP/AJmq6gIiICIiAiIgIiICIiAqOLfRm/fH6FXlRxb6M374/QoOSiIg9IiIgIiICIiAiIgIiICIiAsLKwg5cNFVMxMzOkvFc9W6u1kck1K9kRyvI0KjZiNO+r6M0naXtuU88zIInSyHqt1K3M2zGXOIricSrYZTz08BZO/M6++91DilHVVMzHU8mVoFiL2Vykq4quPPESRu1Cjq8QgpJGslJBcLiwVibbs48kxXb9LTQQ0A77LKwDcAjtWVzdGUREBERAREQEREBERAREQEREBERAREQEREBERAREQEREHPo8ONNVyT7XNmB0y23lSOoS5xd0qoFzewfopIquCaR0ccgc9u8WKl2jBve3mgq+bz9bqPzp5vP1uo/OrW0j77eabSPvt5oIYKbYvLtvLJcWs91wrK1D2uNmuB+BWyAiIgIiICIiAiIgIiICIiAiIgIiICIiAiIgIiICIiAiIgo0X0ys++P0VmeaKGO8rg1p017VWovplZ98fop5KcSVMcxP8ADBs23FBzNrA1hiZXObCf5chuBwBXSpJoJIwyneC1gtbtCnyjgFD0cCr24NjkykW3+KCHE/4UP/marqpYn/Ch/wDM1XUBERAREQEREBERAREQFRxb6M374/Qq8qOLfRm/fH6FByUREHpEREBERAREQEREBERAREQFhZWEFVmHwMqukBp2hN73U00LJ4nRvF2u3qRFd0yzthDS0sVJHkiFgo6qggq3tfKCS0WCtIm6c5NsYwAWAA7FlEUaEREBERAREQEREBERARYRBlERAREQEREBERAREQEREBERBVgoYaed00ebM697lZdQ0rnFzoGEnUmysogq+b6T6uzknm+k+rs5K0iCCGlggcXRRNY4i1wp0RAREQEREBERAREQEREBERAREQEREBERAREQEREBERAREQUpKadk75aWVjdpq4PF9VjZ4j76D8pV5EFHZ4j76D8pTZ4j76D8pV5EFDotTM9nSZmFjHZrMbvKvoiAiIgIiICIiAiIgIiICo4t9Gb98foVeVHFvozfvj9Cg5KIiD0aKt5xo/rUX5wsecaL61F+cKZhMwtIqvnGi+tRfnCz5xo/rUX5wmYMwsoqvnGi+tRfnCecaL61F+cJmDMLSKr5xovrUX5wnnGi+tRfnCZgzC0iq+caL61F+cJ5xovrUX5wmYMwtIqvnGi+tRfnCecaL61F+cJmDMLSKr5xovrUX5wsjEaM7qqL84TMGYWUVXzjRfWovzhZ840f1qL84TMGYWUVXzjRfWovzhZ84Udr9Ki/OEzBmFlFV840X1qL84TzjRfWovzhMwZhaRVfONF9ai/OE840X1qL84TMGYWkVbzjR/WovzhY840X1qL84TMGYWkVXzjRfWofzhPONF9ai/OEzBmFpFW840f1qL84WPONF9ai/OEzBmFpFV840X1qL84TzjRfWovzhMwboWkVbzjR/WovzhG19I9wayoic4mwAcCSmYMwtItc48eRTOPHkVVbItc48eRTOPHkUGyLXOPHkUzjx5FBsi1zjx5FY2jeJ5FBui02jeJ5JtG+PIoN0Wm0bxPIptG+PIoN0Wm0bxPIptG8TyKDdFpnb48im0b48ig3RabRvjyKbRvE8ig3RabRvE8im0bxPIoN0Wm0bxPIptG8TyKDdFptG8TyKbRvE8ig3RabRvjyKZ2+PIoN0WucePIpnHjyKDZFrnHjyKZx48ig2Ra5x48imcePIoNkWheALm/IrG2j7yDdFptmd5NtH3kG6LTbR95NtH3kG6LTbR95NtH3kG6LTbR95NtH3kG6LTbR975Jto+8g3RabaPvJto+8g3RabaPvJto+8g3RabZne+SbZne+SDdFptmd75Jtmd75IN0Wm2j7ybaPvIN0Wm2j7ybaPvIN0Wm2j7ybaPvIN0Wm2j7ybaPvIN0Wm2j7ybaPvIN1SxX6M374/Qq1to+8qWKysNM3rfzj9Cg5iLXaM4ogoUckLKZwe5oOtwd500t+K2DqebZiQsa7ZW4C910h5OREfx3ck9G4/fu5Lz7bPLsu59qHqjq2LyCQdba6raNtG94EYF81hr1vD8Fe9G4vfu5IPJxgNxUPHiE226XbbpRkFA0Xs1zwXXBO866LUtoMptk11Ivr+Hguh6Nx3/ju5J6Nx+/dyVxbo226c6pNKKeZkOzucpGt+S2aKBxbfI22+536K/6Nx+/dyT0bj9+/kptt0m23Si3oMbg5pjNn9p7FgMocjBIWZibOLTu8Vf9G4vfu5LHo3H793JXbbpdtulEHDy2zg0DiDrvUkMFJKXZGMcQOtYmw07FaPk5EP8A5DgfGyyPJ2NoNql4BTbbo2W6cqmbSmnO1LGvz7yexWgaGOYujdHe2tzoNOxWh5ORH/5Dln0bj9+7kptt0bLdOceiHa5WwgCwbc6niVMYqPZucxzcmgeQdN6t+jcfv3ck9HGWt0h9uCu23Rtt05wipH4g1kYzNPD2VuOhBwaSy1+sAdAbdivDycjG6oeDxT0bj9+7km23Rtt0oNNAAAWxu8b+KWw9rGkZXEA7zvPir/o3H793JPRuL37uSYt0bbdOdMKHZv2eW9uOt+y3gueF6H0bi9+7kno3F793JZmlpZnTtLzyL0Po3F79/JPRuP371OOycVnnkXofRuP37+Sejcf1h/JOOxxWeeReh9G4/fu5J6OR3/ju5Jx2OKzzyL0Po3H793JPRyL37uScdjis88rOG/8Acab/AMjf1XY9G4/fvUlPgMdPURyiZxLHg2srGnbKxp2iXcWVhZXpesREQFhZWEGr/ZVSqqoKSFr5iQDorcnsrmYvBJPBDs4zJleCQOCzaZiPDN5mI8JKbEqWqnEUZOa17EK6Aw7j81xqSml85xy9HdGxrCCTZW3UEhc4h2hfmtfxUrM48sUtaY8r+RiFrALncuZ0SoEuRpLWjXNmPFWIoJmxta+xtrvvfgtZbiVsNYd2qZWZiO1c6ooqp8rHRS5RbU33H4dqrdDrHuyNcY8mXN1zZ2/UFVp29m1YLWN36X01K5D8NrMga2oJJN3dY6raooKyeYuEgY0ga5r2I4BB1S1jd+n4oWsBF9L7lyPN1YZCXSgC975ifhp2WWww6pdTRxSyXLHl2bOb3sQg6pawDXRZ2bVQpqWaKMiV+dxJcTe/wWwppnR6vINt10Ft7AG3ChmlZDG6SQ2aO1SBpbAGk3IVetY+WnLWNzODmm3wKDEdbBJII2ucHu3XbZWFzoqeXpUTskgaHXJeRpp8V0UGudm0EeYZyLgeCkZ7QVd0bzWNkA9WGEE5u34KxH7YQTIiICIiAiIg0k/hu+Cq2VqQ2YbmyrZ294KMyxZLLbO3vBM7e8ETDWyWWr6iCPMXzRtyAF13DQHddaOraRubNVQjIbOu8aHxQwlsllr0mC38eO272hwv+mq1ZW0kjgxlVA5x0AEgJKGEllmyZm94LOZveCGGLLFltmb3gtXSxsaXPe1rWi5JOgCGHnZ8ckj8qo8NAkyue1ugGXKWk/G97fgunWVz6ed7GMaWxMa9+Y2JBJFm+On6K0Z6TPrNDm1/mF9Bc/JHT0jjndLATGA65cOqDuPgiqLa+SRrH2Y1r3tDWtd1wM4bqLeKhgxaoqHxsZTsa6Utyl5NgC1x1/L81fldQPyF08LbuEgIeBntrfxHb+CkM9FGC7a07RmGuYDUj9bIqhHisr6iKMwWa7Zhzr7i4X0+H7rFdib4XzMaGhmR2SQG93ZC4f8Ao/FdXLCXB1mXAsDYaBY2cF75Y72tew3Ijm+c5Xs6kcbHDaEtldYgNtofE3v8FVGNTM2zhC6RoJeA7TK3Kw2+Z3rulkL/AG2xu1vqAUMcB3tjOt9QN6K51bWTw1JMGzfGymklexxt7JHDt3qxh1TJWQvlfG1jdo5jAHXJDXEXPJWbRa6M1uDoNb71sCxos0tA4BEYsllnM3vBMze8ETDFkss5m94c0zN7wQwxZLLOZveCZm94IYYssZUMsYc1pkaHO3AnUrQ1lL1b1MQzEhvXGp4BDDeyp4mP+nb98foVY6ZS5Wu6TDlebNOcWPwVTEqqndDkFREXtddzQ8XA13oYUYxvRawyxyNzMe17T2tN0VV6dvsj4Ista4tG7cliO0XRoXmmdMiqJ5IY6jOHPz3HVI/lt4r0uV3gs5XeCDzMM+KCRtRIJj1AC0M3gO1042W7Z8WlIcHSMaSBYx9hXo8ruKZXeCCtQulkooX1AIlLesCLaqws5XeCZXeCDC5ePNldhtoQ8naNJDASbfgurld4LDQ7Xcg8lkrWRMdM2QNYA4udfdc71MJ8VkY9mU7ExDKMhNxYbvFemfEJWFj2tc07wdQVkMIFhYDgEHmad+Iw1DXiGVsRiAIAuc2tl1cFmqpqR7qxrg8SENzNsSF0crvBZyu8EGqLOV3gmV3ggwspld4LOV3gg1RZyu8Eyu8EGEWcrvBMrvBBhFmzvBLHwQYWVnK7wTK7wQYWDvNt9ltld4LGV2bsQeYYMRie58LZ9qAROXC4JvoW8dL7kkq8Q2r+jF7nANzuLOsB4henyu8Fq2IMc5zWtDnG7iBa6DgmoxVjHvcJHZswytZutaxHMrqYVJUTYfC+rBbNfW4sd6uZXcQhDgRfiEEqIiAiIgLCIgqYjWwUFPtal+Vl7Xtdc30mw0D6Q78qz5VxbbDAy9uuF4/ze7vH8q1E0j/ThfUms4ev9J8N+sO/InpPh31h35F5Dzc/TU6/ZQYc8nQkn7qu7S7Y5pev9J8O+sO/Isek+HfWHfkXkfNz7XzH8qebn8T+VN2l2c0vXek+HfWHflT0nw36y78i8h0H+p8ljoP9T5KbtLs55ezZ5SYc9waKnU8WrX0mw36yfyrx3Qf6nyToJ958k3aXZzy9m/yiw9jWl1To4XHVWvpNhv1o/lXjug/b+SdB/qfJN2l2c8vYnynw0f8AyXflWPSfDvrLvyLx/Qft/JOg/b+Su7S7OeXsPSbDTvqHW+6s+kuF+/d+VeO6D/U+SdB/qfJN2l2c8vY+kuF+/d+VY9JcL9878q8h0H+p8k6D9v5Ju0u055ew9JcL9+78qmo8dw+rqmQQyl0j9wyrxHQf6nyXR8n6XZ4zTvz3tfs8FN2n8S1XWmZw96srAWVl6RERAREQav8AYK0W7/YKxk8Sg1RbbPxKbPxKDkV2FzVdVL69jKadjGytyXeQ0k2BvYXuqUnk9UyTTSPq43F4s0lpO54eLi/hbRek2fiU2Y4lBxJMJqZJy4zwiNzjIQGG+Yx5OO7tWIcDMUkbw+O7HQm4bY9RpB5rubMcSmz8Sg1RbbPxKbPxKDVVq2A1VDVU7XBpljcwE7hcWVvZ+JWgbq7rHeg4kWBSNZ1pYWkve7LGzK1t4y3QX8blRPwioqnljvVbGOJjXn2ZHMJJ0BvbVeiDAf5is7PxKDgS4FK6KNkM0URyOa9wDiTmvcandcrV2A1AoRRx1bRDmLrFpubtsbkEE66/JegDAf5is7PxKCCmjdDTRRPdmcxgaSO2wUq22fiU2Y4lBqi22Y4lNmOJQaottn4lYyDvFBhFtsxxKbPxKDVFts/Eps/EoNVg7lvs/ErBZYbygo11LPM+CamkYyaEm20aS0gixBsfAKjBg81FI2eKWOZ2S0ofHck5i4luulyT8l3AzQalZ2fiUHnPMstVGx78sVzIHRPJ0a5+b+U77LTFcHkbC18UzWPzzdYN16+o5L02z8SqWKs/6Zup9sfoUHncMpH0ccrXva4vfn0vpoOKK5l8SiD0V7RXG8Bct8meMvvxuc1sp+C6jbZAPBQPoaZ787oxfedd6iIIa2QdFY+O4luM5O6ykpa8VM87GM6sZGV1/aU0tNFK6Mu/09wHwsoYcOp6eV0kA2Zda4adNOxFRHEZjTySNp+tG8tcC7QADepJq2RlLHOyG4c3M7MbWSbDo5Y3MEsjA6TaHKRqUnw8TsY11RL1CCLEKiKLFHyyhopyGnqgk65rXstTjAbFC50eV0hNwT7IHarEWHxR1G2zvJ32J0va1/itX4ZA6NjA5zct9QdSDvCC61wc243FUcXmkhow6Fxa4yAaGxsrkMYiZkDiQN1+wcFh8bJWFkjWuaTucLhEct+IzUo2ezzuyl4LnX0G/XlzWz8VmjvmjjJbYFoOpJF7jwXSEELWZGxsDbWsANy1kpoZAczG3Iy5ra2Qct+MyshJLI3PFjoTYi1+as1tY8UUM0GrnPbdoPHsVplJTshbEIo8jdwsOa2ZTwxtLWsaBfN+KLlzWV9UamSPZtDsxs1x3ADwWrsafkZI2JuVx0BOpGgPzXW2cYcXZW5uNtVqYITa8bDlNxdo0Qy5TcUqGMBk2Zu9wJ4DsWIcWlFNIS0Z2PLRn3u36/DRdbo8BNzGwm9/ZG9HQQu0dGwjxCGVKoqpZMLjqonbMmziAL/gtZ3SiseIp3AMjLnA+yCRouls2ZAzK3KOzsWMjOto3rb9N6DgitqMuzM7muYC4uvcOPYAV1XzySU+VmZr3R32gFw0qfo8GUN2TMoNwLDQrdrGNBAAAOpsg4dRW1DW0pEh1jDn+OvzWDW1GdrRObSHrm38PrWXbMMJLSY2Et9m43LBghOa8bDn9rTehlDhs7pqUGR2ZwJF+IvvVxRtZGzVrWjS2gW9whllaj2z8Fm4WL9c/BQy2K5lZLK2vhjins5xHq+y3aSulcKJ8EEjw98THOG5xFyqZShYduHxCzcLVxBt8QhlIiIgIiIMIiIOdjFNLU0zWwAF4eDqVyjh+Kkbo/wK9HJ2fFa3CxNcsWpEvPmhxWwAEY//ACWOgYrrpHzXWrqV9S6N0c2zy9v91UGG1o34gbnebKcbPFCk3DcTY0Na2MAeKk6FiupLYiew33Lr0MElPEWTTmY3uCd6sXCccHFDyrsDri4khlzr7SeYq7hHb7y7lfRSVUsT46jZBl7gdqqtwysLS01pawaAcfFTihOGrm+Ya7us/MnmGu7rPzLtUdFU08zC+s2kbQRlI3ro3CcUHDV5TzDXd1n5k8w13dZ+ZeruFi4Tig4avK+Ya7us/MnmGu7rPzL1VwlwnFBw1eV8w13dZ+ZPMNd3WfmXqrhLjwTig4KvK+Ya7us/MnmKu7rPzL1VwqdbSSVLmGKfZlo38PFOKpwVcHzDXd1n5lawzCKumr4pZWtytJvY+CtNw+tLiTWuYNwA1v4q7QwzQBwnn2xc64PAcFY04jyRpVicryyiLo7CIiAiIg1f7BWQsP8AYKyNyDKIiAiIgIiICIiAoJS0Mlzuyt7Te1hbj2KdROynOH2y31vu3IOfhNQ0RvjklBftnMaDJmB7bNJ1On9+C1xOvmpZ3iN8QbHEJMjhdzzciw10+a6DWwNDQ0MAaerYCwWjoKd9Vt3AOkDQ3WxsLk/3QcqLEJ46rK98bYzUuY42JPYALF2m/eL/AAWnnWuawSF0Bbso5SMhvZzspF7/AI3XYfsGuY7I1zs1gQ25BK3DIjcANOlrWHJBxTjFYY55WsjDWZwGutduU2uetc8hvW1XitTStlYXxumic4k5LBzQ1ru12ntAdvwXVaKd8sgDWF4s15y67r25WWZujNY6SbJlaM5JANvFBXr6uWLorYpI4tu4gvkFwOqTxHBUY8Wq5YJJxsWsjia83Bsblwve+g0B+C6k0FNUOhMmVwjOZjTa2oI3Ld7omAG18xDeqLoOQcWq43SDLHUNZJsQ+JpAc8tBb2mwubH8FtU11VSzysuxz3GNodbRtwb6F1t44jeumZKaAMZdjA52VrRuvv8A7LWKlgiMpJMhlN37Q5tOGvYEHPixGrO2dOYoo4IRK8hucu1fqLG38oKt4TVy1UMm2yl8b8pLbC+gO4E8eKttZGG9VrbEW0GluCigkgu9sIa0MdldYWF7A/3QW0VaKqbI94LXMDDa7rAH4aqbaN4hBusHcVrtG69Yab9Vm4c24Nwgy32QsrA9kLKAqOLfRm/fH6FXlRxb6M374/QoOSiIg5sT66VjnsnfYae1vWJpa2FrXPqHlr9xDrrSnqzDEWBgcdcpPZcWKxNUtlibHssoaNNb2K8nw8OfCSN9dJltLKA69jfRbDzhkDjLKAb2uUhxN0MUbWxC7Nxv/wA4rBxE2daPU3N77rqrlqJK8gkPnIG/VZc+uBAEsrri+hWTiT3ODizhoPD/ANrJxN/W6gFyPwsqrQyYgHEF89wLkXWzHYg8XEk1sua5PYs+dHWAMdwNRqd9z+6eciWta6PsLSb77qH/AC0glrZ3hsc0pPx3LO0r7i0kxvusd61gqm00j8jC5hIIBNjotxiTg02j1IsTf/lkSJYL8QDg0vnBO4cUElcYw8SzG7soFzvW7cTcHAujzWN9T4WWDiWaQPdDcjszaWT/AJVo2Wve8sbJMXjeLptK82683W0Gu9OnA1T5zFq5trA2t4qQYnaJsYh6o3670hI/+tZnV8LiDLKctgSDpdYkfXsc4GWY5Rc2O5SedT1rQgE9t1qzEQzOBDo/TVxJCv8Ayv8AyiZUVkgJZLM4DfY7lJH5wklyB8wO/U7lCyobCZGxNJa8jeeCtnFiSPU6DcM3x/dSEifCuJq0tL2ySloNiQUM1cHhhkmDjuF96Q1roowwNuLk69t1tLXmSeKXZ22YItdDLAfXudYPmve2/tR8ldGXB8kwy7zfRSeczZ9oQC433rSXENpC9mysX6XvewvdD49oumVP1iT8ydLqffyfmUF1m6xmWM2TdLqffyfmTpdT9Yk/MobhLpmTNk3TKn6xL+ZOmVP1iT8yhul0zJmybpdT9Yk/MnS6n38n5lDdLpmTNk3S6n6xJ+ZWcOqqh2IU7XTSFpkaCCfFULqzhv8A3Km/8jf1WqzOVrNsw9wsrCyvW94iIgLCysIMO7Fz56iVtRkaDe+gtvCvv7FE6ZjX5XOGZQROqZBIWhguHhvxC1fXFkgaYx7eW91asPBC1p3hqopHEXCQt2QdqQCDdTU9WZZtmWgdUO3qYMYNwYPwWQ1oNwG34gIK1W+pa9op2gixJuoW1lWd1Lu33V18zIyA97Wk7rnet8w4tQc4V1WWucaS1uztW762faMYynuS0E+F1eLtL3CXF94Qc91dUtaL02t9PFbMrakuiD6awedbdgV0Oa6xzNK2FyN6DI1WbLGqaoM2SyxqmqDNlqPZWdVgXsgrxyTGukjc31QALSArBGo+K1EjTIWBwLhvHBbG9xdBuiIgIiICIiDV/sFL2CP9gqvXPcymc5vEfqglE0ZNs7b8LqRcadwEZd1BHYEOzdYntV10k7cPY+MxtkyguMt7AdpNlBdRcRuK1DnUhe1kUUrWFzixxF3G1gRoOzfxCt19XNDLFBTtYZZGuf6y9rNtfd8QqOgi5kNdUPq6drmxbGoZnaATnaLA3PZa5stq6rqKaohyNidE97WZSTncSdbdmg1/AoOii5FPidRJMLwsdHKx0kIabGzSBrfjcFQy4xUCno5g2OOOaHaSPcxzms3aXG7fvPBB3VVqw91PMIo2Svt1Wv8AZJtpdWAbhQVE/RoZpspcGDMQN9raoOM3CZTERsI2O2EjBdwN3kg5t2nb8FmpwysmqJ32ZZ7JGAhwAII00tfs1uVb8556wCOxgEchJJADi0tG/wDEhZZjMb9naM9eQxk5hlBFu3xvogrTUuxqBG2Ietqo5I2sb7IAbmPhuUuFUVVT1ss1QGgSMAOUi2YEm4AA018SpY6+V+yMkeQPqHRXBB3Zv2VyrqW0tLJO4FzWC5A3oOYKapZO98bA97Kp8lnOy5mubYWPhe34KCLCakRmPJG3PTbKRxdmBdlsLaXGv4LoS4oyKr6Ps3XDwwvJAbewO8/Hd4FR0+KyviYX013yTvhYGuH8pdqfwaghfhss5ne6KOJz6VsUYvfK4F193xG5Qy0z2OAdA2N0s8To4oxmDQ0jM69rDT9FediuZrssThdkjo3adbLoVFJjBFPOY4iXxQiQZyBmuAbgcNfkggZhtQwNtBGWxT7RkbnAkixB1t4jfrot3YVKDK4Fsga9phY42GTMHOafidPgArkuJsgk2czCx/VIFwbg3JP4ZTyW9HXCrdl2boyY2yAOI1ab2/RBVZQVHmuqgGRkkrnOawHqtBPs3/5vK1p8PeapkstPFGwSOfswQQLsAHzBWtPjTo6VrqmF5e5rnNLbdcB4b+G8K35yAlML4i2YOsWZhoMt81+Glvig57qCrcJ3CkhjfK8Xs5vsA6NGlge258fBS0+FzsFK17mhjBaZt75g1xLLaDtK3GMmV8bYIQXGcRvBcCLFpNwR8FirxhsTC93q2xzZJL2Jt1uzxtoghfhNQKZrIgxh2TA8Cwzua6/A9l94XRwulNJSFrswc5xcQXA2vwsAPkohjEYnZCYznOQOGYXaXbvjv7F0zuQB7IWVgeyEQFSxb6M374/QrQzTMxdsDn3ikjLwCy1iCNAe3tut8V+it++P0KDkoiIOwKWnIF4WclnolP7lnJSt9kLKm2E2wh6JT+5ZyVOKpw2Wd8IY1rmXBLmWBtvsV0rLjPwOV7pM1TZpLnRgM9ku334piDbC0JMNdOIRsS8tzW8L2WxdhzTZxgB4aKhF5PPiYMtS3OBv2fbmuFlnk8BYyyte64JOz4JiDbDqNpqZ7Q5sUZadQQN6z0Wn9yzksUdP0WkigzZtm3Lfip0xBthD0Sn9yzkq9WaKjh208LcuYNGVtzdXlSxOidX0mxa8McHhwJFxomINsK3TsNIYWxBwfusz/nBTufQNiL8kdw3MW6XsufJgEkMBfHLtXtboy1rnXT5ozycJu90rQ57ACC2+U2Hju0TEG2F6GagmkybNjXWB6w33ViOGkmbmjZE9u64C5jPJ5zZGyiq9YGZL5NLa304q9hOHuw6nfE6TaFzy+4bZMQbYWOiU/uWck6JT+5ZyUyapiDbCHotP7lnJOiU/uWclMsJiDbCLotP7lnJOi0/uWclMiYg2wh6JT+5ZyTolP7lnJTImINsdIei0/uWck6LT+5ZyUyJiDbCHotP7lnJOi0/uWclMiYg2wh6LT+5ZyWOi09/4LOSnWLXJ+CYg2w50VThksjo2hgLQTdzbAgbyD2qTaYfd2kQaADnNrG6pv8ny8ZHVF2RgiEZPZ1vrxUD8AlqZZRI5sYblykN6ruOg3BMQbYdX/wC3kuF4bsF3DTRSxQ05ySRMjIJBDmhcw+T9oy2OYNcc3WybwbaHkr+G0ZoKKKmL85YfatbtTEG2F9ZRFVEREGEWVhBo5wFrmypy0zZJb7YBhNyO1V/KL6E0Zi0F4BI7FwjBGACa3eOK52viXK18Th6SamL5C9kzRd4dYlH05MjXNkbYPzHVeaEUOX6Yb9l3blgRR53A1hABsDm3qcjPK9D0N7pC4zMF3E2BU9PCYp85laRlDbX+a8yyKFzrdLcTbjZYEUN9aw805F5fp6qeCCocDI7cLDXRVfNUBIvO+wN7XXmqlrY7bKoLwezNuUOd/fdzWeX6ZnWx8PXeb4w14bOevYandZBhtOAAJnfHNrdeR2j++7mm0f33fmTm+jn+nrY8OhBzOmJd8dyt0rI6anbEJMwb2k6rw20f33fmTO/vu/MnN9HP9Pf7RneHNNozvDmvA7R/fdzWM7++7mnN9HP9Pf7RneHNNozvDmvAZ3+8d+ZM7++78yc30c/09/tGd4c1gPZb2hzXgc7/AHjuaznf33c05vpOf6e2ZFEypfOJBdwsRdT52kizgV4HO/vu5q9gr3HFYLvJ37z4Kxq5lqNbM4w9msrAWV2dxERAREQav9go5oc0gi4O8FH+wVkbkFNuG0zXhwjvY3sSbLevo21tK6B73sa4i+S2o4ajcrSIKL8P2rY2S1Er2MIJacoDrG4vYfosTYcJi1zp5c7S7K8EXDXb27t27kr6IOfFhjYaozxzSgloZl0IDQNBuv470dhxdPBMaqfPCzID1TfiTpvK6CIKNNh0dPJna95sC1jSRZgJuQNOK0fhcbqKOj2sogYwRloI67fE2/Sy6KIIYojGX3kc4ONwDazfAeC2LQ7ODqCd34KRU690zKKodTAmUNu0Dfe3Ygi820T42whgDYWGMNa61gbXB5AqOOhopzJE2WSSz80g2pNzu635VTo4ZHVk2SSpEL5Ll7gQ51mDtI4rUPl9cWPrC18gY0EOBaBveTbt4Dssg6zcPhY/M3N/E2oBcbB2uoH4lbNo2GgNLM50rXNLXFxNzdc2nNe8UzS6U7VoEjnC2TKSTfxcLBZoKiaGN9RVyS2bHeWNzHGzr7xp8dBfsQWX4VSDqSOkO0fmIdK7rkAb9ddylhoKdjxJESbSOkAzkgONwbD8Sta9rjU0Lg1xa2Y5i0Xtdjhf5rkxT1MMcuQzOZapa0sYXdcSdXcN+9B058OiaJNi8MllDmtzkuDc2rrNv+Kea6VxySFz3bLZ2c86NsAbDs3LmzCplqWue+oZKySQAiMlrG7Nwa4aa9n4rZjqwyQytZKGMGWRxuXOaH9lxfx+CDrtoIQ+N7m53xtLGuebmx3/AKLNLQw0l9lmuQG3c4usBuAv2Khh01S/EpBIJWwuY42kBOVwda1yOHBVWT1Uj5zDLO+QTTsIyksawB2W2lr3sg6pwqlLI2lptGCG9Y7i4OPzAUs1FTzyukkjaXujMRPaWnsXKrHVUGybEalzmNa/Pq7MS7UWA4fqkjq9m2Y9szoo3BjHtPWeHOvmNhuaLDTxQXRhVKAW3kzEtdmMhzXGgN/gbKQYbBtTK7O95cHdZ5NrXsPhqVz6eSp2mHF5kL88rZC5tiYxexPJq7FNOypgZNHcseMzbixsgrxYbBDK18WdmUAWa4gEDcCO2yuncsrB3IA9kIg9kLKCqKKIVXSTndIL5czyQ2++w7Nyjxb6M374/Qq8qOLfRm/fH6FByUREHfa1uQfBQvqImncSOKmteK3aQuS/atbs3Ryl4uLN9k/FQdZoY5oLTcHctsrVy3RTwyUbWyOBOYOaPZ3dqjwuSYTysme4t0bmJvd3gqOxlbwTK1cKV8rIy180ojFQ5rn9trafNSVVR/0EBkne2Ui1gbXPElB2crUytXEppJn1mR08jnklptuy5faH4qN9RVMpqbrusC4ku3vI3BB38gWh2bBd5sCbalIJBLGHDf2jgeCr4jDJPThkQu4SAoLeVqZWrjR4fVMObM/MA0i7za+bX5KWhp6xhqTNmAe3qjNfreCDqZWrBDGgk6AalcWKirhG0Xc3rZXXfrlO8/FS0VHVxmo2z3uL2kC5uDvsg6RkhEYfnGU7jdbMdHI27CCFxIqCsEWXIWNAtlL73NjcrSGmq5XNLHPEbXkdU2sRbX4IO0JoM+TOM18tvHgpsrf+FcB+HVzy4Mu07QODy65U0UFZDWdIlEhYBoxrri1gLc0HZyt/4Uyt/wCFciqjqZsReIWvFmts7NYN46KN9DWh0DWB2UAZjn/NdB2WmNxs1wPboVtkaubhNJNSm0jcrQwNAvfW66aDGQJkatkQa5GpkatlhBjIFjKM34LZY/n/AAQMgUUk0EcjY3vDXu3AnepiuZX0s8lZHLAwhwAGfNoBfW4QdLK1Yc0C3xC2G5Yd2fEIN0REBERBhFlYQQVVPFUMDJmB7b3sVV80UH1Zivv7FE6ZjHZXOAO5SYhJiJcqtp8Oo3R56RpD954KBs2Buv8A9PYX0OXeu65jHkZsriOIusbCK46kf5QpthNsdOdSUmGVkZkhphYGxuLFT+aaD6uxXGsa24blHwWRruITbC7YcSuiw2imjY+jadpfUdih2+EZPooD7XyruybIPa2TIXH2bhYEFO29mRi5udAm2E2x05NIMIq5GRspwJHgnKRwV7zTQfVmKzlha4EbMOOgIAWxexoBL2gXtdNsG2OlTzTQfVmJ5poPqzFbbIx17SNNjY6rbfucE2wbY6UvNNB9WYs+aaD6sxW2vY5oIe0g9t0D2OFw9pHxV2wbY6VPNNB9WYseaaH6sxXLt77eaxtGF5ZtG5h2KbYNsdKnmmh+rMVSsgw2jcwSUrbHUkdg/uuyG37VqYmusXBptxF1dsG2OnCMuDBxaafXfoL6K7h0WHTPM1JEA6N2Um24q3HFTiRzGNjzjVwAUzYmsIyta25voLJtg2wkWVhZVaEREBERBq/2CsjcsP8AYKygyiwiDKLCIMosIgyiwiDKgmmZTxyzSmzGDM48AAplWq6ZtXTz07/ZkGUn8EFLzzCKWnlOzDql+Vjdq2w17Tu0Hz0UkeImWtfTNhN2ute/Z2k6adnMKF2CB+d5ezaPzA+r6oDgAbC+h6o+amOGHbRyCd3Us3W/si1hv8DzKDo2Cw6NjhZzQRe9ithuRBq5jXNLXC4IsQtY4Y4Y2xxsaxjdzWiwCkRBjKFnKERBjKFpHDHGHBjA0OcXG3aTvKkRBjKFmwREGjo2ONy0E2tqOzgtmtDGhrRYDQALKIMrB3Ih3FAHshZWo9kLKDKo4t9Gb98foVdVLFfozfvj9Cg5KIiDoNxugDQNt8lnz3Qe+HJeeoqOKenc94Oa5Asd2l1I7D2GOzQA/idy475eeNS0w7nnug98OSDGsP8AejkuEMOax0jS4PIbcadq2kwpu3LWyBrcubjZN9jks7fnrDz/AKoI+CHGcOO+Rp/Bebiow9jztLOa4tAAvewU3mo3b6zeCd2qb7HJZ3hjWH+9F/gnnrD921HwsuCMNa8DI9w6lyS3t1/Za+bmixfNYEXFhe4TfY5LPQ+e6DsmHJYGN0A/1hyXDOGt6O51wHs1uO3f2KtV0Zpo43F18/ZbcpN7Qk6loem8+UPvvknnug98OS8hZLLPLLPPL1/nug98OSefKD3w5LyFksnLJzy9f58oPfDksDG6Af6wH4LyNkt8E5ZOeXr/AD5Qe+HJPPdB74cl5CyWTlk55ev890HvhyTz5Qe+HJeQslk5ZOeXr/PlB74ck8+UHvhyXkLJZOWTnl6/z5Qe+HJPPlB74cl5CyWTlk55ev8APlB74ck8+UHvhyXkLJZOWTnl6/z5Qe+HJY890N77b5LyNkTlk55ev8+UPvxyTz5Q++HJeQslk5ZOeXr/AD5Qe+HJbR4tRzSsjZKC5zgAF46ys4aP/uVN/wCRv6qxqzMrGtMzh7hZWFleh6hERAWEQoNXuDbEkAeKpSU8ck2bbgNJuRoq/lHrQtBdlBeASuAIaWxvV2N+O5c7WxLna+Jw9E+lzTukE0Yu4EWPZ+6kfA0yNc2Rlg/PqV5o09O0AuqyLi41Wk8ETGjJPmPaL7hxU3yzyz09F0PNJmdNG25J6pU8EQhnz7VhGUN36nxXmDDS9lURpxWNjSj/AOVf8dyb5Tlnp6qohhqHtc6bKQCNCNQVAcPpy36Qc2utxqvNNhgL3A1Nmg2BvvCk2NJbSq1HjvTkXll6AYZS6XqHafaC36BTbJke20YSd41uvLviha5pE92EakHcVIYaQMP/AFRJ01unInL9PRnD6Zz7mc2zXsCAto6OCJz9nOQHizusCvMCKmDnA1OlgQb/ACW5hpczTt7DhdOReR6B+HU2ztHOQR7JLgbeCx5spizKah262jgvPGKmsLVJv8VXlDWSuayQvaNxvvU5cJOrj4erOG0ZbbbEcetvR2G0pdmE7mm1tHBeSv4nmlzxPNTm+k5/p7qDZQQsibICGCwJOq32sdrZ2814G54nmlzxPNOb6Of6e4ZHCypfOJRmcLEXFlNtGOIDXtJ4ArwV/E81dwU//dYdTvPb4Kxq5nGFjWzOMPaLKwNyyuzuIiICIiDV/sFa5PtO5rZ/sFayyCKMuKBl+07mmT7TuaqPrJIxnc1pb2gb1bErDEJMwDSL3OiDOT7TuaZD3nc1jasuBnbc7hfesue1gu5wA8SgZD3nc0yfaPNZzDTXesGRjXBpcA47hfVAyHvO5pk+0eaCRpJAcCRvAO5YM0bbZntF91zvQZyHvO5rUN6ztTv4qRQTQtqI5I33ykjcbHsQSZftO5rUlodlzm/C64UVFKcTl2AyNgmYNqZDmyhg6tu2/ioYJ3nZOeYw99MQzI0FwOVxObtA00Qely/adzTJ9p3NcBlZPAyd2262xhLIzuaCBdw8BqunQSTT08hllY7rERyMIOlu22l73QXMn2nc0y/adzXBjr6oNgijfGw7JhaH2AkJJBGvw7OKiOISGojqXz2eIpbxtaLxHO0AG/8AdB6TJ9p3NYyfadzXB841bqWRzJW5omTOJABzZSLfqr9fVPiFKA8RNmfZ8pFwzqk/Pcgv5ftO5rOT7Tua8/S174m0cYmuOo1wIAzZiRcdqu11ZLT4g1geHMczqxtsXF1nHXttoNQg6eT7TuaZPtO5rnYTUz1Ie6SWORmVpGW1wTe407Ny54xKujo4Zi4SGZlz1LCOz2tJ5OvrwQegy/adzTL9p3NcyWWWTBKp0kjXnI/K9pBuLeHaqktXM+ZsYmbPG2oa0SNba943EjTtFvmg72X7TuaFmm93NcryffMKWGKWTO3osTwS2xFwbj5LsHcg0DNB1nc1nIe87mth7IWUGmQ953NUcVb/ANM3rO9sdvgVe2jNpkzDPa+W+tlUxb6M374/QoOPl8TzRbIgptwnEmMLWNLWneA7ethhuJhj25L5xYkncF6hvsj4LK58cOMaMQ8p5rxMknraix66yMLxMa2df769UuE3GZopnmbZvizPa1rdHNy8VOODihQGEYiNzLdvtLbzZimntcPbV6HHnSzN9RaEtF7u1BzW5LJx+7rMpHPF7Xzjf2JxwcUKAwvExoA4C1rB61804j3Tw9pempJxVUsc7QWiRt7HsUqccHC8r5qxPgfzLDsJxGQAPaXAbru3L1i5+MVctFRCSC2cyBuovv8ABOODihwvMtd7oc1jzLXe6HNWhjlS4M1aD/MA3xP7KY+UGZj42QyF7GA5wNL2H7qcVTghQ8y13uhzTzJXe6HNXqfHXdJEcnXBiD7jQDffVdPDK9uI07pWsLC1xaQTdOKqcFXnvMtd7ofmWPMtd7oc165E4oOGryXmWu90Oax5lrvdDmvXIrxQcFXkfMtd7oc1nzLXe6HNetROKDgq8j5lrvdDms+Za73Q5r1qJxQcFXkfMtd7oc1nzLXe6HNetROKDgq8l5lrvdDmseZa73Q5r1yJxQcFXkfMtd7oc1nzLXe6HNetROKDgq8j5lrvdDmnmWu90Oa9cicUHBV5HzLXe6HNT0OE1kVbBI+MBrXgk38V6dY4fEJGlELGjWJylWVhZXV2EREGEKysIIKmnjqGBkrQ5t9xVbzXRfV2K88XsoXzMY/K5+u7dopiExDm1sFBRmMOpA4O7R2KqKnCDc9EdbsNt677mNcRmLTbisbKPgzkE2wbYc2ipcOrIjJHS5QDazhYqx5rofq7FbAaNzm/gsixNg8EpthNsdOLXR4fRSxRuo820vqOxV+k4WW/Qjm32tpzXekdEx7RK5uY+zdaBtMxxAMYL9ezVNsLtjpzKTzXVSMjbSlr3AnUcFe810P1disHYscDmYCdL6I2aN17St03ptg2x0r+a6L6uxPNdF9XarIljcARI0g9t1u2zvZeD8E2wbYU/NdF9XYnmqi+rtV3KeKZTxU2wm2OlLzVRe4anmqi+rsV7IeKZDxTbBtjpR810X1diqVkVBRuaH0gcCLkj/mq7GQ8Vrs72JsbeCbYNsODt8KDi00jid+jbq9hzKCd5lpocro3ZbkdquxxQh7mMawO3kW4qRrAwi1hr2BXbBthIFlEVaEREBERBq/2CoauEz07mDfvCmf7JWUHFdFUyuyilyykBplJ0sFargymwwB0InMdgxpF7u3A+HxV9Z0UHng2BhoIAy+QNe+fZkeydGjTtN/wvxU+IyRzTwvfE99OwTMeDGT17ADS3DMAfFdrRNFRwGx17K6gknYTFH1bNdu9Wbki2+//ADVSVz6eqqqQiLLnLZTK6I5g0G7W7rgk/K67dgmiDz1FTmSZjTG9jhFI2ocAWkuLxbXt3Hmo3xOiwmilaH9LjpQ2OIxZg4nLobjTcOHavS6LFggjhnbKXtaHXY7K67SNfDislzWZ3OIAGpJ7NFJuVWshNRSVMDbXkaWi+7UINul0wi2u2jEZNs+YWvwuhnpmyBhkjD9wbcXP/LjmubLhcnS3zMyFjnkiMktFi1o4b+r8ypGYS2OmqIow1jn5dm7eW5WtDbnwLboLhqacT7O7cwbcm40F7WP4oZ6WYbFk7LvGgjks63EWVKTCXPp2x5muJjyvLh7Ti4OJ+R5pUYdPNVF+ZgjBBYRoWDKQdLb9SboL1N0bZBlO5jmxdUBpvlt2LEU9PLA6fqiMEguda2hsTfgq+HUUtNJnkyNAhZEGsvY5b6nmoqijkhwOrgAD3vdI9rWjvOJA+aC70mk2O120WyJy58wy34XWr6porGUxa3rtzAl4/TeqJw2c1DqjJAS4uOyN8ou0Nvu36cO1awYRNDSz0wexwmYG7Y3zt6gb/bj2oOkKmk2Zl2sWRpsXZhYHhdSSSQtj20jmBnfJFua5YwuUOglDIhJC4EszkteA0jhpbMpKmmkjwylga0SPjljuAOro4X/BBebU0wyZZYvWexZw63w4pHPTSHLHJG43y2DgdeC5LcHnZJtIzHG98jnPLSSA0knKBb8b6a3WfM0zrvzRQSMijZEYgbBzSTm+drcLoOoKmlLxE2WMuNyGhwvpv0UAxSifG10DtsHZiBHYnTfoqvmqZlRDs3M2UL2Fl9CABY9mpNybqaloJYn02bZhsDn6je4G9uxB0Yi1zQ4NLfAhbnciwdxQZHshFgeyFlBQjpxHjMkzI7NkhGZ4G91/2W2K/RW/fH6FXVSxY/8ATN++P0KDkol0Qd0HqjQ7lFU1UNLEZJ3hjBxUxeGQ5j2BfPsZrpsSxB9i50bDZrRu+K53vth6vxvx+a2J8RD2dBi9JiDXugebMOuYWVSpr8FpHSF4hL5Payi5cvK02G1zw1pJp45DYF5sHLtUXktSumcyeodI9ntNboB+KzFrT8O+poaGnPmyGo8ocPaMlPh7HC1hmFlU861s4DaWhYwdmSNekp6LB6XaZGRkxGzyRcgq+2ppGUwma5oivYEDt4K7bT7lz5tGn+a5/wDrx7G+UL2AMErG9gFgAttl5SR63lP4gr14r6XMwbUXf7KyK6mMT5BK0ta7KT48FeP7T9v/APMPIDEvKCLRzJD8WKOerxusZs3wOc297GML3TbOaDbfqoKqcU0QcGZnOdla3iSpxz2v7Vf/AEh4c0uNNZmMLwALaNGikp8adSnZ1lAx/VyFxbYkL1gxSKNrhUtMb2E5gBewHb8NVFU1OGTttUNaSTbK5moTZMepP2aW8Xqo0mL4JUhrHRsiPBzdF2KQUrI7Ugjawm9mbrrzdThOFzxGVhkpusWjS4+KrvwHE6OT/o6jObXsx1jb4JutHuDi0NT/ADbD2l/ApfwK8WK/yhpNHxyOA7XMv+i29JcWb7UA/IVeSE/Tv8TEvZfgU/Arxw8q8QZYyU7bduhCvU/ljTvsJoXsPaRqFeSrNvxNWPjL0n4FY/AqtRYpSV4/6edrj2t7R+Cu3W4nLzTWaziYafgeSfgVusoiP8Cn4FSIgj/Ap+BUiII/wKfgVIiCP8Cn4FSIgi/Ap2jQ7wpVq7cPiEG6IiAiIgLCysIMONrKnLRtkmz7Qht7lquO3j4rUvYHWJF+CgpzUZkeXMly+sD7cbLfo3rGvDhcPz/JXLBNFRzPN7nSZnSNbdxJDQpoaZ0M2fO0jKGkAalXFxsTqpqiqGHUfVe4Xkk7jf3UmcNVrunDXEcQoHTBhL5Z2aBsQuQqLZctsmGVjxr7Vl02UYoGRR0sRNrlzrXzHxTpGIsaHOpxqLnwU8tZrHqHObM9sZY7DavKXZibglYE0Yfd1DW2G7q7l0xVV7ml3R2htr69qsUklTI1xmia3ujwTEm6vTimrorAPp6tptb2FNTYrS00kj2QVZL7XuxdCR1Y1gLYWuNtRbtUTZK8N1pm3uTqmJN1Omo8oqce3DUMHExmysRY3h0mraqMeBNisPNWYmjYMLj7Wihgo9tNaqoocttXFupN08maT8L7MQpJPYqIj8HBTNka4Xa4H4Kg/BMPfvpmA+Asq8nk/A0F1NNNC8bi15snlMU7dnMOKw1wtvXHpK+opaptHiQGZ38OUbn/AOV2G2srEpauGrWMEzpL9ZwAK2JFxr2rOiEahVlsiIgIiICIiCtXzGnopZWgEsbcArz3pHU+7Yu7jH/a6j7hXl4KJskLHu2gDmkl/wDKCDuXK8znw4ak2z4W/SOp92xPSOp92xV46SF800LcwDZGszGxPtWvuUb6aEU+0bnvka+xI7XWI3Lnm3bnm/a56R1Pu2J6R1Pu2Ku+ijyySF9rOcBYbrbr2Cx0FjidlmOWQsILt4y3uLD90zbszftZ9I6n3bE9I6n3bFSdRtFe6nu4gNJHE9W4C2NEGxOJEmdjGvcDoACLns3+CZsm68/K36R1Pu2c09I6n3bFVNFEMwY58rg3OGs3kE6dnDUrLaJjnujDr5ZHNv3rC47P3TNu1zftZ9I6n3bE9IqkX9UzVV+gw52tL3kueGcMpIv2jX5LbYQ7Boc03fshcWBF737EzbszftN6R1Pu2J6R1Pu2LnwU4lfKzrFzb2toNOJsVO3D+pETcOdvAN79XMLafukTaUibz8rPpHU+6ZzT0jqfdsVWsgijjjcY3teWtAZex3G99FI+hMk7Guje2zRm7LEm2lm6+Kubdrm/ab0jqfdsT0iqfdsVRtIHta0C9nPDtbEgW4Ant3KtVRbCpkiBuGG11JtaEm14+XU9I6n3bE9I6n3bFxkWd9mOW3bs+kdT7tiekdT7ti4yJyWOWzs+kdT7tiekdT7ti4yJvsctu3Z9I6n3bE9I6n3bFxkTfY5bOz6R1Pu2J6R1PbGxcZE32OW3bs+kdSP9NiekdT7ti4yJvsctu3Z9I6n3bFWrsfqJIQCxo61/kVz1DVfwx8Ui9ljUtlepcTmlzXa3SyKlh/8Aqfh/dF0i0u0Xl7ytcGYdK49kZ/ReR8lKQ1U1Q7NlG48V6rEwfNc+v+mf0Xn/ACJcGtqQTbUb1q/+ofW0Zx+PeYekqqUywxxx2GRzTrwCqxUM8NfJOzLlJLt5u6/YfgunZ3eSx73yXV4VGWmnD6mSARl8gaGZtwI7VoKeqjodjDHG1++7nX17SujY95LHvIOSMOn6jAGNjOUvubkZTf8AG6zUYbLI19sh9btA0mwIXVse98kseKCCijlhgbHKQ7KNDdbVFOypiyPJFnXBG8FShpHasAHXrdqCn5rhyva5z3F4LXOJ1N9/6LEmFQPm2t3B9733/h8lese8lj3kHOlwenluHPksSTYHir4iYHZg0ZrWvbWy2se8lj3kDKDvAWNkzujks2Pe+Sa95TC5lo6CJws6NpHAhUKjAMPqAc1O1pPa3RdKx7yxY95NsS1GpavmJeExbDZcBqoqimkcWE6E9ngvZYdWMraKOdhvmGvgVHi1CyuoZIX9ouDwK875HVD2VM9I52g1A8QdVzj+bPXaefS3T7h7FZWtnd5LO7y6vC2Ra2d3ks7vINkWtnd5LO7yDZFrZ3eSzu8g2Ra2d3ks7vINlq7cPiEs7vLDgdNe0IJEREBERAWERBq7sVKalmfPcFuQm976hWaieKnaHzPDG3tcqDzpRfWY+amYTMQxJFUCW7XOLTIDodwR0dRtGkF2XPc2I3cFt50ovrLOaedKL6yzmm6E3R2gMNa6Qlry1tzoXdipOz0OOwSzezUM2Zd9oLqedaL6yzmqOKT0NdSOjFVG146zHX3HsUmYbpeInGVytbUOAFPK1hsdCbXVfY1mUA1beztVGlr6etY1tZPspYgWu7L+IUsbMNbfNWZhfTrJugtG2VswVWUf9YASdNQsMjqduA2qBa1wzEnfxChzYbsiw1f82a9+1aBuHXN63q3BsDrdXdDO6FsMqWzB7qhojuTa99OxRyQVIIBrAQ5wsC61+IQzYa6PIaptsuXeonjDHuB6ZYDcLpugzC1UR1MjiYalrCQOrfco9jW7N16sNfuGu5aPfhj3Rk1Q9Xa2vDisOOGOlL3VTST2XU3Qm6ExhqRI3/q2k31HgsvgqXTXdUNyZ75b9iqbPC8pAq7E6E5tVvKcNlsTWWtwPhZXdC7o+EmOtimwmWUEEx9Zjh2FXqB7pKKF7/aLATyXn6upgqZY8PinApmHNK87j4BdpmI0MbQ0VDLAWGqzExl0tMVrESstiLah8l9HAC11Kd4+Kp+daL6wzmto6+lmkayOZjnE6AFazDnuhcRYCyqoiIgLCysIKuJRvmoJo4xdzm2AXmnYTiLmNaYxlZoBmHxXrX+wVrxWLUyxakWeS8y1/uh+ZbMwfEGODhC024kEL1aLPHDHDDyjsHxF7i5zLucbk5hqtfMteP8ASH5l3KvFm0lRIx8Ehiia10kjbENDiQNN53di2qcYo6ZshfLd0ZAcxouRc2v8E44OGHB8y1/ux+YJ5mr/AHY/MF6Q19MBcyga5dx35c36aqOLFqCaVscVVG57jYAHebX+fZxTjg4YefGC143Rj8wWzsJxF0bWbNoa3cAQPxXq0Tjg4YeS8y1977MfmCDBq/3Y/MF61QVVQKWlqKhzS5sTC8gbzYXTjg4YeZ8y14/0x+YJ5lr/AHY/MF2I8chfEHbMg5ni2YG+VuY2I0KmZi1ObmRwjAiZIS47s24eKccHDDgnBa874x+ZPM2Ie7//AHLt1GMwxZXR5ZWujdIMrrGwBv2abrfFStxSkNNt3ShrNA46kNJF7X8E44OGHCdhOJPDQYxZgsACAtDgtff+EPzBesaQ5oLTcHUELKccHDDyPmSu90PzBZ8yV3uh+YL1qJxQcFXkvMld7ofmCeZK73Q/MF61FOKDgq8l5krvdD8wTzJXe6H5gvWorxQcFXkvMld7ofmCeZK73Q/MF61FOKDgq8l5krvdD8wWPMld7ofmC9csHcnFBwVeT8yV3uh+YJ5krvdD8wXo6urNM6KNkTpZZScrGkDQC5NyooMXpZo4nOfs3yEtEbvaBBsb28Ra+5Xig4KuD5krvdD8wVatwetZCC6MAZu8vUMxajMTZHzNja9zmtud9ja/h+Kr4liFJJGYmzsMjHEub2i1weScUHDV5qkoZ48+dg1tbVF1YJo6hmeJ4c29rjii1shrjh3sQaX4ZMB7s/ovH+TcmSOqaTrYWAGpK9pKA+lc3iwj5LyHkiWtxWeNwvobX+Kzb/UPpaHnRvD01VNUw00Jjc0PIHVcLlx4KSnnmNdJDLlDQwOAHZ8VJUUsFSWGYXLPZN7WWxghJJsLkZSfBdXhVTU1IfWsBjzRNDo9P1W7qiV2GsmD2MeWglxGgVjZRXebC7xZ3io5KSmljEb2gsAAtfggoivqhkc/I0NyhzSNXZjYfBYkxGqjikbla+XbbNuUaAK+KOlDmOyAuZ7JJusyUtPI1zXMaQ45j8eKDelmE9OyRp0cPmoMRz7BmzzX2rb24XU8UcUIOzAaN2i3Dgb/ABQceumqfODWdfIx7S1jW+0LG+qrPqquUB8uYBhJBtbQgaFehu1ayxxysySAObwKDm4dUVk1Q4TWDAD1bajgqzq7EA1zWm5z2L8mjQu7doG8ABRdJgvbaM+FwixEz6U6ioqWtpxmyZm3c9rL9bgqkslc+GbKHHJq1lrZjn4ruBzHDeCs3amUmHHFdVhrQ4OzOy26m431UXS61zXHrOe0mxyabiu7dvgsXb4IOQyrqxXMhfmcy1nkst2XuvPYC0z+Uj3xnI1rnOI4i69JimN0dC1zHvzSEey3UrgeSLXSYvPOG2ZY3/E7lytObQ9+hWaaV7T8vahZWuYcVnM3iF1eBlFjMOITMOIQZRYzDiEzDiEGUWMw4hMw4hBlFjMOITMOIQZWrtw+IWcw4hauINte0IJEREBERBhFlYKDk+UOXobC8XaJBcDguDmoy0gxPtfhqvYyNDrXAOvatNmzuN5LnamZc7UzOXkc1GWgGGTTwUUfRQPWRyX8F6eulfTuj2NOJA7eA35Ko3Eag3vhrtfZH7rPGxxS43/Re6k04BZa6iAdeGTUcF6ahkdUxF01LsXA2ynVWdmzuN5K8a8Tw1THDI4bJjwLa3Gt1Dsnj2S4fEL2GITTU80TYKYSNdfMcu5VRiNSQWiguRvdbd4LM6P26Rvjxl5nJMN1uSbOb/gXrqOrlmmZFNRGO4N3EaBdHZs7jeSnD9tZl4DZy8T+DUyTeB/Be/2bO6OSbNndbyTh+zM9PAWmH8gKXk7YSvf7NndbyTZs7reScP2fz8w8BeT3LlgslfvGUcANV9A2bO43kmzZ3G8k4fs8R/mHg2x5RYMNvgs5D3TyXu9mzuN5Js2dxvJXh+3C2lNpzMvCZT3TyV7BGkYrD1SN/Z4L1uzZ3G8lkMYHAhoB+CsaWJ9kaWJzlKFlYWV2dxERAREQav8AYK07St3+wVqWtAuSeaDCKLbQZrZ+d1MGC3bzQc2rwptXUSPfPIIpWtbJE0Czw0kjXf29iqnycjMkr+kyZngjMQCR1w8a9tiO3sXd2Y8eZTZjx5oOTJg5kmL3VUhBJeW5Rq4syE8lmPB42OYRK45DE4aD/TFhzXV2Y8eZTZjx5lBqi22bfHmU2Y8eZQaqCqpxVUtRTucWiVhYSN4uLKzsx481qGDM699/FBym4Iy13zvc8uLnGwAN2Fm4eBUMmCOqXZJ3WjjjjZG4WJJYSbkWt27l3MjeJ5pkb480HHmwGKSKKNsxjDGuBMbAC697/hruWrvJ6LoraZtRI2FpJDCA4C7bHfz8Cu0WtG+/NMjfHmgip4thTxxZs2Robc9tgpFtsx4802Y8eaDVFtsxxPNNmOJ5oNUW2zHE802Y4nmg1RbbMcTzTZjieaDVFtsxxPNNmOJ5oNUK22Y4nmsFgsd/NBUrKM1LopGTOhliJLXtAO8aixVWHBxSPEtLPI1+TK+9jtOsXa6aak7uK6oYLDfzWdmPHmg4fmFtQGvqXASZnlzQA5uVzs1tVFi+DxmmbaaRpzyWLdLZ9TyXoMjfHmqeKxjozd/tjt8Cg8/QUbaNkjWuuHuzeyBbTw+CK1kH/CiD0BIbDc7rLwu1ODeUTpXA7MknTtaV7ea5pH2FzkNh42XzyoqKvEagRPaDIDZrQLEeC46s4fR/Apum0T6+XrPSzDuL/wAqmh8pMMl/1g37wsvJt8nsSdY9HIB8dy6MXkjLc7aQkWuMo7VItqdOmpofi1/8noPSDDB/8liekGGfWWrz0nkhOHvEUoygXaXDeq7/ACVrmsv1XHTQK7r9MRofiz/5vTnyjwwf/IbyKil8p8NYwubKXHgBquA3yVqy9gzaO3kj2VZHkps2l7w+XK+2UGxc3im68/CTp/i1/wDKZR1nldO9xbSwtjHY52pVD0jxO/0gcgvRUXkzRZBt4HZxvu7Qq2/yfoHMDWQMbZwJ03jgpsvPy6R+R+LSMRTLyXpHiZ/+R8gp4fKnEIh18knxFl6Or8nKSd4LGMjbaxAH6Lnv8jYyepUuA4ELOzUj1LpX8j8S/wDquHFrMfr6xpYZBG09jNFQljjjALJs7+2w0H4r1I8jY7a1L724dq2o/JZjRnebOzbn66A6FTjvPtv9r8akfxDy0ddWQ/w6mVo4BxVlmO4nHp0px+IBXrKjBRaBsbWuAOV1gBYXvdT0mB00EbmSRxyX0vl1t4rUaVo+XGfztGfdHk2+U2JAfxGn4hTnF8bqo8sTHdb+ZjV2azyUpJorQkxyD+Ydq4j6bGMCeXMJdEO0atUmLR7brqaGpH8VjP2uYV5Lvkdt8SJudcl9/wAV6ilo4KSPJBG1jeAC5mA443E2lkgDJm7xx+C7a7UiMZh8/wDIvqTbbdiyyiLbzCIiAiIgIiICIiAtXbh8Qtlq7cPiEG6IiAiIgLCysINXi9lWkqWRvy2JF7HVWndirvpYXy7Rwde9yL6FQZM8AdlMoBzZbX7VjpMGfJthmvltftWstHFK4uOa+YOuFH5uhLw8l2bNmVEvSqe5Bmbe9t63jlikcWskzOtew4KA0Ebn5nuc43upIqZsUge1zt2W3ggT1MVM5rZXEZtQtBX0ZNmzDVTSwxTfxWB3xC16HTZMuyFvgg16bTBrXbXqu3FYbWU5jDy+zSSB42Weg03V9X1WiwHYtuiU+zLNmMu+yCLzhSbQt2vZv7Fu+sp2FoL75r2Pw/8AaChpRuhG625bCjprNGyFmm4QQjEaYg9ch2/L2lZFfSkj1m/sWwoKYFx2d8y2NHTG14xcCwPBBJE+OYExvzfBSZBxKjihihJMbMt96lzeCDGQcSmQcSs5vApm8Cgxk8SmWxG9ZzeBWCdQg3REQEREBERBq/2Sq9fmFK4s3ggqw/2SsFzT2hQcaeVhjJEjC0gWYB1r9uquzOkiwxrjOKcsaC+Rzc1gBqpm09M1+dscYdxslVBBVw7GbVlwbBxG74ImVSGqrNnQGVrG7YgSXBDr5XHd2bgtsRqJ21ENPTyCJ0jHvzlub2baW+JVlsELWxi5cI3ZmlzySDr2k+JUUlDSyCz7mznOB2huL79b7jw3K5Xwip6uokq6ZrwwRTQOkFr3uMn/APZMQmqYqunEEzbSPDdjs75h/MSb6WH/ADVWzDCXsfYBzGFjbHcDa4+QUBoKUyRSXfniZkaRK7dz1RMqdNXVkszDmje2oifIxhFhHlcBv7dD8lFLiFb0Gkq8zmQmDaTvjY11jp2E7tTuXUhpKaCRz4wA51/5ibXNzbXTXgtXUFK6COEg7KNoaGZza3Ai+v4oZXGm4BVPE3ujw2sex2VzY3EOva3V3qeJkcReWk3e7MbuJ1/ss3Y7OHWIPYe3RMmXClrqp8hiMscgY57NpEC0OvEXC3W3j8d4Ujq+anhimY5krDSB4377tBJN7Ea37N29dlrIWgBrWADUAAaKJlLAyd0oNyW5QCeq0cAOxDLi1NRUzsg2r6MTCUtYXsuCNCSbP0A4XN9FJU4lWtjdZ0JY8TtZZhuCy5vcO7QF2TBSkBpiiIG4ZRotskNrZWW10sO3ehlymYnIGTSSTwxMhaRsy0uebMBze1u8OHarWE1ktVHKJy0yRSZCWgC+gO4E8eKtmOAuzFrM1rXsL24IxsUYtGGN8GgBMqlRa528RzTO3iOamUzDZFjO3iOaxnbxHNFzDZFrnbxHNM7eI5plMw2Ra528RzTO3iOaGWyHctc7eI5oXtsdRzQyyNwWVqHtsNRzTO3iOaply4pGOxx7IpnWjaRI10hOZ5sbAE9gHZxVnFfozfvj9CpxFAJNoGRh+/NYX5qvirm9GbqPbHb4FMmYcpFjMOKIrv3LY7m1gLrxOFsOI+UzpXeyxxdp4bl67EHmPDZnt3iM/ovI+TQysqpibOAABvquN/8AUQ934/8AOlez3FneCdZVJaqSCngeY82cta433XWsGIGWuMBYACXBpvrpxC7Q8K91vBNfBUJK+Rr52GIB0ZaGa+1fQLZlZLJSOlZE3aNcWuBOgtvN0FzreCdbwXNGJyODH7EZeqHm+oubCyzJiro4Xl8Nntk2YaDe/ig6QzeCwM2u7esU8omhbI0ggi9wq2JSvhpwWOyZpA0v7oPagtXd4LN3eC5HTJYniOKUT3OUOd8QNea0psTmBeyUCzJcpL9Li51Hgg7XW8FjreC5DsXlJFmsDHNNiDqTqtX4tPHTbXLGdbAG9zYAlB2ut4Jd3gudV4jJCynexjQ2QZnZt4ShxCWplkDobMaCW236Hcg6PW8Fo5mdpa4Ag8VmJ5kYHFjmng7etKmYQwPkcbBoJKkrGc+HiS3zd5VBlNqC+2UeO8L3YzW7F4nyaidX45LVP1Dbu14le4WNP09n5k/1EfMQ163gnW8Fsi6PE163gnW8FsiDXreCdbwWyINet4J1vBbIg163gnW8FsiDXreCw6+l7bwt1q7cPiEG6IiAiIgLCysIMO3hc+fpBqLMa7foRusr7uxQSVLGPyknfa6grSVdQ2dzWMzNDwN2q3kqahkjQGXaX23dis7WMOy7Rt72tos7RlwDI0G9vxVFE1lSZLMZmFyAcqnp6iV8+R7bDIDe24qbbRX0kbf4rLJGPNmvBO8gIK1Y2qMjHUx6rfaF9+qha7EnPa5zWtIB07FdfOyJ4Y52rt2i1jq4pHNax982420QVs2IOjJLGteH6Ado8VGx2Ih7mlum8k/2XQfPFG6z5WtO+xK1FTEb2kDrb7IKYdiIa2zQQB271Zp31bpJNsxrWaZT+q2NXA12Uyi/agrIModtm2OgQVJn4k67WMAFzr2gLbaYib+rZYBXHzRx2zyAX3X7VqKqEgnbN0FyOCCqX4j1TkZpvsuhGXFjc+jra2UJqoPfs5rDKuB4Fpm69l9UFlFgA8UseKDKwd4Sx4rBGo1QboiICIiAiLCCnixIwyoINjkK8c50zWNeXODX3t1uC9ji/wD2uo+4V5eOribSshLXZ2m+YdvWvb4Ljqe3n1fftWa6V18r3nKC49bsWHPlaS1zngjeCSFbkqockojL7ybQ3LbWzWt2+C3NXA+oMkj5CNo2QdW9rX6u/wAVzx9uWPtQ2snvHc02snffzKtmrYXxavDWMOg061zrofFa9JjZWzTMBDXNdl03Ej91P+Ux9q21k77uZWzjM1jXOc4NeLjXerMVVC2FrXh73Zg4g63Oa57eClFbDmjL3yPLBa5G/rX3X4K4+1x9uftZO+7mm1k77uZWJMpe4s9m5t8FqsZlzmZb7WTvu5lNrJ33cytETMmZb7WTvu5lNrJ33cytETMmZb7WTvu5lNrJ33cytETMmZb7WT3juZTayd93MrREzJulvtZO+7mU2snfdzK0RMyZlvtZO+7mU2snfdzK0RMyZlvtZO+7mU2snfdzK0RMyZlvtZO+7mU2snfdzK0RMyZlvtZO+7mU2r++7mVoiZk3S32snfdzKbWTvu5laImZMy32snfdzKgq5HmIXe7fxUihqv4Y+KRMrEzltQPcdpdx7O34osUH+p+H90XWMu0TL3WIRumw2WNvtOjIC8t5IbE1M0EzBtN7b+C9kA0RgnsC8PisMuFYt06mb6pzrjh4hbv4mJfX/GmLVtpdvbTQsnYGP3Ah3JRmiiNQ6fUSOFrjsVPCsYpcRiu1wbIPaY7eF0gY+IXSJiXltS1ZxMIZKKKQyFxIMlrkHhusozhsJpzAHyBh1Nnak3urRfE3e5o/FRuqaVu+WPmmWdsyiOHRF7HOc8lttL2Btuv8FmTD4ZGuF3AufnuDqD4LPTaP30f5k6bR++j/ADJmF2W6S08DKduVhOXsBK3Ia9pDgCDvBULaqmd7MrD+KyZoI23c9tibb0ym2em4ijFgGMAG4ADRDDE4WdGw/EBM8XebzWJJoY2kucLBXJiWRBECDs2XAsOqNEMMRbYxsI32IBRskT2hwc2x3arJMY1JCZMSOijdlzMacu64vZBGxriWtaCd5A3qtHiFHJfLI0W7ToFBVY1h9M0l07HEdjTcqboajTvbxEOkXAAkncvH+UmOCpBoaMlwJs5w7fAKvXYzWYxN0ahY5kZ7BvPx4Ls4D5PxUTRPOWyzncRqGrnMzbxD2U066Eb9T38QseTeGnD6AbQetk6zv2XYuOK0BjO4tP4rRk0LnEAi43rpEYjDx3vN7TaU91i4UYkhc8sa9pcBcgHsUJrKbIXtdma12UlovYqsLdwl1TbX0rnNa11y5ubduCkgngqQ4xODsu9BYulwo5HRxRue+zWgXJUDq6kaIyZG2k1agt3CxccVVNdSjP6wdTf/AIU0L45ow+MgtO4oJbpdYyjgmUcEGbrV24fELOUcFqWgW07QgkREQEREBYWVhBq7sVaSkjklzlzrXuW9hKYjiEGHQbaoJDL20F1zPSzDe9J+VWKzPpmbRDoPoQ+RzzJa7g72d1ls+kDntcH7n57W3lc70sw3vSflT0swzvSflV2W6N8Lvm5jn5nyXJNzYWUsNKIZtoHk9UNtbsXN9LcM70n5E9LMM70n5E2W6N0durNTxVBaZL9XdYrWOip4pMzGlvhfRcz0swzvSflT0swzvSflTZbo3w6UtDTzOLnt1ItotY8Pp43Oyghpt1fxuuf6WYb3pPyp6WYb3pPypst0b4XjhlK4HOC4k3JusjC6RuWzCMu7VUPSzDe9J+VPS3DO9J+VNlujfDqy0sE1s7bkblCMNp2xuaLgu0JHxVD0sw3vSflT0sw3vSflTZbo3w6Hm2ksOpu7VhuGUjH5w03ve91Q9LMN70n5U9LMN70n5U2W6N8O5cJmC4fpZhnek/KnpZhnek/Kmy3Rvh3MwWCbkLielmG96T8qmo/KKhraplPCXl7912ptk3Q66ysBZWWhERAREQQVcLZ6aSJ5Ia4WNt65Xo9Se8l5j9l2n+wVopNYn2zNYn25Ho9Se8m5j9k9HqTvzcx+y66LOyqcdenI9HqT3kvMfsno9Se8l5j9lXxWsnp6ycxVbmyRMjMUGhEri4gi283t2KKq8oZXGaOmDG5CC2UnS20DHafjvV2VOOq76PUnvJeY/ZPR6k783MfskmMGOR0eWNzxIWWD94Eee/8AZR0+NVEksbZKeIMe6IXa8kjaNuOzsU2VOOvST0epPeTcx+yej1J7yXmP2XXRXZU469OR6PUnvJeY/ZB5P0hJ68uniP2XXVPE5Hw4XWyxuLXsic5rh2EN0TZU46qno9Se8l5j9k9HqT3kvMfsqEOI1IidG6Zz3NfI3MHh1vVFwFwNe3gppcYmpGRuc10uaCEjXS7iQSdPD9FNlejjqs+j1J7yXmP2T0epPeS8x+ypVuKzmGOZwfTZ4pLEP0Lhe2n4XF/gt2Y+9mGNmcxpmvlEbyQ7qtuSeBI1+BCuypx16WvR6k95LzH7J6PUnfl5j9l04JdtTxygWD2h1viFImypx1cj0epO/LzH7J6PUnvJeY/ZddE2VOOvTkej1J7yXmP2T0epPeS8x+y66JsqcdenI9HqT3kvMfsno9Se8l5j9l10TZU469OR6PUnvJeY/ZPR6k95LzH7Lromypx16cj0epPeS8x+yHyepPeTcx+y66wdybKnHXpyfR6k95LzH7J6PUnvJeY/ZS4pM5k1JCag00UpdnkaQDoNBc6a/wBlTwzF559nA50TnBpcZZHZdo3OWgtA7bC/4psqcdek/o9Se8l5j9lVxHAaWOBpD5fatqRwPgsvxuenDYxAZpS6QnXflfaw0/8ASixPGHtj9bExsWeWzgSSNnpqLdqmyvRx16VocNiivkc/XiUWcNq3VcUjnMyuY8sIB/5xRa2wu2HrHtzwFo0JFlyZqeaZmxfTZtMtyerZdpExluJxOYeKxHyampZWvpJHEO4A3B4aKqMNxpsxAMwcN5zm1l7+yWWOOHrr+ZeI8+XhH4Hir85llcctiesTe61Pk5OKcyySm/Y3ISSve2SyccE/m6nw8J6MylzQ2UuL7WIjNvHksv8AJeVgc7aHK1+U2ZfTivdWCWTjqn7mr28RF5K1UjMzKgNdvIcCEPk1izdBUAjhnK9vZZTjg/c1Pp4KXyexZlmhxeHHsedD4rPmXG7k3dc6fxF7xLKccdr+7fqHgvMmNGwJdYG49Z2qUYHjkvtzkfGQr3CK8cH7l+oeIHkniEmks7MvZqSp2+Rzmi5nDyDu3aL2CWSNOrM/masvN0eDSQPeyFjIww6SG93abvgr+GU1RRl8UjQWyXdmDtG6AWXVRbiMPNa02nMuIzCqlrHhrmMdmu03J07VHLhs7pXwMJDbZgewi40v+C76Ko5mH4c6knzkNIdGGk3uQpDSSiKqYxwaZn3BHYLAFdBYQcqow6R8o2QaxuUAvub2A3WUtFTTwuJkDNQ1nVPYBvXQWUFfYERyNL3Pz3tm7Fy5sJneIAHM6jcpN7W1v+K7iwg4vmyoBabx+pPU+3rfXgr9BBJTxZHhupLiQe09itogIsogwtXdnxC3WEGUREBERAWFlYQef8sv+0D/AMgXhl7zytiM2FhoNjnC8d0B3e+S76erWsYl5dX/AEqJqrfQH975IKB53O+S6c+m5KiK30F/e+SdAfa+b5Kc+mioitdCPfHJZ6E7vjkn7Gn2ZbGnp31cUbXtawjrEOvYqRtLQZSOlAuO4nsUHQT3xyToJ745LHPTtrdCw+ho2Ma41mjhceK36PhoNtsLWH+VU6Ce+OSdBPfHJTmp2b4a1kUET2inl2jSLk8FXVroJ745J0E98cl0j8jT7SZhVRW+gu745J0F3fHJP2NPtMwqIrXQXd8clnoLu+OSfsafZlUXU8mv++03xP6Kt0F3fHJdHyfpDHjVO4uBAJ7PBZtr0tGIapP9PehZWAsrzvcIiICIiDV/sFR313HkpH+yVlBFfwPJL+B5KVEFcxRGUSmJpkGgfk63NaGmpyXE07CXXzerGt999FbWUFTo9PmDthHmAsDs9bbrblkRRC1omi1v5OG7krSIIb+B5JfwPJTIghv4HktSGvD2ubmadCCLg6Kwo7hpeToL/wBkELYIWtDWwsDRuAZoFFHQ08ckr9mXbQBpa4XaGjc0DcAsxYpSymW0zA2NwYXlwykkX0N1P0qDa7Lax7Tu5hfkgi6NTnL6hnVGVvq9w4DRZdTwO9qBh3HWMdm5On02ZobNG699Q8WFhfXVb9Lp9mZNvFkByl2cWB4XQZaA1oa1tgNAANyzfwPJG1ELpNm2RhfbNlDhe3Gyzto72ztuXZbX7eHxQYv4Hkl/A8lrLVwRZw6RmdjcxZmANvgtTXUrfbqImG1yHPAIQSX8DyS/geSGeO3tt7O0du7mo4q6CWOJ2drXTDMxjiA4/ggkv4Hkl/A8lHJXU8ZLTKwvaQCwPFxc23XRtbE6QMBu4yGPeN4Fz2oJL+B5JfwPJSjULKCG/geSE6dvJTLB3FBXkjjmZkljEjeDm3C1lp4ZWgPiF2+ycmrfhporI9kLZBQioqeKJseyzhpLgZBmOYm5Nz23UGKxRGmb6pvt9ziDfmuqqWK/Rm/fH6FBw2MZGCGMa0cA2yKZEHo0WUQYRZRAREQEREGFlEQFhZRBhZREBERBhFlEBERAREQEREBFhZQEREBERAREQEREBERBhFlYQc7GoJp6ZogaHPDwbFcg0mKdkMY5L0zgTayxlPBYmkTLnakTLzZpcUsA2Bg8dFjoeK6+oZu3rs11JUVDozDLsy3Xf2qs2hxQXJrG3J1Nv0U2QnFDnMocUY0NbAyw4net+jYpck08ZN7jwXbo4KiGItqJdq69w7crGU8E2QcUPInBq9ziTENdd6x5lr/dDmvQV9FU1M0ToZtkGXuL71Vbh2JZXMNUAzsHHxupxQzw1cnzLX+6HNPMtf7ofmXfo6OuglZtqhskTQbi2pXQyngnFVeCryHmWv8AdD8yeZa/3Q5r1+U8EyngnFVOCryHmWv90OaeZa/3Q/MvX5TwTKeCcVTgq8h5lr/dDmnmWv8AdD8y9flPBMp4JxQcFXkPMtf7ofmTzLX+6HNevyngqVbSVM72Ogm2ZaPnx8VOKDgq875lr/dD8ytYXhdXBiEUssYDBe5uugKLEy9x6UGDsG+/irlFDVRh3SpRIS64IG4cFY04hY0axOVwLKwsrq7CIiAiIg1f7BQmwujhdpCiqmSSQFsds1+1BkVEWYDPvUoXPko5nlwAjDLC3G/bqp3MqRRsZE5gm0Bc7UDifFBZRVG9NEEQcInTZwJCCQ3LfUgcbdizWNrHBopHRsOpc54v8BZBaRU2NrhUsc98JhI6zA03bpxvrr4LNSyt2zXU8kWzBGZjmm5111vpp4ILaKi0Yi18jnbF7SDkYCW5TfS51vosFmJPEA2sMR2frjkLutpoNRpvQdBVK6ndV0lRA12UvFgfwVoKOTaBkhjaHP3tBNr6cUHFbhldtpKkspdo8kbLOSwAtDb3y79OHatafCqlp6N1NjFJG7bPvndlY0aC3bbffiuqZK3ZA9Gi2maxbttLcb5Um6W5xbExjW3ac5fqRcX0twug5s+CzPwumpWGMPigfG43NiSy193Fby4XUCrdUwCEkSBzY3khp9WGG9houjnqs0nqGZR7BEurvjpp81rFJWF4EtNG1utyJbnw0sgp0WHVFJWNcDGIhGGvIcSXkAAG1tLcQd1lkUNU3EGvGyMDZzPe5zasLbWtbeeKt563Zk9Giz30G20txvlWAa7buJii2WzFhtDfPrcbt25BTq8NqZ6qpfFso45oSwkuJL3FtgSLaW4g6rWDCJGTRPeIiGTukPbcGPLw4roB9Zs2E08ecnrDa6Dxvb+yMkqyH56eMWHUAlvc+OmnzQcxmF1kbYo2GEs9SZCSbgsIuBp2gLSbCa6RtOzPFlgy5bSOb7L73sBrcW37vFdljpzAXPiaJbGzA+4J7Nbf2WjH1mdgdTxhh9oiW5H4W1Qc4YbVNpJKW0BjDszZbnM7rhxuLf31UsNPJPUioawxsbVGSzwWkjZ5d3xParZfW5CRTRZs1gNtpbiTl+SyX1d9Kdlst9Ze227dx7UFobllVWvqjHd0LA/KTYSXF+wXstmOqTOQ+Fgito8SXN/hb+6CwsHciHcgD2QsrA0ARAVLFvozfvj9CtoWVQq5XSvJiJOQAi1tPC9/xWuK/RW/fH6FByUREHpEREBERBhQGqia4tfKwEHddTFeQraZk2IVb3vyBr7XKzacQxe22Hqel0/vo/zLPS6f3zOa8gaSl6tpwP8A32rZ9DA32pwD3QufJLnyS9Z0un98zmnS6f3zOa8c6kibJG0TBwcTcjsWzaOB5/jhvG6cknLL1/S4PfM/MhrKe38ZnNeTbQwOF9u0NvbMVQIAupOrMJOtMPbmpYXZhVsDbezotXVHX6tZGGm/YLheK04JopzM8/09sahpbYVjM3HRZ6SzNfpMeW3Eb14jRLDgnMc/09zHVRBvXqI3G++4W/S6f3zPzLweiacE5jn+nu+l0/vmfmTpdP75n5l4TTgmnBOY5/p7vpdP75n5gnS6f3zPzLwmnBNOCcxzz092auDsmZzWel0/vmfmXg7BNOCcxz/T3nS6f3zPzLHS4OyZn5l4TTgssHXb8Qkaqxr/AE+gA3WVpH7Dfgt16HphlFhZQEREBERAREQFpc5jroFstHDNnbe10EYqWF+TNqdBcKTN9oKgyjm2zC8tysN7jeVDV008ss2zjc0EixDt6DrXPaQl/tBUejyPdGXNIAiLHdbeVHPBO6kghEbi5oALw7Uab0HSv9oICT2rlwUlQ0hxBaQ8EXdfsNyrGHxVELZGz2cXPLswNwgt5t13AEmwW1jxUJizzRvO5l7DxU6DFjxSx4rKIMWPFNeKyiDGvFNeKyiDGvFLHisrKDQ3AJus623o/wBkoNwQamRrXtYXgOduB3lba8VUkoy/EIqkSGzARlIVwoA3LKwNyygIiICIiAiIgLCysIOH5T4lU4bTRPpXBrnPsbtv2LznpVivvmf7YXZ8t/oUH/k/sV4xerSpWa5mHm1LTE+Ha9KsV98z/bCelWK++Z/thcVF1469Mb7du16VYr75n+2E9KsV98z/AGwuKinHTo327dr0qxX3zP8AbCelWK++Z/thcVFeOvRvt27XpVivvmf7YUsXlFjEwds5YzlFyCwXXBVilqGU7ZQ6LO6RuUHNYtUnTrjxCxee3Tb5T4u82ZI1x4CMLZnlFjT3BrXDU2F4xv4Lm0dTFT1D5MjgwxloAOt/ipzi7nHNsgDfsdpa9+fiszSOl3T2tekmM5socCfCIJ6S4xp1hqbD1Q3qGmxWNsjTJDYW6xBvfRaOxc53WiuCbEk2Ntd3A6rO36Xd9rxxvHA4tL4wQLm7Ao3+UWNMJDiAQLn1Y3Kl50OYnZXab6F3HisvxVzopGCKxeACc3hZIp9Ju+1j0pxX3zP9sJ6VYr75n+2FxlhdOOvTO+3btelWK++Z/thPSrFffM/2wuKicdOjfbt2vSrFffM/2wnpVivvmf7YXFROOnRvt27XpVivvmf7YT0qxX3zP9sLiorx06N9u3psI8ocRqsTggmlYY3mxAYB2L2a+b+T/wD3ul+9/ZfSF5dWIifDvpTMx5FSxb6M374/Qq6qWLfRm/fH6FcnVyUREHpEREBERBhceowOnqKiSV8kgLzcgHRdhRX6x+KkxlJiJ9uP6O0vvJOainweghkYyaokDn7rld24VWroY6uRr3yPbYWIbucFNkM7IczzNh2fJ0g5rXtmWzcDoHuytqHF3AOU4wKmAcBLKC65J0/ZSwYTTU87Joy7O3j2qbINlVf0dpbW2ktuF1j0dpfeSc12LhCRZNkHHVwH4VhscpifUPEgGYtv2I3CcOdGXid9rX1Oq6FRhcFTUGd75A5zctgoWYHBmLpHuvq1tuHZ+KbI6OOvSrHhOHSZstQ/q77myn9HaX3knNbnAaYhw20vXsHbtbLqMAa0NB3CybIOOvTk+jtL7yTmno7S+8k5rsXCxcJsqnHXpyPR2l95JzT0dpfeSc117hLhNlTjr05Ho7S+8k5p6O0vvJOa69ws3CbIOOvTjHydpR/qSc1CcIw4TOiNQ4PbvBK7rjuVCfCYJ5nSOe8EnMALWDuPyTZBx16Uhg+HkE9IcLcXKSPAqNzupM5xGuhW8WBQavme5zyTu3b1ao8OhopXyxvkcXjLZ3YmyF2V6dBos0BZQbkW22UREBERAREQEREGFGR1nG9rKRaFubODuKCAVLDIGEuFzYHipS9guC8C2+5VVlA4SsL5LtYbgAalQVFFPJJM5sUVn2AJPZ2k6b1B0i5o3vtpxWMzbA5xY7tVUfSyEtcGMu2MsDSdDwuoXUU7qWKDZxix6xzajxGio6Ic06B9+zethY3s6650OHyssSWAh4It4X1U9BTS0oe172vDnl2Yb0E5cGloJN3mwUmXxKj2WaVshPsg2CmQYy+JWMv2itkQa5ftFMv2itkQa5ftFMv2itkQa5ftFZy+JWUQaub1TqUDdBqVl3slBuCCAzMFSIMzs5F1MW6byoH0jX1bJy43b2Kz2IMN3LZYG5ZQEREBERAREQFhEQee8rohNSQtJtaS/wAivKmhA3udyXr/ACmIEEGYXAk1C5Bq4XNc12t72OXcsTq3rOIl5dSP6cboTe+U6C3vldh01HoGx30sSQsTS0whezIDLYC43blnnv25YcjoLe+U6C3dnN/gumyWHaxl4uwMs7TtW4mpiQ4g5hawtv3JzanZhyjQtG95H4LHQm98rtGooyHuLS95NwXBGzUjWgvYC0kkDhoP8q82p2uHF6E3vlOhN755LoZ4jDI3LZ5N22CmZNSkuzs0yBrbN7bb+anPqdphyehN75WehN75XX21GX3LdABazd6dJpbjLEBbtsnPqdm1x+hN755J0JvfK7Mk9M1ltm18lhr2LVs1HZ14zvFhb/ninNqdrhyOhN755J0JvfK7DJqYNDnsFi4dUDwWBUUtiNkLHw1V579ptcjoTe+eSdCb3yrXYix+xqds+VXoTe+U6E3vlWkT9jU7TMqvQW98p0FvfKtIn7Gp2ZlV6E3vlOhN75VpE/Y1OzMpcEpGx4vTuDibO/sveBeKwj/ukHx/svahdKXm/mXr0PTKpYt9Gb98foVeVHFvozfvj9Ctu7koiIPSIiICIiDCgmk2UT3jsKnUe+4IuLoKUFS91U2MnM1wJW8deXSZDFbr5NCpo4Yo7mOPLffZYbSws9mO2ubf2qCOetMT3s2V3C1td9//AEtZcRyRxSCIuZI2411Uz6WGRpa+O4Nr68Fq6ige4OdESQMo17FRo3EBlLpI8oDSSb8FPSziqpmyhtg4XtwWGU8LGta2LQCwG9ZiiZCwtjZlHAINTK5lU2M5QwszX7VXnxERzGPIbg2uNb6XVwhrrXZfTtWrYYmvc7ZjM43JsgpOxqINB2ZJN9AdykGKMMzYjGQ4gm3CytbKL3LR/wDiEMTD/pC50vbVBTGLNN7QnQXOqw/FmhhdsngN1Ol1cZBFGzI2JobutZHQxuLbs0G4AIKRxhjYjI6BzQLaE6m6mfVvFVkaWFuzzW7RwVjZx2A2TbcMoWHQxPNzECeNtUFKCumkjOjdq0Eu00HBSQVkklS1hDcrhuG8aXurbY42ezGBffYIGsBzCMA7r21Qbv3D4rK0c7QaHets3gUEMUz3VU0Tg2zLEEeKnO5aiwcTl1Pasl2m4oNhuWVgbllAREQEREBERAREQYUZIBcTuCkUbrEuB7UFcVjdo1rhYO0But31lOxz2ukALPa8FEyjjbI1xlLg03a020WstG6R8jts0Z7W6u4cFMwmVk1MLSAXgHLm/DitTVwCNshkAY82BUT6bM5rmyta5rC0aaarV1HmgZCZW5WnrC3tJlcwsMq4HkBsgJJt+KkjkjlzZHB2U5TbsKpR0DWf6tzmB0Ftyko6ZtKHNbLma52bXemUzCWSoigttXZQeK1FfSki0rdTZaVVKyqYLvyvb7Lgdyi82UxYxriTl8d5TJmFk1tMIw8yDKTlv4rHTqXX1rdDZRiigyBpN9c1yVFJhkJb6t5Y7de97DgqZhYOIUjRcytteyHEKUOa3agudawG/VRtw+maLXJFransWW0FO2QvboSbnXxuhlI+up2Oc1z7Flr3Wk1dFDJlcewG9+JWstBDKXl73HOcx6yS4fTSuu/UWAtm00UyZSPr6dpA2gJuAfBWGPZILtNxuuqXm6mJubnh1tysU8TKePI11xe9ydUyZTOAylNLLDnAg6hA4W3hMmYQmpaKsU4acxF79isEKu+CJ9Q2Zxu5u4X0U2ZvEJky2buWy1B0WVVZREQEREBERAWFlEFaqpoqlrWzMDwDcXVfzVRfV2K6/eFhSYiUmsSp+a6L6uxQCmwo1DoAyPaM3t4LprmT4Tt5pnmoyh5JADdxIAOv4KbYTbHSQUGHFzmtijJG8XWRh2H3tsor8LqpHgRibZlTY6aluul/HxUkeCRsex+2cXNIN7Jtg2x0s+a6L6uzknmqi+rs5K4ibYNsKMmHUEbXOfAwNaLk23KCOLCJQ0sbEQ/cuhURCeGSLNbO0i65seCiDK9suZzNQ21gfBNsG2Ok5osNERk2UeUC/wCCxFR4ZMwvjjjIG+6rxYHvfLKc7o8pFyQ0p5h9TLGKt/rbZyRw4cE2wbYXfNdF9XYnmui+rs5KxCzZQsjLsxa0C57VIm2DbHSn5qovq7OSea6L6uxXETbBtjpT810X1dnJPNdF9XYriK7YNsdKfmui+rsTzXRfV2K4ibYNsdKfmuit9HZyUE9LhdNkE0cbC/dddJU6yg6W7MJcl2GN4te7fDgptg2x01NBhwIGyjuTZbebsP09TGbqu/CnZBA1wMeYkybnAWIt471iHBGRBpbO7MLWPDVNsG2OlyKgpI5GyRQsBB0IV5UMOo+gwmLaGS781yr6sRhYiIFSxb6M374/Qq8qOLfRm/fH6FVXJREQekREQEREGFXnc4QvLL38FYK4lRjrKeokh2D3FjrXBUmYhJmI9p6SV76sZL5LHNotJa+dj2jqn1rmnTeAq58oo2HWleL+ICw7yhi0z0bx8bLO6Gd9V+pq3x7az2gANLCRx7FrU1ksYjyOYXFt3N3/AIqgfKKBwsaQkcNE9IKe/wBDJI+Cb4OSq/HWy5MxG0GVx6o3kW3KzQTmopGSP9sjrC3auQPKSEWy0rhwtZZHlHE0XFK8A9uib4OSrovlcyva0PfkDbuFuqopqyo6S+OOPM1p7Bu0VMeUsf1d/MIPKSIbqZ4v4hOSqclVh2I1eVuWBxcb36pspRW1InEborizrutpcKn6TR/V38wseksRGtM/mE31OSqzHXVcjXObGMoF82U6/wDpH1tY1mYw6gjKN2b/AJZVh5SRAWFM8D4hYPlHCbXpnkjUahN9Tkr2smurGxF5iudLAN3reaeobUm2exAAbbQXG/mqvpLH9XfzCx6Sx/V38wm+pyV7W531TC8B8hAcLEDw3fC62dJUGcjM5uUsu0cDvVP0lj+rv5hY9I4fqz7nS9wm+pyV7daje99MDJqcxAPEX0KsrgekkVgOjPA+IWfSaP6u/mE31OSvbrQmQVUzXklgsW3CsHcuD6TR/V38wnpLGSB0d+ptvCb4Xkq74RYabtBWVttlERAREQEREBERBgrzWLMfNij2Nlcy0YIsV6UrjYjhDqyrMzZzGbWsAs2jMMXiZjw5RopjYNqHB283dohoptkSKh2YAfzaK6MAly5emOAvfctT5PuaOtWkDdqP8rltlx22c401QJHs6Rq23bvUnQahp69SQN2hV30dfe/TDr4LJ8nX/XHck2ybLKBo6htr1NvxWRRTFrrVBLhu629XvR5531bj+Cx6Ov8ArjuSbZNtnJqdvTybN0ribX0Ki20vvH810qnC6en1qMQAPiLlc6U0jNI53yeIbZajQ1beocL2mPljbS+8fzTbS+8fzUDpR/KD+K1Mp8F1j8PVly5lnbS+8fzTby+9fzVbO89h5JneN9+S3+jqdnNKztpfev5ptpfeP5qttT4LO18As/papzSsbaX3j+abeX3j/wAyr7bw+alY+A+26RvwbdZn8PWhY1c/LfbS+8fzTbS+9fzUjBQnfVPb8Y1NHTUEjgBiABPFllzn8bVj4bi2flV20vvH81gzS2/iP/MtZC2OpdGSSxrrZgPmuxTYHHVRCSGsDmntypbQ1K+ZWkzacRLuYS4uw6Ek3OUaq6q9FB0aljivmyi11YXSPT319MosLKqiIiAiIgwiIg1dq4KvNUCNxa1rdN5KsH2gqlRSPkkL4pA0kWIcLhQSR1MToDK+zGg2N1uyeB7wxj2uda9gexV5KWRlC6GAtdIe1+7xVamw6anrBO0RgBmUNv2WAt8t6Do9Ip7vG0Zdnta7ll80MZaHua0u3X7VzvNcjmyteY7OBDTxub3KmrKeecMYGxmMOubnWyotNqIH3yvYbHLv7eCzHLDLm2bmuymxtxXOhwyRoBeY7tc3LbwN7/FTUtJJTTyuYGNje6+S9+Nygu2aHbuxYieyZuZmouQkgzAgGxItdIY2wxNjbuaLIN8o4JlHBZul0GMo4JlHALN0ugxYcEyjgs3S6DGUcAlhwWbpdBiw4JlHBZul0GC0W3LDWjKNFknRGnqhBDUzxUse0kHVuBoO1SsyuaHAb9VFVwmogdGHNaXdpbdbwRiGFkYJIaLXKDZwGmnatgtXdi2QZVHFvozfvj9CrqpYt9Gb98foUHJREQekREQEREGCvIVlRscQq2uiLw599y9codmwuJLGk332WbRlm1cw8o+ujcz6PdxFtRuQ17Da9LcA31Xq9lH7tvJc/EaptJPEwRREOF9RqfALHHLnxy8/HUsbcOp7guzblIa1l9KbKDcWAXTbjUDnOPRbRtvrpe91NTYlDUVLIeiFofucQE45ONxTWsvdtKB+Cz02MgNNN1Qbr1myj7jOSGKO3sN5Jxycbw8rs8rntYWgm4Fty1seB5L0tZiApqx8OwjLWsve2qiGMRhuV1LeQtvcNFtyzxMcGfl5+x4HkljwPJd5mNxBrzLTA5bWsAL3XbZHE5gcI22cL7gpwn6/28NY8DySx4HkvdbKP3bPypso+4z8qcJ+u8LY8DySx4HkvdbGP3bOSbKP3bPypwn67wtjwPJNeB5L3Wyj7jPypso/ds/KnCfr/bwuvA8kse6eS91so/ds/Kmyj92zknCfr/bwtjwPJZaDnb1TvHYvc7KP3bOSbKP3beSsaOCNDHylj9gfBbLAWV3ellERAREQEREBERBhRn2ypFpYF7rhBrfxVXEKZ1VE1jXNFnX625XbN4BMreAQcM4TVZwemXy+zv00W7MNqg4PdWuLs195tbguzlbwCiqJI4IXyvsGtFymMpM48q9fiEFBFnlOp3NG8rzNXjlZWOyQ3jaf5WalQSPnxjEeqLucdB2NavV4fhVPQxgMaHPtq87yvZtpox/XmXizfWn+fTzdNgVbVHPL6sHtebkq2zyadtCHTdUWN+PELuVdV0YN9XmG8ngq9NiW2qNjsiTx4aLnb8i8+vDtX8eke1D0csbiSM6EWIPNdKjw2np6djHxxueN7rb1F5ye4WETWOuBe+i2bi0ZeWiK5DrGx0XKdS0+5dY06R8LwiiGmRvJDDC4WMbCPgqk+JNhe8GHRpsCTvUVTiL45Y9m1uV7A7Xsus7pXbXpZfhtE/2qeM/go/M+H/VmKBmJSiSxaxwGlh2+KnGIWp5ZHQhpjtoTobm39ld9u0469MHBsPIt0dg+CryeTlA89XOz4FZixcjOJYgXBxtY6W8VKMTEjZNnFlLW5hm/utRq3j5ZnSpPwpP8mKc+xO8clXl8l5B/DqGu45mrpuxXq2bFY9utxfw8FuMUZpmhIvex3haj8jU7Zn8eitU4DDNRsa11po22D+PxXDpKqowetLXggA2ezsI4henbicRp2Sllg4kb+0Kh5T0rJKNtUG2e2wNuBXTS1czst6lz1dKKxur8O5TSsngZIw3a4XCmVHBf+1wfdCvLzWjFph6aTmsSLKwsqNCIiAiIgwiIg43lFUTU9PEYHlhL7G3wXENdiI3zSj8F2vKMO2MBY0uLZAdBdciepne47OB4FtLjULhfOXm1M5R9PxC19vLb4J07Eb/xpd9tyz0iquTsTe+nVKCeqbGGCJ1hc3sVjyxmezp2I79tLvtZaec676y9SsqJ423bC8uJ6126buxVHxTPeXGN9yb7knPwkzb4Tec636y/mnnOt+sv5qDYS+6f+VNhL7p/5VM2ZzdP5zrfrL+aec636y/moNhL7p/5U2E3un/lUzYzdP5zrvrL+aec636y/moNhL7p/JNhL7p/JM2M3T+c636y/mnnOt+sv5qDYTe6f+VNhN7p/JM2M3T+c636y/mnnOt+sv5qDYS+6f8AlTYS+6f+VM2M3T+c636y/mnnOt+sv5qDYS+6f+VNhL7p/wCVM2M3T+c636y/mnnOt+sv5qDYS+7f+VNhN7p/5UzYzdP5zrfrL0851v1l/NQbCX3T+SbCX3T+SZsZun851v1l/NPOdb9ZfzUGwm90/wDKmwl90/8AKmbGbujhmIVcuIQsfO9zSdQfgvWDcvG4VDI3E4C6N4F95HgvZBd9POPL06OceWVSxb6M374/Qq6qWLfRm/fH6FdXZyUREHpEREBERBhRgEk7t6kUE0hjhe4DUFBvlPghZcgkNJG64VKnqXuqmszZ2kEo7EHsvmiFg/KSHILmyFvZZyWcltQ1t/gqU2JGJ7hsrgbjfhvusy4gWMikbHmbI2+/UILmV3ghabdiqMxC7S6RmUAEk3vu/wDanpJ+k0rZbWzC9r7kGSWZrEszaDXejIGMvlY0Zjc6dqpVeHPnqNsyURuu3UcAoY8PfnyOqCXAXtnPjqg6uzHdZyWpe1rspcAVz46Sf1sb6lpc8g2B4b1g4ZO5oaZgRqNT4WQdQAngsO6ouSLLnMpJoWymSdrWuZlbY6ArRlFVPlc4yNAJzBwd8kHVynwWcrvBco4bWFoAnAAde9zdSR4fUMma4T9QG9rnT/2gvuOQFziAOK1ztDg0uGY9ipPoJ3smY6RrmuFm3J431UTsOqgWES3dci4PshB08wzhlxm4LN9+oNt65gwufQOfuFg7Mb71t5uqAf41xYgXJ08UHRAJFxayNOdt2kEKjPQVEjwWTZbNAvfh2firVDTmmphG617k6ILI3LKwNyygIiICIiAiIgIiICicSA8jeApFqPacg5rKl5njDXXLnWIU1RWmB0g2d8hGt9NVbETGuzBoDuNlpJTxSZs7Ac2/xQU5sS2ZblizBwB363K5uPV5lwqMNGXauLT+C7vRIM19mLgWBXB8qKZkVLC6NuVrXWIC66MROpGXHXzsnCHyayRNfM5urnhl+AXoKKrbVse5osGvLR4rl+TGzkw7KWAuY/VdpkEcZJYwNJ1Nk15mdScmhERSMK1XUtpwC6IyCxKo09eGSOZ0cBznnLbeNLm6vVdQYMvqto3efgqhxFrT9HaD4dvw4rk7NosRY8dan07Xac1NFWQPpXziNrch3f3UPT3kHJStIGhN9FiCt2s7A2mayN5s4u0NrcEGIMQFQ6VxZZgbmaC0KWKvZNA6XYWyWF3WG/T8FedBG9haWjKRY2FlkwROZkLBl4WQc4YnEQSKfcPgovOY9aZIw9gOgDd4XX2Ufcbw3LV1NEXh+QXF7aIKD61kbo7wWEjM1iBb8Som19PE3pHRzebQ9pK6ktNFNGWPYC09iy2GMNa0MbZu4W3IIaR8dQwuEQblNtwspxGwaZW8ls1oYLNAA8FkkINNlHltkbbfay4nlRO2OhEIPWed3gr2I4pBQMJe677aMG9eUa2pxrEDcklx1PY0L0aOn53W9PLranjbD1uC/wDa4Puq+q9JAKamjhbchgtcqwuFpzaZeikYrECyiKNCIiAiIgLCyiCN4FxotbDgtn7wsX8DyQYsOAVB+Jxx1UkUkRaxpIz3FiQL7vxXQ/A8lUfh1LJJI98N3Se0Sh4RRYtSSvLWk20s62hvw5LZuK0TpGsa83daxy6J5poi3KIbDTcSFI3D6VtrQ2A3ImFmw4BLDgE14FNeB5JgwjqJGwQvlLbhjb2C58GMwzbP1Lml5tbgulIxsrXMe27XCxCqjDaZjRs48rx7L9SR4pgwiOL0mQ2cNoG5sizFi9K+KV7+psrZhvtfcpIsMpY2n1ZLi3K53aVjzRQ5MnR7N7QL6pgwuMLHsa9ti1wuCs2HBaxsbFG1jGkNaLALbXgeSYMFhwCWHAJrwPJNeB5IYLDh8ksOCa8DyTXgeSYMM2HALFhwCa8DyTXgeSYMFhbcFTrK5tI4NEJks3O4g2yt4q52bjyUE9HBVFjpo8xbu/ZDCI4lTZQ8H1d7ZyLDdf8AstYsVopXNayS+bd1dAtnYbC4gAERXLnR9jju/uVs3DqVrcohsNyYMJKaohqmbSE5mh2XduKtqrTU0VKzJCzI0uvbxVpFFSxb6M374/Qq8qOLfRm/fH6FByUREHpEREBERBhaCxzX4rdQyPEbHPIvYoMsijjvkY1t99goRQ04AtGNDfXitYavNPs3AXIuLLIr4DIGDMXE5bZSoNuiU/W6g6ws7xWTSQOIJZqBbf2cFpJX08bnNcTdvAb/AILMlbBHkzHR4uCBoqJGU0TAA1jQALWW0cUcLC2MBo4Dcoo6yGQ2BIuC7UWUkMrJ4RIw3a4XCCjUUlRPUPcyTI2wA1OvgtDhtQWkGfU9tyDbu/BW5arZTiN0fUy5i+/YtJMTpmRucCXEG1gEFZmFzRyOfHMBe+hJ1uktHVtpoI2yF7muNyDuBOh/BW5K+GNkROpktYDhfes9PptkH5xlJy7u1BTfhc7wA6e4vuJPNHYZUloAqnfas46qz5ygzHM4BobmLlM+rhjjZI5wDX2APG+5BOwZWAXvYb1tccVTkxClic5r3gFu9YlxGlicA6VoJbmF+CmVisyu3CXC5YxugHtzxt61hrvU8eKUMhs2pjJ+8mYa2W6XbhLhRtex4u0g/Bb6KsYZuFgkWTRCAgyNyysDcsoCIiAiIgIiICIiDC01zuspFqPacgx1vBZ63gtlhBr1uAVLFaQ1lDJFbrWu34q+sEXVids5ZtG6MPFYLXnDawsm0Y7quB7DxXsWSbRocwgtOoIO9cTGsE6QXVFMLS7y3sK5OGYtNhsmymDnR3sWne0r13rGtG6vt5KWnRnbb09eXtaDnLRYX1PYtXRwyGN7mtOU3YVzJK6ir9mWVTY8p6wdoSOC02LDZor49R2O32Xl2Wj4eqNSs+pdsAbrN+C0eY2us7ICRe3aqENI9k8TxUtLGG9r9nBWJY2tkjkdMLtJALvHsUxLW6E8dTFIQ1kjCTuAKl63guZTwMFQ10U7SWCzwN66Ye3iExJug63AJ1uATOOKZ28QmJMwXdwCXdwCilqYYm3kla0eJXHrvKSCIFtMNq/j2Barp2t6hi2rWvuXZmmbCwvkc1rR2krz2KeUZsYqP8ZD/Zctz6/F5rdaTXcNGhdvDfJ2OEiSqIkeNzewL0RSmn5v5l55vfU8V9ORQ4VV4lJtZMwYd8j95+C9TQYfFQQ5IWgcSd5VtrA0WAsPBbHcuOprWv4+HXT0Yp5+Ru5ZWBuWy5O4iIgIiICIiAiLCDB9oKlUTv2rmNJ6ttBvKtSSMjIL3Bo8Sq07aSdwc+Rt+IdZSZTMMRVbuiOlLS8tNur2+K2gr2zyMYI3t2jM7S7tC0mZTSUpp2ziNh06rtVHHBDHM6UVhzFob7Q3BMmYSHFIWiQvDmtYCQ47nW4KSatbDFHKWPLH21HZdVXUVA/OJJQ9rtwLvZvvstnwU7xGBVENjNw3MLbrJmDMJI8UieQMkgu4NGm++4/BS0dYyrMgaC0scWm+9VoqekjBAnBFwRd26x0C3jZTxzOlFT1nHXUbuHzTMGYWp3ujje9jS9zW3DR2qgzGGNaNo0lxANmDt10+SuPmgeC10rLEW9pU56OhkjaxsjI7G9wdf+apmDMJfOsFmWa9xfuAHisDF4DfqSXte1v5ePwWY4KCN2YbPNxLll0NA4AHZ6ae0mYMwvNdmaHDcRdZUAqIAABKzmtukw+9Z+ZMwZhKih6TD71nNOkw+9ZzTMGYTIoekw+9ZzTpMPvWc0zBmEyKHpMPvWc06TD71nNMwZhKdxRvshRGph96zmjamEAetZzTMGYaV88lPTmSKPOQdRwHFTQvEsTXg3Dhe4UM0lNPGWSSMLTvGZbMnp2NDWyMDRoBdMwZhM7s+KyodvE5wDZGk33AqYIuWVRxb6M374/Qq6qWLfRm/fH6FUclERB6RERAREQYUTmte1zH6glSqIvDGucdwKCKGljifnBc51rAu1sFAcNa7253OOfMSQLqxHVNfLkIyutosispz/qt1OXf2qCtJhzJM2eVxzeG7itpKBr8jdq4MYLBttFZfUQx5s72jLbNc7lh1TAwtDpGguFxrvCohbQxiPI5znAgh19L3/8ASlp4RTQ7MPLmjdfsWWVEMnsSNNxff2LWWpiZSunzAxht7jtQjz4JmwuaXS2tkLSSdLdq4FditGHimoYHVMo0swmw/H8FR/67HTJPI5zaRm5jTa4XToxFh+cRQNYGA7xcu8VjMy9E1rp/68yqGLHJg09FgaALBuY7uC16JjjWBgghDQc1g86rujEJMlM4Q/xd4/HsUdXXyMuwxXDnFoDd9k2/ZzfGHmqqvq6J4ZUw0zjuDWuNwsVmM109MxrqRzGg3DyCbLpU1NS0XXFOJ5nm4c+5/wCWXXjqs8wglgaCSRa2ltdfks7Ldus6+lGP5eaw+lnxcksxN2dpzFuXVpXTj8lo3nNV1k054HcrkZBpaianiZBK02u1u9bS108XqgwuOtndpstRTtyvrzM/z4aM8mcMbvizfElJPJnC3tsIMviCVPT4mZJ2RSMDQ4XJ4Hgo5MRqBJlEP81h46kaq7Yc+W/bnvwGsoznw2vkFv5HnRb0+PVNJUNgxeHZX0ErdxVqbEpiBoIgAb6Em/7LEmXFmS0c0bSdncPHFSY+YbjU3eLw7DHtc0ODrg6ghbZhZcDyXqpAyWgnJMtO62vaF6A7itROYc712WwyFlYG5ZVYEREBERAREQEREBaD2nLZRuJbnI1ICCS6Llsq3mojyvzZzYhbSYhIHyhkYIZe1zvtvQdJFQlr3RhhDLh8ecG/yWrq+RtM2URgnMWubfhwQdA6rm4hg1NW3c5uSTvt3rMWIve4B0dgSASDuB3KeiqxVte9osGvLR4q1tNZzDNqxbxLzNV5Pvhe0CpjObdmFlXkwSrie1vqy526ztSvUVzWOLGvlbHmBbYhV/Nj2zMmE4cQ69twt/wL0R+TeHCfxqPOyYZiEFs7C25sOutHQV4LQdqdbNs6+q9fVxXGZ0vUDszg7XTgFo6hBa3LIAQ8vv2i/YtR+VPzEM/qx28sKLFAbiOcE7zdZ6Ji3cn/ADL2rHtcLg3W2ZvEJ+1PUH6v28R0TFu5P+ZOh4qdMk/5l7R00bWFxcLN327FsHNIuDop+1PUH6328azAsRncM8dvF7rrqUfkxGwh1TIZD3RoF38w4jmsNe1wuCsW/IvPj03X8ese/LWnp4qeMRxMDGjcApbLFwdQVH0mEgESCxdlGvbwXD37d4iI9JkKiiqI5nPbG8OLDZ1uxSlFYG5bLDdyygIiICIiAiIgwiysIOF5Ti9PD9/+y4TqGUWPVsTlF16XG6SariiELQ4tfcglco4XimYHQa3FnblwvE5ee8TMqPQH7JzwWnLcm27xUIgu2I3HrDb4LpeacT4jX7SwzBsQY5pyNOTUAu0WNsue2VM0EoIvlFzYXKdDswEuFzYN4E8Ff814pcG40vbrDRYGE4mOH5grtldsqBoZcrndQgC9wd61jpXyNa5uXrGwC6HmjEspbplOhGZZZhWKMaGtsANwzBNsptlSdh8rQ02HWFzfstvWBQyX6xaD26/84K95qxS+/wD/AHLHmjEjrp+ZNsrtnpSNDJmIaWuA7b2usOoy0dZzbgE2Hgr5wrFCCLjX7QWHYTibr3sb/aUxKbZ6cmwSwXS8xV/cb+ZPMVd3G/mU22Y2Xc2yWXT8xV3cb+ZPMVd3G/mTbY2XcyyWXT8xV3cb+YJ5iru438wTbY2XcyyWC6fmKu7jfzJ5iru438wTbY2XcywSy6XmKu7jfzJ5iru438ybbGy7m2Sy6fmKu7jfzJ5iru438ybbGy6DCB/90g+P9l7ULzOH4RV09dFLIxoa066r0wXfTiYjy9OjExHlsqOLfRm/fH6FXVVxCJ80DWxtzHNf5FdHZxkVjoNT7o8wiDuIiICIiDChfGJY3sO4lTLQXubG2qCrDRZJdo+QvIFhpayg82PsBtG2BH8vYNy6VjxSx4qClPQvmLnh7Q9wHZppf91o/DnvbFHnbkjbYXGt+wroWdxSzuKootw8hmV0mpDgS0cbbuS5XlE19FgIpw+4c4MuBbRejs7iquIUMddTOgnGZh5qWjMN6doraJlzaWWWiiZDDHmiEbbOtcX7dynNZVZM+wA0JIIPh+65LsMrsPkEdBiPwjkUnTseiaWyU8Mw7S1yzFseJdbacWnMSumunkyxiJwYRfaAHq6/NSGvqto9kdPfLuJaVz2Y9iDGgOw1xH2Cs+k8wNjh01r2V3QnBZ0o62oNRHE+n0de5DTYI+qqY42FkObqXII1uud6VjcaKa/wQ+VP/wDwz8k3wnBdbnrql4Ajic1ocNzTc8VYmqapshayIFoHaDfddcv0hrn6x4bJbiVjz9imv/206eO5N8LwXXYqypyNzwXuQQCw3C7IAIFwvM+fsT//AE080OLY1LpHRMZ99yb4OCz0xDe0BQVNTDSxOklc1rWi9158M8oao2dPDADw3reLyadUSB9fWvqLHVt9FN0z6I061n+pa+TQfU4lW17WkQymzSe1en7FDBA2CJscQDWNFgAFLZ1t61EYhz1L77ZhsNyysDcsqsCIiAiIgIiICIiDC1HtOWy1HtOQYETGuzBjQ7jZaOpYXFxMbbu3qZZQQ9HitYsBFrLXokPVGzFm6jwVhYQQtpomizWNGt/xWzIWRkljQ2++2ilWEHOrWwOkj6Q4gEEAC9vxVc0MTMrn1LbBoFy7/Ks1jKd0se3cdbgN7Cqpw+AyNZtbkMGpGmhQBSMfcNqr3bcX/ut2YYC8u6Rnd26+HBY81xsAa2oJ1+O89qlhpYKJzSZic7cvxQU6eJlM6QzTEytaQW3JAJU8WFF8OYz6va3Ru4LEsdNJOXtqQ1xNhp2+PFXWVVPTsbFtRdosgrtwnI1wbJv1F/7ocMkdI55qCL2tlCuRVcMsmRjw51r2U4Qcp2FO67jMSTqBu1WI8JcQS+U5nanU6eC69ksgqU1HsIyzO4i99FDJhuYtcJS1zJDIABouilkFSkpnQyyPLh19bAaXVs7kshQG7llYbuWUBERAREQEREBYWUQRv3hYWX3uLJld4IMLizYnUQV07bbSNhIyBpuBYWN128rvBYyG5OUa70HEhx2R2Z8tPlj0sNbjepI8YmfIwdEtG4jW5uPwsuvs/stTIeAQEWcrvBMrvBBXq5HxU0sjPaawkfFcikxWsk2LZACSbF2WwK7pab62WHRB7CxzWlpFiEHGGMVD2vYynOZsebPe2q0ix2VtPK+SFzyy2QlpGddxkLY2BrGtDQLADgslvENQawSbaFklrZwDY9i3TKfBZynwQYRZyu8Eyu8EGEWcrvBMrvBBhFnK7wTK7wQY7CuZilZPTPaIXBoyFwu3NnN/ZXTLXW7FgMJAJAQct2KSiIS7EAB5aWA3duPZ+C0hxmWTK51IWs0LjmvvPZouq6mY6RshY0vbuPBb5D2AIKeG1proNqY9mQ8ttx8V0FHlLbaAC/YpEGUREBERAREQEREGFXnc5kMhYCTfsVhaNtrfig59LM91WAxxcy3W8FiTEnxWBaMxmLL9gHFdIBo3WC1MbCLZRvvuUFOqrZIXPAyWGWzju1vvWk2IyNZE9gZ12ZiwnUeKvGGIixa0jhZYMEJcCWNJHbZUVI8QeWZ3taQGk9XttbdzU9FUGqo2Sm2Zw1AUzY42gBrQAN1ggYxgOUAX4IKNXRsnc4OmaxrgC5vbpuN1A7CoXEFswABuQNx+KmqMONTUOe99mECw7Vr5pZmcTM6xN7DhwQaRUkcVRGBUDqgkNA/usPw6MBlqgBo1sO08VuMItK2QTWc3QADRYjwjZg+uLi7iN3w4Jhcy082s2Th0hgzDUlo3XWzcOYLZagF24X107Qsswkl7XyS30sW20WY8HEUjSychrSDa3BMLuntYfQB4cC7Rzg61uHYoRhZjilDJMz3gC7r9i6dwlwiZlyvM+mst3Zg49g+CycIJa4CUC997b6FdS44pcImZcunwp0c7JnyXLDoLk/irdJSGndKc187s1rblZuOKXCDIWDuS4QkWQZG5ZWBuWUBERAREQEREBERBhaj2nLZabnOKDdLquKqMyBm6+48VKXsB1c3mg3ul1rdo7QsZm6G4sd2qDe6LUOadxCAg8EEUkIlyG9spJVQ4Z1HMbLYEAG7bqapqnU5aBHmB1J4KBuJ5oC8Rah+TU6HS6CI4QW5WtlJues69jZTnDGmnjjEhGS+vxUZxJ8haGR5CTcE8PFRyYtMYy9tOWtDra7zqNyCY4UPfG9su7sWZMMa+RkgksWjTTt4raPEA+42fWDS42KhOLnqBsIzOF9Tu1QT0+Hthlz7QkakjxO8q5GwRtDQSR4m653nLPFI5sesbgNO1YGKuLHnYizBc9b5IOrdLhcuTEnMe0iJxa+MOHgtPOpzkuZYBt7cTdB17pdcgYs9zo3iEiN9xb91YZW7RzMrSAX5fldBfuhXLOKPErY+jOJcdLHsXTG5Blu5ZWG7llAREQEREBERAREQaH2gs3AWD7QXPq5bTua8gWAtc2Cg6SLnwTysw58obnLbloJtcLeGsfJUiNzA1piDw6/yVF1FyJMVnGYsia5oJOh1ABsbqzUVrmQwyxZHh9tDvPwQXkXKixSV9vVNIc5uoO4E25qxRVb5pJY5mhj2HQeFzY/JBNV59hJsrh+Q2I4rlCWujZIZjlytPWI0vYarqVcphgkkG9jCVzzjEb42l8Bc0i5udx1tp+CCWiqKyV8m1Y1rWg5W2N/DVQNqKqpljErHRtFjmyH2rblucYc2wdTWJOUXeLXTz00uDWwkkjSx7b2sgzR1FaahkcsdmbjcHdxv/AGUhkqxS9QWkMpFy29hxWnncbZ0Wx9YCAOtoT8UOJuY9ofH1cxBsd2790Chqa+acieMRtA3ZTf4qIVeIEOcwXALjlMZBsOz8VanxJkVIKgMzDMW2vvWauv6OIn5epI0u321toEDDaiondLt4y0A9W7bacFfXJ87h0QLIXB5bmsT2dqlpsT24faI3azONfaH9ig6SLl0+L9IqGRNhJv7TgdGldNAO4rDfZCydxWGeyEGUVavmkp6SSWIAubrYqeNxdG0neRdBl3Z8VlYd2fFZQZREQEREBERAREQYUEsmyie/gVOo7Bwc1wuCdQgqQ1T3VAjeLhwJBQ4m0SCN0TmuLsutrBTxU0MJJjZYntUIw6HKATIRmzau3qQJJKxsbpAY3Ex2vbtBWKqtbTOaHscQ7c4brrc00bs2bMcwANzwWktHFNIHvLzYEWvoqMR17Hi7muZoSSey29TU8zainbK1pAcLgHeo20cLWBuUuFiOtre/FbQQR00WSIEN7BwQQVGICneczLxssHG+tz4LTzvADZzJA4mwFtSrL4YZHhz2Nc61tQjqWB1rxA28EEMOJxyOY0scwvvYHwWPOsHVu1wue0fNTilp2vD2xNDhuICGkpnEOMLbt3abkFfzrF1js35Wi5P4rduKQOta+6+5SdDpiMuwbb4LJpKci2xba4O5Bo+vYwPJaXWcGgAa6qA4q24LWFzbX00V0wxa3YCb33dq06JT3/gt003IIvOcOWQgOJjIBAHFI8Thk2mUOtG3M425hStpadmbLE0ZtTpvQ0kBa8CMNztymwQVXYtHrlbaxAcCNyt0tUyraXRggA2uRvWgoqYMDNi0j4KaKKOEERtygm9gglssEaLGb4oXaINhuWVgbllAREQEREBERAREQYWjm5s7eKkURJDnWsgpMoZNs0vc0sYbi28qOoopJKiV4ibYkaZva8SugJbuygtutgXdtlBz5qOd7WdjhGWnXetX0cxpWQ5Bo8m+b2R4LpdbwWet4KjmQUMzDc2BDgRr8blT4fBNTtkEpDi55dmCt3d4LPW8EFGuqHwPiyNDgblzeIVWnqn1FQBJT5W2zBu8A6rqgEi5AWctuwIOc6ubsTIImXzBuu66185O0PRbXtod4+K6DgwtBcGZQbrYAO1GU+KDmx10uzLn07AQbE6hXKFzainEhZlJJFiNymNr2OX4LEZa1tmZAPBBvs22tlA/Bax08UbS1jAATc+K3u48E6/ggxs2kWIBHwTZM7o5LbrcAsdbgEGNk21rDkgjaBoAPwWetwCdbgEAxtPYFm2idbgFg5vBBkblstW7lsgIiICIiAiIgIiwgwfaC1fEx9s7WutxC1mmjhs6V4YPFR9Ppffs5qZTMQnLGlhaQMpFrLTo8R/kG7L+HBR9Ppffs5p0+l9+zmmYN0Mmipzm9U3r+14o6ip3lpdE27TceCx0+l9+zmnTqX37OaZgzDZlJBGCGRgAnMfijaWFjy5rACTmJ8Vr0+l9+zmnT6X37OaZgzCSZzGNc6S2QC5uqEtbQNLXZGucXWPU1bfjwViWqo5WOY+dha4WOqpGmw2+bpPWO8l/tcLpmDdCWWow2oYGvtYOv7B0PipOkYe1zT6sX0By6cVTpqWgjaNrUse4G+hsCOB4qWSDC5AwbVoDL2AfbebpmDMJJKrD8pcWAl7c1tn7QW8Daaqnc5rPYaBlI0sfBQOgw1z2vM4u1uUDPopYDQwOzMqRfS9377C2qZgzC70eExiMxsyDc22gWr6SKSRr3tDsoyhp3D8Fr0+l9+zmnT6X37OaZg3QlEETRYRtA3WsjYIm5ssbRm32G9RdPpffs5p0+l9+zmmYMwkbTwscHMjY0gWBAUqrdPpffs5p0+l9+zmmYMwsncVhvshVzX0pH8dnNBXUoAG3ZzTMG6FhzQ4EOAIPYVkCwsFW6fS+/ZzTp9L79nNMwZhYd2fFZVdtZTyPDWTMLidACrCGWUWFlVRERAREQEREGFE+QRMc49hUqidGJWOY7cSgghrM8+ycLE7iFsa+AWuXauLPZOhCQUTIZNpmc91rAuO4LR1BmcCJSBtC8i2hKgkkrYotpmzXjtmAaTvWJK6CIszONni4IGixNRmUPtKWueACQOwLWag2xbmkOVota3zVEkdbDLbKTqCdRbcpIpmTwtkjN2OFwVXGHs2eRznOBBDuy9//AEpaan6NAIg9zmgaX3oKVW6ojrA+FjpCI9G2sOajFXXtyl0Zc5xGgYbAKeqkrRKWwNu22htoonPxQBrQBqdXZdyDMlbVdIlZGwlrDYnKdP3W81RWMiD2x67MHKG36yxA+uEha5hyhh6xA1ctDNiYyt2ZJ7TbTcg1bWVzyckR7dHMI1ssdJr3SROdGRbUhrTYj/nYsmXEmjMGPc51tCBYcVJtcQa+xZcF1hYdl96DV9RWeqkbE4lwIyZTY66X4Lamq6uSWNsrC0m5cMht8LrqdiIOMKqva+R5jdc9habA8P8AK2ZXVjow4QlwdoDkO+4v+Hiuva4QCyDitqK+MXYxxHBzTx3rY1lY0MMkfWN7Bo+PNdhYyi995QUqWWolfC6WMtu05tLWKvHciHcUGRuWVgbllAREQEREBERAREQYUbwTnDd5GikK1tqTdBzGQzmeO7C0MNy7sWk0tSHz2fI2x0s3QcF1rFLFQUM873R5XPAMRzC25y1mmm6JAGvkExAvZvbbtXQsVnKfBUcuCSrdYuLyM4uC2199/wAFZoJZn7TpAc12c2BGluCt2PFLHigqVUNRJlMDy3L49qhbBWiksZTtc1yTw7bLogEdqWKDjGmrpIXb3NcAA24H/CsMo8RijyRnKM17Z/FdqxSxQcyqoqiV78tuvYh+a1tNyzHh8kUsRY67HG8lzutusulYprxQbBFjXimvFBlFjXimvFBlFjXimvFBlDuWNeKa8UAblstRuWUGUREBERAREQYRZWEHD8pm54IG9pktquJ0B2X2m3J0XpMZo5qyOIQFocx+brLlOwbEXOLjM257cxXG8TMvPeszLnGgkAaTlaHbroKF5jLwW5QLm66BwTEHAXmafi5HYLiDgRtGAWtYHSyxtnpz2T041hwWLBdf0erO9HzT0frO9HzWdlmdl3IsEsF1/R6s70fNPR6s70fNNlk2Xcmw8EsF1vR+s70fNPR+s70fNNtl2Xcmw8EsF1vR6s70fNPR+s70fNNljZdybDwSw4Lrej9Z3o+aej1Z3o+abLJsu5NhwSw4Lrej1Z3o+aej1Z3o+abLGy7k2CWHBdb0erO9HzT0erOMfNNljZdybDglhwXW9HqzjHzT0frO9HzTZZdl3JsEsF1vR+s70fNPR+s70fNNlk2WcmwSwXW9HqzjHzT0frO9HzTZY2XVcIA86Qadv9l7ULzlBgtVT1sUzzHladbFekC76cTEeXp0omI8iysLK6OwiIgIiICIiDC1y77FbFeJxXyixGmxOogikaGMdYAtWq1m04hm1oj29pY95LHvLwPpTivvGflCelOK+8Z+Vb4bMctXvrHvJY95eB9KcV94z8qelOK+8Z+VOGxy1e+se8lr/wAy8D6U4p7xn5U9KMV96z8icNjlq99lPFLHvLwPpRinvWflCelOKe9Z+UJxWOWr31j3kse8vA+lOKe9Z+RY9KcU96z8oTiscsPf2PEpY8SvA+lOKe9Z+UJ6U4p71n5AnFY5Ye+se8lj3l4H0oxX3rPyhPSnFfes/KE4bHLV76x7yWPeXgfSnFPes/KE9KcU96z8qcNjlq99Y95LHvFeC9KcT96z8ielOJ+9Z+ROGxy1e9se8hB4rwXpRifvWfkRvlPiZe0GVliQPYCnFY5avfhZWjDdgPELZc3VlERAREQEREBERBgrzWOeUNRh1eaeKJjm5Qbkr0pXgvK//vR+4F006xa2Jc9ScQn9MKz3EfNZ9Maz6vFzXnFherhq8/JZ6T0wrPq8XNY9Maz6vFzXnUTiqvJZ6L0xrPq8fNPTGs9xFzXnUTiqclnovTGs+rx81n0xrPcR815xXasQuhp8joi4Dr5Bb8FmdOsfCxe3bq+mNZ9Xj5p6Y1nuI+arPgwqN5a+SzhvAJIA4/FbMp8Mqak5Xg59zb2His7a9Lut2n9Maz6vHzT0xrPq8fNVmx4VHICX3c07iTY/FbPfhhc7rtc3PfKd25TFejdbtP6Y1n1ePmnphWfV4ua5GINpGuj6G4kW6xJvqqa6Rp1n4ZnUtD0nphWfV4uax6Y1nuIua86sK8Vejks9H6Y1nuIuaemNZ7iLmvOonFU5LPRemNZ7iLmnpjWfV4ua84ik6VTks+nYZUurKGGd4Ac9oJAVtc7Af+zUv3AuivHb29VfTKLCyooiIgIiICIiDR+8LVbPBJFlo4hvtOaPigyuLNXVUNfUZc8kbCepk0AsLG/xXaDSdxBTKeIQcOHGKq7ny09mG1m5TpvupY8Tq3SMJpbMcRfff9F1y037FnK7wQYRZyniEyniEFerc9lNK+P2wwkfFcelr692xEmYgu1eW2BC72U5uxHx52FrwCCLEEb0HEbilXJG5jac2EebaX3/AAWkWL1bKeZz4JHltjHmaQXLvNjyMDWgADQABZyu8EEcD9rBHIRlLmg2PYpFnK7wTKfBBiyLOQ8QmQ8QgwizkPEJldxCDCWWch8EyHwQa20XMxWoqYXsEDnN6hLbNzZ3X9ldQtNjuQNNhuQch2JVAjDzEMweQYh7W46fJYgxWqflc+kyt0J1JO/sXWdC10jXua0vbuNtQt8p4hBTw2qfWU+0liMTg8ix7RxV9R5SCN29SIMoiICIiAiIgIiIMFfNcd/73V/fK+lFfPMapHvxiqeCAC/tXTSvFJzLjrenJRWehSX0c1OgycQu/PTt5lZFZ6FJ3mp0J/eanPp9isis9Ck7wToUneCc+n2K7PbbuGvbuXQqOjT4hDaSN0Vw12UWv4lV+hSd5qdCk7zVmdak/Juh0WuwiGfM0jqu8Ty8EhgwqVryHA2BcQSRYcPiud0KTi1Y6DJxas8lP/ZrfDpRPwmJ+Zrhmy21uR+m9Hy4W6zS4FtiL2Nxqud0KTvNToMneam+n/su9rXdH6U7ov8AC7NVArPQpO81OhSd5q3GtSPliZiVZFZ6FJ3gnQpO81Xn0+0zCsis9Ck7zU6FJ3gnPp9mYVlln8Rn3grHQpO8FllE/aM6zfaCk69Me1j2+mx/w2/BbLWPSNvwWy8r3R6ZRERRERAREQEREGCvD+VcEkmMFzQCMg7V7gry+NOhbizjOMwyCwU3zTzDlq+nleiS8BzTokvdHNd8SYe03DPwOqxtKFrhZvx36K/s3ebDg9Fl7o5p0SXujmvQumoHhof3r6DsUUbqIF5f1m5uqDfcn7NzEuH0SbujmnRJe6Oa77XYdlF2kuvu1stK3ogYRCbyg68LJ+zcmsuH0SXujmnRJe6Oa6F0us/tXYzLn9El7o5rPRJuA5q/dLp+1czLn9El7o5p0SXujmuhdLqftXMyodEm7o5p0Sbujmr90V/buZlQ6JN3RzWOiTd0c10LpdP27mZc/ok3dHNOiTd0c10LpdP27mZc/ok3dHNOiTW9kc10LpdP27kTL2WBtLcIpmneGBdBUsI/7ZB91XVc58vfX0yiIq0IiICIiAiIg1PtBc6sfkndn0BAyki4+C6Dr5gsE8Wj8SoOYaialw0SDqkyBoLv5QTa6UNfLPMM8rC3Jd4ta3Dmuk5udpa5gIPYVrsY81xCy+69lRypMSntKRLG0/ytLdQb2A/FWqusfG2HZSs2rjYs334q06CN180LDfU3A1WTBGbXhYbbtEHNgxCok1BY5udoOm4E2sp6GrkdUTRVLm5mu6tt1tbfirjY2tByxtFzc24o2NrTpG0G9/xQaVhcKeUsuHZDay5BlrmQ+pEkjQQWZtCd17/NdzXNu7OKa91ByJK6rjErg3M67crchsOKuYbNNLttvoQ7qtItYWVzXupr3fmg3Ra3d3fmsXdw+aDdFrd3D5pd3D5oNkWt3cPml3cBzQbItbu4Dml3cBzQZO4rDfZCwS6x0+aNLso6vzQVMVeWUT3AyB1wBk33/ZWYCTAwk5jYXPFbG/d+aAu4fNBl3Z8VlaknS47VsgyiIgIiICIiAiIg1K8lV1LIcRqmyR5wX3XrSoDFG5xLo2k33kLNq5hi9d0PJGrguC2nt/7W/TKZjzlhzDjxXqthD7pn5QqNdUR0k0bBBG4OGY3Gv4LGyXPjl541FPtI3CEgMvfTetm1dMAM9PcjgF2G4vRuc7/pbMbe7iBvUtPiFLUVDIRSFufc4tFlOOTilxBVUtszob3Psjs8VQvw0C91sIvdM/KE2EVv4TPypOnlJ0cvC3S69NV17KasfB0ZhaGXzW7fgoxi0GXK6lBky30boNFnhT9f7edui9DHjFNaQy07epa1m77rsMihe0OETLEXHVCcP2n67w10v8V7rYRe6Z+VNhF7pn5QnD9n6/28LdLr3Wwi90z8qbCL3TPypw/Z+v8AbwqL3Wwi90z8qbCL3TPypw/Z+v8AbwqXXuTDF7pn5QubNiEMFU+J9K0gOyi1r34nw1ThP13mLrLT12/EL0TcWpcxaaQucCdzRxVujq6SsmdHHCA5gzXLQrGlhY0HSZ7A+C2WAsrvD0CysLKKIiICIiAiLCAVVlpYJpS6SJrncSFaUZBzlSfKe1boFL7hnJV6yKkpWNcaRr7m1gF0ba2/uo56aOoaGysDwDex4qYhNsOR0vCQ8NEIJ7bN3aLcVGEmQMETSSct8ml1f82Ulyejsu7estw+mYAGwMAvdXELthjzfSe4ZyTzfSfV2clasUseCYg2w5FaaGifE19KDtO0DcoI63CzfawMjFwBcbyV15KWKctdLGHFu66iGF0okc/ZA3sQOwW4KbYTbDnRVeGvdZ9OxuhcLC+gV+CmoaiFs0cLCx4uDZb+bKQgg07NVYihbFGI42hrBuATbBthB0Ck9wzknQKT3DOStWPBLHgm2DbCr0Cl+rs5J0Cl9xHyVqx4JY8ExC7YVegUvuI+SdApPcM5K1Y8EyngmINsdKpoKSx9QzkqdS7D6abJJTNsAC51tG33LqkGx0UMlJDM4Pkia5wFrngm2DbHTlmqwpkmR8TGE6i7dSFLA/C55mRMiZneCWgt4KyzC6Vry4xBxO6/Z8FKyhp45RKyFoeNzgrthNsLETGsYGsaA0bgFusN9lZVaZREQEREBERAREQaH2gufVy2mc15AsARc2C6DjZwWr2Mf7cYdbiLqDntrJIcPElsxLwxmbQam11tSV8k80TXsa1sjC64O4jsVuWKOaIxyR3YeyyjFHA03ENjbLp2BUVH4lNlmcyNlmgubcm5ANjdWKiskjhhkjDHB9rtvqfgtzQ0zs94R1/a8UfRU7y0uh1abjwKCrFicr7XibYubuduaTbXxU9FVSTTSxzMDHMOg4i+hUrKWGMEMhABObd2o2mhY4ubHqXZr9t0G1VI6KGSRgu5rSQFz4sSeOq1wm/mc8iwAtfRdS/W9k7lgNYBpHb8EHJGMzPaMlO0m9jd3jYLDsakIcI4mh2W9ydAbi4PNdcNYN0dvwTIzX1Yud+iCjV4kYNnkDX3Fz1vkPFRHFpQ1p2Au69gTqdbD8V0DDGXh5j6zd2m5bkDQ5N27RBy34tI1scuxOR2YAdpIWwxSbZvcYGNyNB9reSdLK8YY3TCVzLuaLD8VJlZly7PThZBrSTdIpo5rWzi9uCnWgsBYNsEzHgUG6LTMeBTMeBQbHcVhnshYLtD1SjXdUaFBWxKSWKlc+FzWuBBJPBT08m1gZJYjML671l1nCzmXHiFkGw0aUGXdnxWVoTu0O9boMoiICIiAiIgIiIMKMAkm3FSKCaQxQveOwoN8rvBYdEHEFzGkjcT2KnT1TzUhhdmaQSsNxVplbGYy1ztQSdLcUFzYNtbZR2+CyIgDcMYCOAVWTEMjpA2IkMBsb77Wv8AqszV5hEZMTiHi+/UILWV3AIWusdAqgxAmNzti7MGk2B7R2KxTzbeASADUbr7kGCyMuu5rC7id6wymijvljYMxub8VWqKWWaV+ye1odlcTfVpC0NDUEhxf1mkWBkJG4oL2xZ2xR8lservsFzGUtYGlhqQXWJy5z+C1NFXNYw7dxeTY2deyDrG/gsX6wbcZjra653QagwMZtyZmOLrl5Kz0KqGucF2UgXeer4ePxQdAG9wCLjfruWbHw5rkMw+uayT14Ln/aIt4q06KoZNC904yAND7u3kA35oLuV3gmV3ALZsjX3ykG2+y2QRODhw3rBha4kujYSd5I3qR+4fFZO5BXipY4mZWRNAuStxEGXLWNB8AtYZnOqZYnAWZYghWDuQAiDcsoCIiAiIgIiICIiDCjdez8u/sUi01zusg5cb5XVMYaHB1+tcbuKS11Q2WRotlzW3eyP8rqdbgFjKTva3VQc6aulEjcjmtYWgm48N6y+rnFJE8PZtXHdbeOz4Lo5T3GrXZ9mRtlRz4KypeRexGYDd8VYw+ofM14ldd7XW3WH4K1lI/lbzQNI3Nagq1T6hltgLixvpdUpZsSc1uWI5gQbWsCON/wCy6bpmx5Q9zWl265W9zwCClG+rZUBurordrdb2VeWXEXxlmU3LQeq23zXUbIHXy5TY2OqMkzi7bEX3goFIHCmjz3zZdbqVRl5Gult6NeXAFtiD4oJFlRNkzC7SCPArDpg12UloNr2ugmRRNkL2hzbEFbXfwHNBl/slB7K1JdlNwOayC+24IKcvSfOMJaDsADex0PxV47lr1uA5pd3AIMjctlq3csoMoiICLCIMoiICIiDU+0FRqZnbZzLkZbWANleI1CimpYZyDIwOKgrwVMhonS5c5aT22uFmnrttLGwxOaJGZwSf1HYpZqWOWmNPqyM902UcdAxkrpBJJmcA09bgqIpMWijEjpGlrGglp71jrZSy1uzhimEZcx9r66i6w7C6V+faR5w7sdqB8Fl+HxOEbc0gEZu0A6DSyCKPFGvIGyeMzgAfAneVNR1nSnSDLkLDax3796R4fDE0hoJuQdTutuC2ZSMZK6TM4vcdST2cPgg3qHPZG90Yu5rbgFc5uMtMbn5CW2uD4bv10XVy3Ou61lC6ipnZLwsOT2dNyCk3GY+jxyOaeucvwPw4LEeMsysbJE7auAJa3XTirrqCle4OdAwkbjZG0FM22WFgsc2g7UFMYtZvWicXeG7wCy3GGHQwvLg0OcG62JF7K70SAXtE3U3OnatRQUzb2haLjLpwQaUVb0uSUBgDWEWIN73F1cUMNNDA68UbWEgDTgp0BERAREQYO4rDPZCydxRos0BBVxGaWnpjJC0OcCL34dqmgkEsDJBqHC6TQxzsMcrQ5p7Ct2tDGhrRYDcAgO7PisjcsOF7LZAREQEREGEWMvimXxQZRYy+KZfFBlYLQQQQLFMvimXxQaRwRR3yRtbfgFp0Km9yzkpsvimXxQQmkpySTC0k79Fs6mhebujaTa2vBSZfFMvigjFNCG5RG0C1rWW0cUcTcsbA0cAtsvimXxQamGMkksF3bzxTZRn+UcFtl8Uy+KCMU0IJOzbc7ysugifYuYD2rfL4pl8UGoijF7NGosmyjtbKFtl8Uy+KDQQRN3MA1usuhjdbMwG3FbZfFMvig1jhji/hsDdLaLdYy+KZfFBkgFFjL4pl8UANaCXAC53lZWMvimXxQZRYy+KZfFBlFjL4pl8UGVla5fFLeKCCorI6eQMe2Uki/UjLh8lEMUgP+nUf7Lv2Vl9s/jZYTwnlX86QXts6j/Zd+yHFIBvjqP8AZd+ysLJV8HlW85we7qP9l37J5zg37Oo/2XfsrF0TweVcYnAf9Oo/2XfsnnSD3dR/su/ZWbrCeDyr+dIPd1H+y79k86QDfHUf7Lv2VlYTweVc4pAP9Oo/2XfsnnOC19nUf7Lv2VhZU8HlSfW0kvtwTO0trA79lgVdEdOjzbrfwXfsr25YTweVLpVEAR0ebU3I2Dv2TplE1pb0eYB28bB37K6ivg8qRq6Ltp5v9l37LLayjbYiCYW3epd+yulYung8qXS6Lsp5tDf+A79lgVVFe4p5r8dg79leRPB5U2VtGxwLIJgQLC0Lv2UnnSAf6dR/su/ZWPFFPB5VzicHbHUf7Lv2TznBb+HUW/8AC79lZ3rH6K+Dyr+c4Pd1H+y79kGKQH/TqP8AZd+ysA33EH4LKeDyrDFIN2zqP9l37IcUgG+Oo/2XfsrCyng8qxxSAb46j/Zd+yedIPd1H+y79lY+Kyp4PKt5zgP+nUf7Lv2TzpB3J/8AZd+ysIr4PLMMrZomyMDg094EHkpFrHbILblsorKIiAsXWVq3e74oMoiICysIgIiFBE+djDqHHS+jSVoKyI2sH6/YKqVdZPDUCKFgd1L2sT2qHpNeHODYm+1bVp10QdJ9VFGzO7MBcD2T2rHTIuEg/wDwK5ba2tflywNLTfeCdbq8Z5m1WxLLi2jraHT90ExrYQzOc4F7asKy2qjLS4B9gbewVy5ayqlZl2RYARc5CST2haRVVax1wx0oINmlhHag63TIr7pOHsFbOqY2vLSH38Glct1XXGAkxA9nVab/ABW0FbUsDWzxOA3XsT277/BB0elxZc3WHWyi7TqVLHI2Rgc29jxFlzK2oqWvds4w6MWsbG/xW+H1VRNO5skYbEG9U63Pig6RNllav9krKDKwiHcgb1lat3BbICIiAiIgIiICIiAiIgIiICIiAiIgIiICIiAiIgIiICIiAiIgIiICIiAiIgIiICIiCJ9s/jZcTE6iphqqoxucYhE27R/KT2hdtwGe/bbcsFrbk2BJ8EHDZidXaXK1mSIEWdv0G9SNr6uKX1zo3Rh4YcrddRddbZR5s2Rma1r5dVnI3ut5Jkc/Da6WpFQJMpMYBaQN4I0VZ2LymKLI6MOcxpce6SbLssjYz2GNb8BZRTUcEzMr4mgZg7QAXQct9fVEBzDG57Q8A7g6xGvzTzvIZIdm4PY4APu22pC7BijLQ3ZsLd1rCybKK4OzZcaDqjRBxzX1TowJMpDgHiwtYZrWW+EVFRtGxSuDo5M5bxFiutkZ3G8kDQNzQPgEHJlxWeOSQhrXBrnNEVusLC+YraWpmbDTy7aOb1ljkFuzcuns2Zi7I3Md5tqon0UL5Y35cuzN2tboL8bIOZFiNbK0HLGA9waCf5STa1kmxaeJsQu0vDrSC2hGa1wuwI2C5bG0X1NhvKGKMm5jYbcWhBSr691JKBdoaYi4F3EJV1kkcNMWOawytuXu3DS9ledGx9s7GutuuLo5jXNyuY1zeBF0HHGKVRaPUjMWbQafy/8Ata+c6svbEx8TnOP8QDQdUm3yXbsOA3WWrYo2izY2gXvoAEyijhtXPO4tnLDeMSDKLWv2KocWqG21jfnB0A/h9a1yu2GtG4AaW0CihpYYGFjI22N73G/XtRXHOIz7R0hc1xja4Aj2X2W9Ti8rXEROYG3ADgL62vZdjZMADQxoA3Cw0UNRQQVDAxzSxo7GaXQc1+K1Mb3EtY6zi3ZD2tBvUUdTO6pLjMyQOMeg3C99F3I4IowAyNosMt7a2+Ky2KNvsxsb8GhBwqSplZJAxkjY+u8StA0JtcC6u0uJiSSNsj2NBjLn/ZINl0NjEBl2bA297ZRvTYxa+rZrv6u9BssrCymQREQERYQbx2yC25brSMAMAC2QZREQFE54YHuO4KVRFoeHtcNDooK7K28wY4aHdZbOr4Gl4LichsbBYioWRyB+Zzi32QTuWvQiXvc+S+Z4du7B2IJnVUTC4OdYtbmPwWJauGLJtHgB+4rD6baFxc7ews0CjmonTBjTL1Gi2W2/RUSR1sEha1smrr2B8FJBPHUR54nBzbkXHgq0eHhoGZ7ibkkjTsspaOl6JGY2vLmXJAO/VBXq5aqORvR4s4LD2dvxUbqqsa2nbkvI8EuAb4jkt66SqByQNJaW7wFTJxF2V2zcXCwBOiCZkuIbQdQtbu9jS6xPNXvBY2N7QLDMG7zf9LLfpGIi5EXsi+Uj+6jkmxIvybM5RoSG79P3QSQz1jY3bWMtDWE6hatqK72xE4g21y6kfBS1LqsvysYTGAHXG8+CibUYi4AbMtuDubr4IMdKxAtkOxLWsues3f4KxQS1MsrhKwCINBbpv/FVxLiDS7qEtJ0u26GfFA0kRAkDRtvig69hbwRoAsBoFznzV2zgAaC5zTnyt3HsVaOTEI5HSGJ7tLfHTfb4oO072StuxRRuL4A5wIdbUFS9iCA1AFSISxwJFw62hU53KAU4FSZ8zsxFrdllOdyDDdwWy1buC2QEREBERAREQEREBERAREQEREBERAREQEREBERAREQEREBERAREQEREBERAREQERYQeex6tqaavYyCQtBjBsB23K5vnTEA4jauvwsr+NuazHKZzyA0MaST8SoZZ4HPLi9maw3G/bxXntnM+XltM5nyqnFq+9zOR+CyMVxBwuJnEeAUzRA52acANMjywnc7gswy0wc8NLYmh4OpvdZ89s+e1fzvXbjOeSeeK7355KYdBdUSP6pbbqgnx1uq0LoGyTOLGlo9hr/imZ7Zmbdtxi9cN055IMXrh/rnkpslEIZTmjcb3aL2I3aI/oxjkjY6EZnNPwHanntf67Q+d66/8c8k871x/1zyUsooRKB1cpbclvEdn4rQPpiG9SMEBrr9t76hMz2f12wcWrxvmI+IWPO9da23PJTyupJo2N2jA8HedwF1VxAQCVpgy2LesGm4upMzHykzaPluMXrh/rnknneu9+eSpIs75Y327XfO9d788kOL1x/1zyVJE3Sb7drpxeuP+ueSed6638c8lSRXdK77drvneuH+ueSed64f655KkibpTfbtd871177c8k871/vzyVJFN0rvntdOL1x/1zyTzvXW/jnkqSJulN9u13zvX2/jnkgxeuH+ueSpIm+Tfbtd87V177c8kOLVx/wBc8lSRN0m+e13zvXH/AFzyTzvX2/jnkqSJuk327XRi9eB/HPJPO1d788lSRN0m+3b2mDyvnwyGSQ5nm9z+JV1c/Av+0Qfj+pXQXsr6h76/5hlERVoWrd7vitlq3eUGyIiAiIgLBWVgoOVWxVRqWyQXytaLC/bdRg15G0e28oactm6X8VNXdLMjBADlGunHxUM1RXwxuzg2b/OBv4IDnYkW9YZtQLWt2b1LDJXuqIs+kZvnu3tUO0xCX24nCM2NwNVmCSudUloaGsD7ONroMRvxGOFzXNNgTbS9x2XU1JJWuY8vFhkuwW7VpO7EHPka1hDCd4AuB2W1W0hrmSerzFuVthYaFBmCWvc4NljNiDc28P3UYnrwHtjYTl0tbQblpHV4i8vaGEva4AgDQcQpanp+3c2K+zce0dltwQS4X0oCQVTct3Et5roriOOJmFrAHBwFiRbjx+Cu0D6p75BUMLW6ZboLrvZKysP9krKDKwdyysHcgw3cFstW7gtkBERAREQEREBERAREQEREBERAREQEREBERAREQEREBERAREQEREBERAREQEREBYWUQcXF8JfX1QlbKGAMDbEeJVH0bk+sN5L0bvb/AARYmkT5c506zOXnj5OzEAGpBA3XG5Y9G5PrDeS9Eq9fO6moZpmWLmNJF9ynHVOKri+jcn1hvJPRuT6w3krLMYkgZKKprXuY1rgY9Lgi+7iLLeHGhJJLeEiFrmNY++pzDgrx1OKqn6NyfWG8k9G5PrDeSvSY1EwOIhkeG5s1raAED+6t0VW2sic8McwtcWuaewhOODiq43o3J9YbyWPRuT6w3kvRopxwcVXnD5NyD/Xb+VZ9G5frDeS9C7cPiuPV4rUQYqYGsaYQWg3HEcU44OKqt6OS/WG8k9G5frDeSsDF5jFLIGghkQeBbXfYqR2NxOfLHHHKXMBs4NvcjenHU4qqfo5L9YbyT0cl+sN5KxR4yX1TKeUhznsDm2sPjdXsPxCOuEuRrmmM2IPyITjqcVXJ9G5frDeSejcv1hvJei7UTjqcNXnfRyX6w3kno3L9YbyXokTjqcNXnfRuX6w3kno3L9YbyXokTjqcNXnfRuX6w3kno3L9YbyXokTjqcNXnfRuX6w3kno3L9YbyXokTjqcNXnfRuX6w3kno3L9YbyXokTjqcNXnfRuX6w3kno3L9YbyXokTjqcNXnfRuX6w3kno3L9YbyXokG9OOpw1Q4bTGloY4S7MW31/Eq0tY/YC2W48OkRiMCyiKqLVu8rZat3lBsiIgIiICwVlYKDnVYqy/1B6gbu4lQA4iP5S4braKWrNW6oDKe5bk8Lb1CRiIbZlyQ4do0CDadtcakvGawFhbdbw8UIxIM3jS261ystZiAljzPOzuC7dy+CPNeJpDH1oyTlFx+BQQxNrxLK1htbW/E8FYYa/YPc4XeHCw0vbtWszq11URAbNBF7jebfoo44sSa57mudcm9nEa8UB3nEFoNs59nTt7bqOeOv2TXvc5zg4AC39lO5mIusMzw0g63AP4rDRiZc6/VbcAZiNB2lBgtxJsYAda1uzXxXVgcXRNc697a3XL2WImQdc5be3pfdu5q7QCoaxzalxcb9UnggtP8AZKysP9krKDKwdyysHcgw3cFstW7gtkBERAREQEREBFhZQEREBERAREQEREBERAREQEREBERAREQEREBERAREQEREBERAREQRPPX/AACxpxW9ryH4LNhwQR3HgtJY2TROikF2OFiFOAEsOCDneaaHY7LYjLe+/W+7enmqiykCLRzQ0gHsG5dGw4JYcEFBmGUbIzGIhlIIOvE3P6KeGGKEOEbQ0OOY/FWLDglhwQR6cU04qSw4JYcEETiLDXtVeTD6WWp6Q+PNJp28PBXHgWGnaon1MDNrmeBsrZvC6CnUYXDJEY4Tsg4ZXkaktveylbh9Mx73MblMgs6xU0dTHJM6NoddouSRopbt8LFBQbhVC1uVsIA017VNS0dPR5tg3KXb9bqU1MIlERd1ybWspdPBBppxTTisTTRwxl73ANG9bhzTutfgg104ppxW/V8EJaDqQg004ppxR00bZWxEgOcCQFrUVEcEW0cC5t7dUXQbacU04oyVjy4DTLobhbktHC6DTTimnFGSse0OaRY8VjbxCHa36nGyDOnFNOK2u0amwWbtvbS6DTTimnFYbPE+Z0TSC9oBI4XUthwQR6cUupLDglhwQYj9gfitlqz2ea3QEREBaN3n4rZaA9ZyDdEusXQbItbpdBlDuWLoSg59bFUyPGxcWsLSDY21Vfo9bG7O1waXfa/VT18NVKQID1C0ggm2qgkpq2QRskFw07w4eKCaCGsa8OfKXtIIcCdN37qOWKuLoo4nZHNYM5A/RaMp8Sbla2XKxo0FwSpooa9lS1z5c0QB001+KCvNS18rhldZwfmGZ19FOYK9zj6wtFjfrdttLKN1NUHK/I7OGkFwdvd+y6zLhgDtTbVBz5aes2TMkhztJsSeV0dDWmnjAkO0a03v2m/b810tE0QcoRYgy/aLCwv4LpQh4hYJNXgDMfFb6IgP9krK1ceqVm6DZYO5Yul0Bu4LZat9kLKDKIiAiIgIiIMItc7eIWczeIUTLKLXO3iFnM3iEMsotc7eI5rOdvEIZhlFjO3iFjO3iFcmWyLGdvEc1jO3iFDLZFrnbxCZ28QmTLZFjM3iEzN4hXJllFjM3iEzN4hMmWUWMzeITM3iEyZZRYzN4hMzeIQy2Ra5hxCZm8QmTLZFrmHEJmbxCZMsotczeIWc7eITJllFjM3iEzN4hFzDKLGZvEJmbxCmRlFrmbxCzmbxCZGP5z8FTqJiZHtzFoYL6b1d/nPwVSqo3SyCSKTZv3HxQRUlQ/pIiJJa5uYZt4Uzq+NtVsHte0m9nEdU28Vilo9jIZZHmSU6X4KtU0VTU1crn5NkWZGG5u3iUF6nqWVMO1jvkN7E9qgjxWnfn1cGsaXZiNHDiFBQUNRSse3qBj7NyZiQABYkfFYpcNmjs2VzC2OIxst237SqOg2pY+lFQwFzC3MLDUhVfO0GzLssmYEtLMvWBG9bwxVFPSRws2ZLWEXJ7exUY8Pq2MY/1e2bmzHMbOzbyg6DcRgfII2OLnmPaBoHYlJXNqpJGCORjo7XDxZQwUD4KiB4c0iKEsPiSVvSQT00ABLXyvkLpCfHgguP3fiuTWU1S6oqGxRZ2VIaM97ZbcV1n7h8VSlxJkVUYTG82cGl/YCdyCgaGq6PNEIvXH/Wze2L7lr5rmc3RjsuRxa1zvZdcWtZXDjUIzgxPzMcG2Fu3tWzcTd/1RdA4NgeGg5h1rhBSnw2skecjsnXLib7+ru/FXKyOoMdM+GK7mAhzAbWuLLMeLwSNDmtfdwBaLam5sozjDXMOSJ7ToQSN4va6CszDag00pkYHS5Ght3X3b1LT01WMVE7osjTcOsdCLCylOMsDrCnlcNTmFrWG9WaivZAYOq5+3NmkaW+KCm+nqxXENZeIzCTPm7LbltU0cs2JlzWHZvjLXPJ3cLeKzPjLY9u1kLnSRC+W46wvZSOxSNj8r43gNsHu0s1x7EFUUdaxrJXNbJMQ4OudBwUMFDVRRgSQmSEPzbLNv0/dXW4zGXAGCVrTY5juAO4rphBw5qGoMkjxDmic++yzfZGv4FIsNqQ9j5Bme1zdS7+XtC7qxZBxaainilaJ4Nq3LZpzexvUz6Sc4J0cD11tNfFdWyWQcfFY3yVEDBCZrxuAANrHSxUAoK4Ptvl37fN2W9ld6wve2qWCDk4RSSwTyvfBsg5jRvvci9yuulkQEREGsfs81utI/Z5rdAREQYXnMRqK7zjPHTzloYGnKPFejK8/iGG1k1fJNA5rWvAG/gsX9MX9KjpcVsMtQ52lz2WQy4rkzNqHncLaKTzXieTLtG2+KwMJxPdtRYdl1z8uPlAKrFSXgTuuzeNFuJsWvZ1Q5vxW4wfEQ4uEjQTqTdZ81YmT/FF/ip5T+kW3xfS0ztfELJnxUMLukOuDYhSHCcSJuZW80804n75vNPK4sqS4jiMLzHJUPDhvC0861/1l6tPwOukcXvcxxPaSseYKzizmp/bExqK3nWv+svTzrX/AFl6s+YKzjHzTzBWfY5qf2mNRW861/1l6eda/wCsvVnzBWcWc08wVnFnNP7Mait51rvrL086131l6s+j9ZxZzTzBWcWc0/sxqK/nWv8ArLk861/1lyseYKzjHzT0frOMfNP7Nuoreda/6y9POtd9aerPmCr4x808wVfGPmn9mNRW86131p6eda76y9WfMFZxj5p5grPsc0/tcaj0tA90lFC95u4sBJVhQUUZhpIo3e01oBU69Menrj0yiIqoiIgIiIPCGCfZxyAuLX7iDu1sthTTkgZzckjeexbMrQyBjQw5mNy3vpvupIa1hmD39QMcXfG43LyvH/yrMincWA5wHmwOq2lp5o25g9zhci4PBTPxIvEejm5bXt224LL8SDmOYIgGE5rX7VfB47U3tmjAL87QdxJWxiqBluHjNu13qWtrTVBtwQAbkdl1uMQGcl8eYXBAvu0URXEdQSRZ4sbHXcVl0FSx7mEPuz2rHcrEmINdtOoTmsRc6XHastxJjHSOETryanVDx2qiOocbASE7rXUkdNO8kEuaQbWJW3T3ENBbbK0jfvJFrraPETGQclyLHU8BZPBGO1bZ1BJsHnKLnXctM7++7mr0eIsZI+TZHM/fY+C551JKzP0zb6bZ3993NYzv77uawimZZzLbO/vu5pnf33c1qiZkzLOd/fdzWc7++7mtUTMmZbZ3993NM7++7mtUTMmZbZ3993NM7++7mtUTMmZbZ3993NYzv77uawspmTMs53993NM7++7msImZM2Zzu77uaZ3993NaomZXNm2d/fdzTO/vu5rVEzJmzbO/vu5qzhrnecabrO/iN7fFVFawz/uVN/5G/qrWZytZnMPbfz/gs6cUIBTK3gvY95pxTTimVvBMreCBpxTTimVvBMreCBomnFMreCZW8EDRNOKZW8Eyt4IMP3D4qtLQQSve597vIcdeAsrWUcEyt4IOd5mpwx7Q+QB4set2cFs7CachwDnta4tNg7tG4q/lbwTK3ggpxYZSxbKzbmK5aSddVjzXTWA61gLDXxuruVvBMreCCn5tp7W13Fu/jvW1RQxVEMcTnODGW0B324q1lbwTK3gg54welGcXeQ4Fts24HVbea4C8Oc57t2YF2jiNxKvZW8Eyt4IKfmymy2sbZWt39g3KzDGImkB7nXN+sbrfK3gmVvBBm44pccVjK3gmVvBBm44pccVjK3gmVvBBm44pccVjK3gmVvBBm44pccVjK3gmVvBBm44rFxxTK3gmVvBAZ7K2WALDRZQEREGFGfaNlKo7C7iUGFQxOComMOwzdUm9n5dew+KvNfG5xAIJ4XW+UXUHDEeMbUvc8Wb7IBFipKdmLCaN00jSy/XbpuXYyhMoVGqLbKEsLIORiFNWSVkclO4hgZa2awuq9PDirZMjHBoHtk63XXlqoIXBkjsptdRDE6IgetuD22KDmx0+LxFxaW9ZlgM3bxXYptr0ePb22uUZ7cVr0ynLHuDtGaHRRsxKmMYc5xB4WQW0VbzhS5Q4vsCbAnRZgrIZdNQ7u/p+iCwirmupmkhzi2zspuCNVozEack5iWi9gT2oLaKvFWQva25ykm1itXYjSsbme/IPFBaRU24lTgXldkuSG+IHat/OFMXCzrg+Gt/ggsoo6epgqS8QvDshsVNlFkGW+yFstW+yFsgIiICIiAiIg5fmeh9z808z0Pufmr6LO2GdsdKHmeh9z8ynmeg9zr8VfXnsQEhxWbZtm23U2RaDbxTbBth0vM9D7kc08z0PuRzXKnrq+WSpaHSRxNIcCGats6x/dTvxKrbLs2hzjnNjkOrbaK7YNsL3mah9z808zUPufmqFLU4lmifK8uBcwObkto4G/Jd5TbBtjpQ8zUPufmnmah9z81fRNsG2OlDzPQ3Pqfmnmeg37Ec1JiefzbV7O+fZm1t+5cKkFSIcrRIWFxsbG3sfurtg2x07Pmeg9yD+KwcIoAbGIc1yjVVdOyPY3c/owuCNWdYAlZqJat8VPJP6wnMPVtOY77FNsG2HV8z0PuRzTzPQ+4+a5UVdXw4YWOY9s4IDercAcV3KCWSehgllblkewFwtaxTbBtqg8zUHuRzTzNQ+5+avom2DbVQ8zUPufmnmah9yOavom2DbVQ8zUPufmnmeh9yOavoptg21UfM9D7n5rHmeh9z81fRNsG2qj5nofc/NPM9D7n5q8ibYNtVHzPQ+5+aeZ6H3PzV5E2wbYUPM9D7n5rPmeh9z81eRNsG2FHzPQ+5+a2iwqjila9kVnNNwbq4sjeE2wbYboiXWmhERAREQEREBERMgiImQRYus3TIIiXQES6XQEWLrN0BFi6zdARLpdARYus3QES6xdBlEul0BaSSCNoJ11st7qGpPUHxCCZZWBuRBlERAUMjS5kjW+0dymUYNnO0O9BzoIpnVLC5hYGbyTv8Ago6wVQdJsjJbagi3CwXWv4FL+BUHIn6U+ZxbtGi34W4fG6SOqXU9O31rZwNSN34rr38Cl/Aqjl04qQWPG0tmOjz4dv4qxhhmFOW1DXCQOcTc37Vcv4FM3gUFCrNFnIqAS4t14WVfPhZa6M5jawIN+0f5V19JFNMJZGl3Vy27Fl1FTuzXjuHbxxQVHsoabaQgEFwDjcn5FaMfhl7tDyeGu9XnUdO9wc6PMQLarSTD6Z7QBGRre4QRS0dA6FtQ9pLAAQQSomy4bHI2QOkzA5bkk6q4+kjfE6LrBjhaw7FkUVO1oAitrm/FBS2OHSQh5D3sD7AEnUrUtwvNdwcSDpckq90OnDS3ZkAm/wCKyKOmDiRFYlBVhbSP2MzWSWLixpc471a83U5aA5pNjcElZZSxMLcrSA05gOy6sZ/AoKpw2mNrtcbX3uPJDhtNe+Qh173DjdWs/gUz27CghgpI6d5dFdoO9t9FY7Frm8Chd4FBlu4LZat9kLZAREQEREBERBFY8EseC3WUEdjwSx4KREEdj3Us7gpEQR2PBLHgpEQR2PBLHgpEQRWNzos9bgo55hAW6XzvDeaglxFsczo8t3NcG28Lb0E7KdjJnStjAe/2ndpUljwUBxGlBcDKLt+fwWvnKnzG7tOzTW/wQWbO4JY8FGytgfM2Jr+s7dotTiFM17mGSxaSDcdvBBNY8EseCqyYnTMiLw4ki/VtqpHV0LBFtHZXSi4CCax4JY8FVfidO1waC4kuDbAce1bec6W38Ttta2/4ILFjwSx4KKGup52uLH3DW5jp2LTznS2ac5s4XBsgsWPBLHgoH4jSscGmTUi+g7FrLiVOx+RrszrjTlr80Fmx4JY8FX850tv4nbYC2p+C2jroJmvMTs2RuYi3Ygmse6ljwVSLFaZ8THOflLwCARxUj8QpmNaTJ7W6w3oJ7HgljwULa2LZySOcAxhAv8dy18401h6zf4bvjwQWLHgsgG40VJuKQljCb3c/KQNbb9/JWYKqGoc4RPzFu9BzcXr6imqmsicA0sB1HiVQ871nfHJTeUH09v8A4x+pXLXy9bUtF5iJfR0dKk0iZhe871nfbyTzxWd9vJUUXLmv268NOl7zxWd8ck871nfbyVFE5r9nDTpe88VnfbyTzvWd9vJUUTmv2cNOl7zvWd8flTzvWd8clRROa/Zw06XvO9Z3xyTzvWe8byVaKB0rbgga2FzvK12UgdbI6/wV5NTtnj0ulvzxWd9vJPO9Z3xyVQRvNuqbE2vZY2bjfqnQ2JTk1O149Nc871nfHJPO9Z3xyVN7CxxBHbZMj7jqnXdonJqdnFp9Lnnes745J53rO+PyqoY3hpJBGtk2Ul7ZHX4WTk1O049Ppb871nfHJPO9Z7wflVPI7Lmym3FYIINra8FOXU7Xi0+l3zvWe8H5U871nfHJVJI3RvDX2BOq36M45MrmuzbrK8mp2nHp9LHnes745J53rPeD8qokWJCKct+2uGnS953rO+OSed6zvt5Kiic1+zhp0ved6zvjknnes745Kiic1+zhp0ved6zvt5J53rO+OSoonNfs4adL3nes745LSXF6zKOu3fwVRaS+wPika1+zhp09fhsz56GOSQ3cb3P4lWlSwb/tkP4/qVdX1tPzWJfLvGLTDKLCytsi1HtOWy0B1d8UGyLUSNJsHAngtroCJdLhAQpdL6IOdWSVbXhtPGXNLd/BQMOIAtYwObHYauaL79VvWS1LZi2maXHKNw8VG99aJGPlG45QB2nRBmHp/Smuewhl7OPgpIpKt9SQBaAh1tN+pWGy4gaQksIk2mgtqWreI1jmP2wF9qLAC1hdBUY+vZlYxrg8e1cXIF1vHPiL7nK7Le18ove/6LYvrpZZAwER5iLkdnZZajp8bSWRvzki+gtuQbVzsQfUZIY3ZGkEHsWW+cA5xaHHhmA8FOTVmqe2xEZabH8P3VMjFCW6XDLEXQbtkxN0hGVwYDpcDX/mq3qJMQbJLs2ucy9mAAabv8rUuxEvzgOytJ0sNQpTLVS0jSA5krXi4tvF0Gs0tcNmWxuN4wXBoGju1RMlxNt3vY92YDSw0ScYiXWObKMpGUa7tVu2asG227bNDNPig6kUgfGHai/Fb9i4x6c97M8Zyh4On/Ny7A3IMt3BZWG7gsoCIiAiIgIiINHPDGku0Cg6ZGDrcDisVwcaclguQb2XNnnbI0hjnOc6wEdtyiO2CCLg3S4VKp20WFuMTwyRkd7nW2irVM0sbKOYTOGYtD9dNeIVV1rhZuuVikzw5rI5tmNm5+YdpHYqr8UlfWUMYkyAkCQEe0SEHful1zMQlc2pp2wTkSPOjAeqWjeSqtPVVMkgc2e5lY92U7mEbkHdRcKWep6HTVJkcY2tJlyusTqu1G4OFwUEVRA2oaWklpBBBG8EKAYc1r9oJpNofafpcrbEXPbBmY8ss9tyB2XVajq6id0rZALBpNuB4IJmYXC1+YOdocwHA3uhwyMSmVkj2vJuCOxVqOaobI1xvkfIGlpG7RbzVFXtHZHANzOAGXgLoJ24cxtQ2YyvJacwv8LKMYWJHSGaRxBkL2gbgewqs/EZC/LI7KwtIcA3UGyU9ZURugiaWubprx11H4ILhwxji522kD3gh7tLkcFtPh7JmxDO5ojGUWsq9TUVMFfJs2Ex5RY79bblG2sq3uyxPDwATmy77C9kFhuExtdm2ry7TU27Ct2YZG17HmR7jH7N+wcFz+m1jnMka3NlOpHYLa8lIKqeJjxtv53EFzfAWCC/HQxxtyhxI2eT8FGcLj2kTs7yIw2wNraKsayra0PkcI2uJt1b2tuH4rV1ZXmPPo1xDurl3WAIQXGYXCzXM4nrC/xUfmeEyNc6R5y9h/54KWolfNhrzHfagC4HFU55nTSEsc5sJDWufb2TqgtNwyISMe57nOYLNv2DgpYqGKK5a52rMmvBUemVgkytYCA3S436b0kqaxjh1cxFutl3A7z+CCzHhUbHROdI55iGVt7aBY80x2ttX6CwvbQKCavqGZNmS/tvk9rVGVNdbO7UWDrZPHdyQXI8PjZC6PM4hzg4kntFv2Wj8Lie+R2dwEvtjvBRUlbPKKjMPZZmZpbXXRatrKmNzNsLtNiXBu643IJW4TCwEMe5oJuR466/NTUdDHSOJYSbi2vYFzJaqqlDL3a699mG7xlOvNdqAkwsJ0JAug4PlB9Pb/4x+pXLXXx2GWStaWRucNmBcDxK5vRaj3L+S+TrUtOpPh9PRtEUhEil6LUe5fyTotR7l/JctlunXfXtEil6LUe5fyTotR7l/JNlujfXtEim6LUe5fyWOi1HuX8k2W6N9e0SKXotR7l/JOi1HuX8lNlujfXtmOcxwljdCXXvZb9JBe4uLwHAC43iyj6LUe5fyWei1HuX8luN8fDH8dpukCVzd4IdcE9gWpqgG2bcEE7hvF1F0Wo9y/knRaj3L+Sv99JinbaonEzg61iOzsspOlt1sHdbf9nTsUXRaj3L+Sx0Wo9y/kpi/S/xj2lZK2JhdmzdYEA70dVi5ALiNLaW7VF0Wo9y/ks9FqPcv5K/30mKdpHVMZie0NILlC2TJLnHW4ZlnotR7l/JZ6LUe4fyUmLT8NRsj5ZmlbM4vPVIaAAO1YMw2zHAWaywATotR7l/JOi1HuX8kxfpP47RHUk+Kwpui1HuX8ljotR7mTks7LdN769okU3Raj3L+SdFqPcv5Jst0b69oUU3Raj3L+SdFqPcv5Jst0b69oUU3Raj3L+SdFqPcv5Jst0b69oVpL7A+KsdFqPcyclpNS1GQepfv4Jst0b69vT4N/2yH8f1KuqnhLHMw6Jr2lrhfQ/Eq4vsaf8AmHyb/wCpZREW2RQyBxZIGe12KZaN9p3xQc2COV1Qw5HMDfaJ3D4KGWWo28mR8+QPsBl7eW5dqyxZBQkdM7OWPeLxbgNzvBR1c01omxvlbJbWzbjd2rp28Esg5UElV1HXkcMzhZwtfTt/FWMMkmdAW1Obahxvcdl9FdslkHPq21mYmnvlyiwBG+6pvgxKW7ybPLLXBFh8FcrDV5w2ADKW6X7FCyKva5rYyWRWAtpffqg3DK4QMDHWeC4uGmvC6MbXuhm2jOtnBYLjd2rSGHEBVNkeAW3s7iQpWMrm1FruMeYm53W/5ZBVdJiDJIo7yZ3C9iB+NypcuJ7g7TfvGbfuWXR4kHEtcT4GyjdFiJc57A5r8oFz26/rZBIPOTY3Of1iewEaLauFbM5op2kRub1rkBYmdXGUMivcMFzbS/atHsxJzLAuFxxsd6DaVtc2nhZEBm1z6i1lpFBiFmhziCBbeC0LeKGsEjS9u4j4WRwrQ85BJvcTroeAQCzEgb5733gEafBaGHEC9xc2+ZoBOl7X3fFaBmKtdnDeu61yTosMlxOUP2QcbOtc/NBfpBVNnyzX2YGhNtVe7FxXectoGMd1hYucRrZdlt8gvvtqgN3BbLA3LKAiIgIiICIiDW11qImA3DGg+AW6INXtD2FjhdpFiFC6igdIx5jaXM9nwVhEFZ9DTyNDXxNIBzW8VvJTxyZc7GnL7Om5TIgqOw6lc6NzoQTGLN8FvHSQRPe+ONoc/wBo8VYRBWfRU7wwOiBEfsjsCljiZG55Y2xebu8SpEQVqqpZTZTJuc4NWOmU3V9Y3r7krKZ1QG5H5HMcHA2uqZwZpkzuku52ryRv1vogt9PpspdtBYHLu7Vr5wp87wXWa0A5uN1UdhkzHMMUo0fm9nQfgtjhBscs1s3tC2h/5dBZGIUud4LvYtrbffgpWVEDwCxzTqALeKqRYZsy28mYNtpbttZIsMMUjMsxyBwcRbeQgsy1tNFIWPkAcN4sgq6YFoztGYXGijfQNfOZS7UvDrW4KvJhLnZQJtG7gW7t/wC6Cy+vp2RuewhwG8DRStqYHtvmbuvyVSTCWv8A9Qjqhu5YOFuZHkhmyNALQCL2B3oLbaume8sbI0ngtaiuhh2NzfbEhhA03XULsNIiaIpcr2knNbffesy4fnp4IhIQYe22/Qj+6CTzhTNsHSAO4KSSqgjY173gNf7J4qqzCmsDevfKSd3EWW02HGSmihbJbZi1yEEzq6maT61uhsbLV+IU7JGx5gST2bhpdVnYQ0xgCS7s5ddw33WRhZaQ1stowS7Ll7SLIJ/OVLnY0PvnBINtNFu6sgY4gvFgLk8FWhwssteW41BbbSxG4LLcLDWMBkJLTckjfqD/AGQTivpXAkSjQX3KaGWOaMPjcHN4qlLhpeBkkykFxvbibqWgpH0jSzaZmXJtbtKC5bwRZRBghLeC1c4h+UDsusB5vu0UwN7DglvBaZzfdohcRuCYgb2HBLDgtS820GqZjbdqmIG1vAJbwWoce0WWA519RYJiBvYJbwWmd19wt8ULzfQJiBvbwCWWpcbaDVM5tu1TEDawS3gtQ49oWA919RYJiBvZLeC0zuv7IsslzuwXTEDa3glvBalx7BqmY23apiBtbwSy0DzbUWRrz2iyYgb2S3gtM7r7tELzfQaJiBvYJYcFqXG2gTObbtUxA2t4JZahxtqFgPPaLJiBvZLLQPN/Z0QvN9G6JiBvYcEsOC1c89guhcbbtUxA2sFDUC0Y+IUgebajVQ1D3bMXGtwmIFkbkWrHZmArdUEREBat3u+K2UYF3Heg3RYyDieaZBxPNBlFjIOJ5pkHE80GUO5YyDieawWjieaDn1kEr5mSRtJAaQdVepw5sDBIeuGi/wAVXlqRFIGBjnG13EHcFEcSgDfau/saCg6KKn0yJrWl7iCW5tNdFr5wptOu7UXB7CgvIuf5xp3SRNjcXmRwbp2eK2OIUjXEGWxBtZBe0RURiFK65EhNtSk1fBFs+sSH2Nwdw4oLyKicQpb2zuv8NyOr6caNeXOuBZBeWNFVNXAGPfnJDACbdl1HJiFOxrus4uGuXtKC9osncqJr4NwcS8HVt9ynhljnB2bibWQTt9kLK1b7IWyAiIgIiICIiDSzuPySzuPyW6INLO4/JLO4/Jbog0s7j8ks7j8luiDSzuPySzuPyW6INLO4/JLO4/Jbog0Adc6/JLO4/Jbog0s7j8lmzuK2RBrZ3FLO4hbIg1s7iEs7itkQa2dxCWdxC2RBrZ3H5JZ3EclsiDWzuIWLO4/Jbog0s7j8lmzuIWyINbO4hLO4rZEGtncQlncVsiDWzuPyQB19/wAlsiCN569u2ywsvtn8bLCAiIgIipR4pSyVDoMxa4Xs5ws0232KC6iqvrYWZ7HMGMz3bu3qUVENwHSNDrXyk6oJUUElVDHJGwuu57soA17LpFVRSRtcXBmYkAOO+yCdFBJVwsjc4Pa/LYENOqkdIxhaHva0u3Aneg3RQR1lNJGXtmYWh2UkntXj8dqcVpq+QmaRkLjeMtOllm1tsZdtHS5bbc4e2RfN/Otf9bl/Mt48YxFh6tU8/E3XLnq9/wD2vU+Jh9FUVRVQUwBnlZGDuzGy8QzylxOPfI13xaqNfXz4hOJag6gWAG4JOvXHgp/0vUm39en0aGeKoZnhka9vFpupV85w3F6nDGvbBYhxvZyvHyrxDhHyVjWrjyzf/pmrFsV9PbovAv8AKDFJzZsuW/dCjFZizzpUS3+8nNCf9t1I9y+houR5OPqX0ANXJnffTW5t4ro1NTHSx55SbE2AAuSeAXWJzGXz712WmspkVRuIUxp3TF+UNuCHaEEdlluyqicXXOUABxJ3aqsZhYRabWO187SNO3kjZY3uLWPa5zd4BQy3RERRQ1P8MfeCmUNT/DH3ggsRm7AQt1oy2QW3LdAREQFq3eVstAbFyDdFG2VjnWa4E8FvdBlFhEGVgohQc+p6Nthtg7MG6kE28AoI2Ycy4c+7j4HUHct61tMZG7V72mwLsvAFV3HDGB1mPudCBfkgsk0MkDc1w1142g3BKij82x6ZiOIJJA7P7/NbOkw/ZMY8ODLlzQtY+hTuMTI3AO6oceJF/wCyDG1w2KVjicrWWIcSRr2aKWSLDo5Q5+jyLg66j/hUL4aaJzmGIvEVg6Qu1BWs89C+RsuXPKCAdTYIJAMOme2KMFzXAkuBNhYLZ5wzK3O6zWNtY33diEUFNntmYQLG24ZloDh0bHNeHnQBzz221ug3a/DI2F200JFySdSsQx4cZmNhzFztQQT2LVpoZZmiNjnFwLi46WsFJBLQuJezR0Q3jcP+XQaudhjWuYZS3OQTqQTbd+CjDsOM0m0uw3sHucbu/wAK1TUFK+IOALyLtzk6nsspnYfTuN8lzu3oK1PBQyVDti1+ctzF2ouFdp6aKmDhECM2+5usQ0kULgWXuBbU9isdiDDdwWy1buC2QEREBERAREQEREBERAREQEREBERAREQEREBERAREQEREBERAREQEREBERAREQEREEbx17+Cwjx179llhBlERBg7jZccYEzoYjc4Omceu8kkWvcgBdlEHGrcPJme2KEFk7WRANFgxoNySsMwR/SnvlfG5hDwDbra7r/BdpEHGbhr6FkUzS6okja7MANXuIsComYA4vhe9zSGxBpYT7LvD8V3kQcQYDlsGvYB1M1hvs65VuuoH1VdBO1zGNiBuSLk+C6CIOC7AXvip2PdHljc7M0aBwPb8VaxPCjWvp8j2tZANGEXBOm/wXURFiZj085L5MCaR5e6NrTmILRrc7uS5OLYLDhlI2WaUmR5s1rdy9yoaimhqo8k8bXt32IuudtOJh6dH8vUpaMz4fMEXpvKnCo6aKKalhDWA9fKF5yN2R7XZQ+24EXuvHam2cP0uh+TGrp74aIuzh3k/VYidrJ6mM63I1PwCsVXknVRkmnkbI3gdCrxW9sT+foxbbM+XngT2Je3aunJgWJsGtMdOBur3k42oZX9EqKW8drkvZq38UrpzM4lNX8ukU3VxKv5PYhBSmaCokexk1gC0+yvW1FM6eOmlppATCczS/UOFrKpink7S1wzRgQy8WjQro4fSiio46cOLsgtcr16cTXxL8/8AlX09X+6+Jc2XBpHXcZGPL9Xkjcb3OVDh09RnlAbHmfoyQbwBYErtouuXi2w5Rwe8jHbSzWRBhaNxcBo5S4ZQPpHyPkLCXgAZBwXQRFxAiIoooan+GPvBTKGp/hj7wQWIxZgAW60jFmAFboCIiAoZWl7JGt0JUy0G93xQc6CCc1DXOYWBu8k/otnMqM02V0lhKC3Xstr+C6Nksg59S6S8j2bUtMegbvvdQSuqDDA1jptpbV2XS9u1deyWQcqAVXUd6z2jo74dv4qfDDOKctqQ4SBxN3cL6K9ZYKChVvo43XqdDl136hUjVUObLshk0OYk3P8Ay6uVklKH+vjL3NYTcDcCqxlw+93QuIy+2RcWtdBI+XDuqXNcS3QdUrML6B87I48wfa4FjzPzUBqaFuQshcQ46kjcpYqijbO5zWOD2jUAagdt0GJKmkkY+WRvW1HbbTcSs0nm+SNrGguJsTcbyb/5WrTQOibIIXFr3Hs3/wCFtHJQAuljYc0NtB47kCaeiM2SSJwbfrPIIAIWzH4efVBrjnPskHS/b+ihZJh5DSWOc0kkX/utpmUbBHMMzWsk1tvcbXt+iDeSaijMmQO2oBaLA3PYbLSmnoWUwa9hZtG6t1N/8o+fDy18jonAk63FlrH0IwmV8WXIcnV7EFinr6WJkjW3ayI9muh1uukxwe0ObqCLhcQyYaeoYXgnstrwVpuK0zGtblkHYBbsQdJDuVBuKwHLo8ZiALjjuKv9iDDdwWy1buC2QEREBERAREQEREBERAREQEREBERAREQEREBERAREQEREBERAREQEREBERAREQEREEMjrSDhZah4J3WWZvbHwUaDfaC9raIX23C60RBuXgDddZzi1/ko0Qbh4O8WQP13LREG+cXtbTihfY6C60RUbl4A3XTOLeK0CIjcPBGuiB4J1FloiGW+cXtbTiheBu1WiKGWKqKOpgdDK3M14sQubQ4DQ0Uu2Y1z3DcHm9l00UmsOldS9YxE+G7XC263ggfffotEVwxlvtBexH4oXgHQLREMty8AaC6Zxa/bwWiIjcPBHBA8HeLLREVvn13IX2O64WiINy8DcLpnFrrREEgeCFDUP9Xu7QtlDUfwx94IL0WsYut1pF/DC3QEREGFq3eVsuXVYxFSVZp3QzOeRcZG3uixEy6iLk+fGW+iVX+2nn1n1Oq/21Mrtl1kXJ8+s+qVX+2sDH4P5oKlp4GMpk2y66wVyvP8ATe6qP9sp5/pvdVH+2UTbKardTNcGzxF5e29xwCpipoWvZsoLtcTmv2ablrJieHTODpaeZzrZdYzuWBXYORYwEW0sYymYNsp2S0EjgRDdjQAHa6HgpHTUIyPMRtIA8OtxvvVbzhg9i3Z7xa2zK2diWEvjDHsJYAAAYzZMwbZZfUUD2Na1jssbrgdl1sKnD4mOe2IgPNiAN5G5V2VmDskc8MOotbZmwUgrMEdYnZjW4Bab3TMLtlcpYaWobcQNAadAexWBRwBgYIxlBvbxVGLFMKhPq5Wt+AKk8+Yf9YbyKqbZWX0FM+2eJptuuthSQtYWCNuUm5HiqhxzD/rA5FbDGaA//Kj5obZWTSQEgmMXCwaOncQTGLjcoPPNB9aj5rPnjD/rUfNDEpTQ0xc1xibdu4qx2KicYoPrUfNSUlfT1rXmnfnDDYkIYlabuC2WrfZC2RBERAREQEREBERAREQEREBERAREQEREBERAREQEREBERAREQEREBERAREQEREBERBBN7Y+CjUk/tj4KNBTxGaSJsYY4sa49Zw7EZIx1JNtpS6Fn+oNCQrZAcLOAI4FYytLcpaC3hbRBwmyXpoQ+dwicJHts/UHTKLq7SGd1ZGJJXdenzZSNGlXtlFlDdmzLe9raXW+l7214oKeGS2o2iaa7zK5oLt7tVaL3CZrBGS0jVwOgWcrdOqNDcaLZByq2RrMRAhlImawvcM2h00bb4qBj5DTVPR6h+XYNeXXvZ/aAuyY4y/OWNzcbarIYxrS1rWgHeAN6DmywtqKqka18gkyCR5DjbKB/cq5VTO6DNLTkOcGnKRrqpiGtu6wFhv8ABRiogbDtMzWsy5rEjdxsqjmGeGDDXmmndLUSgNPWzEOPh2KpUVM80VMwbR0sbXiQA5TcW6397LvMdT6OZshm6wItzWk1RFEGPDWPzm1wQtZhna401VVtZM5kjpYSGNJbvaeKn85Vkzp2MYGtY1w8W2G9daN0LszWBotoRpYpeLM9zchfl1sRdN0G1FSTSOw+OUnbvy36ulyo8Rkmb0QxCz3TAFpOm46FSU9VC7KxrdnmBcBpaysBzHOyhzXFu8A3IWWocmlnrH1L4Q5jXGR5N9QLbgFs7EpzTueAI3h2zsRvcL3/AAXSMkLXavja4b7kXRxhPUdsz22NuaiuWyuqHukkZJGLwNc2N26/bqtIcRkdWB1zsnsbnkI6rTrpbxXRmmgYY7sjeH9UEEaKZuyddrQw23gWQUsMr5KqaVj7FoAcwgW0PFVJsSmk2rWjO0EOjDdHGzgLLtNYxmrWNb8AgZGDcMaDv3IOS/FJW7EgtJNtoy265tb8FFPiM7ZRO1zXWa+0Q3t7NV2jHGTcsaTxsmzYHF2RtzvNt6Dl9OrCzQxAhrn5rXBAtwR+IVMds7o7BzczgNbEX0C6jY2NFmsaBwAQsYbXY0211CDkU+ISMjqGv6gaTsy4XzXdv+Csw1ctRhMspyiVlxpu0V8sY4WLGkeIQNaG5Q0AcLIMQHNBGT2tB+S0qPYH3gpdyiqP4Y+8EF6L+GFutIv4YW6AiIgwuNVuDMfgdwhcuyuRUgHyhpgdQYnKS1VYjqnGZrCAQ/QaLaXEIonFpa4kSZPxspYqSGJ+djet2a7lrJRRSZr5hmdmNjvVZZkqQxzm7NxIbmFu1RyV0TIo5Sx2R+t7blJJRskYWFzhduW4Otlo6gY/JmkeQy4Av2J4GI62KRzRkc3MSNRu0upaWeOqh2kYOW5Go4FasoYWNAsXWJOp8LLanpY6VpbEMrTrlvogq1bHuqIiIyWtBOYG2vYFExtcaUF4Y2Taak29lTYjR9Iha6Nt5bjW/Yqhpa/Yujcbty2ADv8Amu9QJGVzZWNYASW3LsoWwixEAkOaTbQFo13f5WRBiJeQJHNj7Otqgp8QMmd7yCLkWd22/RFzLd0NaaaNw1lBN9AOahfT1jgLtB0BJytHbqpDT4iZDed1jbcQAFtFHX5ZdtqDHYAO3lMGZRhlUICXwtDnSANAaCbWWkcVY85gyNrdf5BqVs2lxBuVjZntYABvG7tU0VNUyTf9WS+MC9r7z2KmZKeCo6W0TQx7LJ1jlG9Xuh0x3wRfkClZq0XFvBbXUMyg6HTe4i/IE6HTfV4vyBTohmVc0dN7iL8gXPwRjWVOINa0NAm0AFl1yuXgmrq13aahynysenUbuC2WrfZC2WmRERAREQEREBERAREQEREBERAREQEREBERAREQEREBERAREQEREBERAREQEREBERBXnPXHwUV0xAyiN5gAMoZ1AeK5kWJCOJu1LnvNxqA05h/Kg6d0uuTVYts9pGG5HtGbMDcWBAI+aswVpnmgytLY5Wlw14cUF26XVCXEhC95khcImOLM4Pba+5QVGLGJ0Zewx9YFwvfMDuQda6XVHzg3UGN1w5rLA8VXZiWwpNo9pkdmN2l3WA+FkHWul1Wp6gy1ErCLNaGub8CqvnlgbmfC5oI6mt762QdJ4zMcOIsuQ3C52tEYDADDkeSb34W4KcYpmBAp3Z2gueCbWaO0cVrJimeFwhaRI0XN/wCUXFuaDZlHKGyPyRsk2IYwbwCFWbhtS2Mxuijex0mcgu1AsNB+KtTYiBI+HZuJykgsOpICjixB8eTOM8WxMj3k9a90GZMNleXua5sZdJfTukahRSYbUvneQ5rQQWgg726WHyU7MULw1rad2d5s0E2B0vvQYqwjOIXGMWDzfUE9lu1BpNQTTvhkysh2Q9hp0cfFSUtJUR4gaiXKAQ4HKd+ospKKv6W6S0eQMbmBvf8A4VF51tHtHQEBwJj63tWNvwQauwwunMjgw3ke434EaLRmFyikljLmiV4aGuB4bwpZMQkhle2SE6ZRYHRt+0lZgr3ukkbJGA3bbJpafC6CA4fLliaKdhbnzvDn3PhbwU1HSVEWIOqJcti1zTlO/XTRYOK+0WwOLGDM85tQL2U1PXtnq3U+Sxy5muBuCAguXS6502JdHnljewuIcGsA7bhbVFdlw0VQDo7OAcCNbX1QX7pdc9+KNY2F+yu2Wx0Oovuus+cJNo5nR7kPDAQ/QkoL90uuYMYY54Y2B5cPbA7NbfjuWxxZrdXQuDXXyG+8g7kHRusqoytBgnfIwsdAbPaDfs7FVdX1AdMXx5GtLLC4JAPag6l1FUHqD7wXPnxYlrhDG5vWs2Ts0cAbreSvD5GMEZyGTIH33uHgg7cP8MKRRw/wgpEBERBhcqvoqqWujqqaSNro2ltng9q6qhla5zJA32iNFJWJw5rfOrnFraikJHZYrfZ4x72m/KVtBHM6oYSxzA32id3wWlUagPkDXPyiUZQO0WGl0XcFmMdktKfCxT/7z3aXm79lLUOeA94Mgbs9zd4N+xQzPn2UAjkk2tjc26t/FMG5m+M92k5u/ZD55t7NLzP7JTuqRkcM7hc6O7dO38VYwt8zqcipDhLmJObhdMG5y58UxGmeI5aWG+W9xJoVt50ry4NFPA4kgaPKvVvQM4bVnrFt7a7gVC92GtGZt3E2FrkJhd/0g8514YH7Cny3LdJDvH4LDcXrjntSRSBhDSWS9pVgPw1sGWPrAEm1zv7VvDJQNhFuq19n21TCblN2NVjb3oW3abEbTctji1cHNaaJl3C49aNysRw4a9xYy+Z4Jtci9kdJhz29bUtaBZt9B2Jg3QrOxmtbGJH0F2G46sgJ0Tz3U5M5w9+XjnCnjdQOidE4FrI7nRx3HepX09C/K1pscoy6m2u5TBmOlI47Pa/QH23e2EOPTNy3oHi5sBnFypo2YfGC2VznBhF3uJsTdTjzc6RrweszUb1cLujpVdjsjc18OqRkNnajT5rDMdkfbLh1Sbmw1H7rpy4bTTuLnsJLtT1istw+nbI14aQW7usUTdHSl5yq/wD9Kqebf3UmCwzMhmfPE6J0kpeGE6gFdOyWsmDd4wN9kLZat3BbKsiIiAiIgIiICIiAiIgwiKKeeKnZnmkaxnFxsglRU/OdD9bi/MnnSh+txfmVxKZhcRU/OlD9bi/MnnSh+txfmTEmYXEVPznQ/W4vzJ5zofrcX5kxJmFxFT86UP1uL8yec6H63F+ZMSZhcRU/OlD9bi/ME86UP1uL8wTEmYXEVPzpQ/W4vzp50ofrcX5kxJmFxFT86UP1uL86edKH63F+ZMSZhcRU/OlD9bi/MnnSh+txfmTEmYXEVPzpQ/W4vzJ5zofrcX5kxJmFxFT86UP1uL8ysQTxVDM8MjXt3XabhTBmEqIiKIiICIiCCenE4IJsCLFVmYVAxjWhoOV2cE6nNxXQRBzTg1MZC/J1iSd+g1v+qkZh0UcgewAOBJH471eRBzGYPEJ5JZDnL3E2O4aW3LZmEUzLWYDY3udVfdo0ri1uJV8FVJHBh75o2xZw8O3u4ILXmamEjXhvWba2vDcsHBKU36puSSTfU3VB2L4oA8jCpLtgEg6+91/ZU1LiGIVFQ+KWhfA3ZBwkc64zW3Ii5T4eYZJHmQEuAaBbcBuCwcJpy0NLBYAgeGt1R87VLLGWOzXdVt7jUb1bq6qeKjE8THONgSy+oTI3fhMD2ta8E5dxJ1+BW7sMgcJLtb6wAPsN4G5ZppZZIGPlBY5wvlvuUuY8TzUyKowena7M0EHXceKyMIphl6vsgga7wd91ZzniUzu4lMmUDMMijDQ2/UOZtzey1GEUwc1wYLt3cPBTvkLY3OvuF1y6TEKyVrHPyFrg7UMIOhFv1TIs0OEmkdKdrcP/AJQLD4/FKfBYYoy1xzk7yfjdUI8WrnPjBAIMgaRkIuDv5LuFxvvKZFebC4Z8201zWzWO+y1dg9O7N1bZiCbG2o3FWsx4lMx4lXJlRGBQCfP/ACBoaGX033/FTQ4XDDLtYxldqN+6+9WMx4lMx4lMmVXzS175nzPzmRwIsLZbbrKY0LDEI3atBBAPgudiWIVUFZFFE15a42uBp+KuVE9SyKExgB7nAOB1sgw7BqZzsxbyPjdZiwinhddgPtZtT28VWp8RqXZ2TMIkDC4EDQ2Vhs12tJrLEi5GiZGRhNO14e0ZXA3uDa+t9Vl2FwOaGuaCBe3471rDUSOqjEHGWPLm2l9x4LodiZFOPDoo4XRNF2Pvmvrm+KgdgseUNicWNJBffUm24LqLKK55wqA7QW6sntNvotXYRDtBI0WeDe/ZfiukiDSNuRgbwW6IgIiIC1AsStlhBiyWC5PlRNLBgc0kMj43hzLOY4gjrjtC81I+s6C2aLE6gvDGuLDMbknfbVbrTcxa+17uyWXgYvOksLJfOkjGv3Z5nBYMtcKwwHEqvKI82cSE62BPbxWuL7Z5Pp7+yWXhA6pzBvnarvmAPXO45tfa+zyK1hfWvLmyYpVMPWIOckWFrHf2qccnLD2stFDM7NILutlJ4hQvwuF07X3IaDct4nivJOfVCQMGMVA61iXykdgPe36rnnEsRaSDXVII/qu/dajRmUnVh9AOGUxaGlug3C6wcMp8mVosALAX0HBfPW4vWvJDcQqCW77TO0+a2851/wBeqf8Add+6vBMk63099BhkUNnZi6UAjOfFZbhcDYw3XeCSNLkdq8B5zxD69U/7rv3TzniH16q/3Xfur+vY5ofQHYXSuDrs1dvIO9bihhDo3BttmABqvnnnPEPr1V/uu/dPOmIfXqn/AHXfupwWTmh9AfhdNJfO0kE3tfRZdhtO4tJbu039i8iwVklI2RmLziRwabOlcBr+PYoh5zJA87P7f9d2izx/bXI981uVtlleDa3Eczc2Lvyki5E7tBcfutWnERIwPxOaz84Fqh38v7px/ZyPfIvC5K8zOHneXIAbHbm5007eP910fJiWr851UFTVST5I2kXkLhrwuszp4jKxfM4epAsFlYCysOgiIgIiICIiAiIgIiIMLgeWX/Zj99q764Xle1z8HIaLnO1WvizN/TwdglhwUvR5u4U6PN3CvZyU7eLKKyWUvR5e4U6PN7sq8lOzKKwSyl6PN3CsdHl7hU5KdmUdlM6ntSsmvfM7Lay16PL3CpMtVswy78g/lvopOpX4lYlIMKqcwBa0DTW6DCqo36jdDxWrzWSOLnOkJPisiSuDHND5LG17ngs747azCRmEzlt3ZWnNa1/mo58NmgiMpylg3m61/wCs70u+/tLDhVuaWuMhad4Lki8dpmFeyWCl6PN3CnR5u4Vvkp2zlFYJYKXo8vcKdHl7hV5KdmUVhwSwUvR5u4U6PL3CpyU7MorL3fkd/wBkb/5HLxPR5u4V7jyQa5mDAOFjtHLlq2rMeHXRny7qIi871CIiAiIgIiICIiDV/slV1Yf7JUFj3SoksIs2PdKrmshbUOgc60g3g6DmiJi1ptmaDbUXCyomVML3ODZGEt39YaLZk0cjyxj2udwDgShhuizY90pY90oKuIVjKCjkqZPZZZaDE6fo8EziQ2VmcabhxW9XNTAtp6prSJdzXC4K1bLRShjcsdo/ZBsA2yCN+L00ds+ZoI001KNxakJYLuBebN6vzWAMPFQ6PIzMdLdnFWmwU8gBbDG4N0BFtPBFVpcVpoqjYuBuH5SbbisSYxTROaHZrEE3srfRIMxd0dlzvNk6HT2I6MzXwCIgmxOGF3Xa/IWhwcBx7FbBu0HdcX1WhpoiLGBpHwClse6UMMIs2d3Slj3SoYYIB3gFFnXulauOUEkWA3lBmwWpY3ut5KGKuglBLH6A262i36TFlzGRoFr6uG5BI0AbgB8FZG5VWva52VpBIF7A62VoblYWGVlEVUREQEREBERAWFlYQcXyu/8A9fn+9H//ADC8rsMKlZHap2LgwZ9+rrC/YfFe4xSnjqaZsEzc0b5GBwvv6wKq+jeFfVR+Y/uulLxEYc70mZeOEGHE5XVklmnQHUfopJKfCRtclSdT1Lg6fL8F670bwr6qPzH909HMK+qD8x/db5IY45eCY2HcSCbntU5Y21i0W+C9o/yawtzCG0waSNCHHT5rWn8nKKKPLK0yu7XE2/Reqn5VKx5h5dT8a8z4l4sxxcAoqmOM07wx7WOto7gve+jmFHfSg/8A5H91j0bwr6o38x/dS35dJiY2tV/FtExOXyrD8xqCGuc6NvbuH4hdNe7pfJPCaba+oMhkeX3e46eAt2BWPRzCvqo/Mf3XnpqxWHpvpzaXzxLr6H6N4V9UH5j+6ejeFfVB+Y/ut/sQxwy+eIvofo3hX1QfmP7p6N4V9UH5j+6c8HDL54i+h+jeFfVB+Y/uno3hX1Rv5j+6nPXo4pfPEXqZvJyulne2Glw2CHMcr3GR7rdml7LNN5DRGQPxCtknG/ZxN2bT/dOeOl4p7eUnlgNFsoyOlvksCCeo3tJHD5r1XkgyOPEqlkL87WwsGbXU9p18brrReS2DRCzKJrfHMb/qp6PDaTD63/pYhHnjObUm9iFxm+Yl0imHSCysLK5ugiIgIiICIiAiIgIiIMLkeUd/N2mvXC660kAI1Fx4qTGYZtGYw8PeMzOc5jsh7ANykzUt/wCDJ8V7DZs7jeSqYhK+nZGYYWvLnWPVuufG5cLzjnUd9IpCOK1c6nyuyQvueIXZbik1yThrg3cNNb8ldoZ3VOcTUmxLd19bpsns4nmg6ksLwyX03JnpTvhfdev2bO43kqmJyvpacPp4GyPzAWy30Tjk4nmnPpzE5rYXAncbbkY6lFiYpCRbsXYbiU4fkdQZidwAtYcVmPEp7gSYe43IAIbx3pxnE5AkpiTmieGk33KOp2JtsWODr6kjQr2WzZ3G8lnZs7jeScZOll4SzuB5JlPA8l7rIzuN5Js2dxvJZ4vtngeFyu4HkmU8DyXu9mzuN5Js2dxvJOL7OD7eEyngeSZTwPJe72bO43kmzZ3G8k4vs4HhMp4HkmU8DyXuZGtawlsbSQCQLLkDEp2N9bRa3FiG2v4JxfZwPO2dwPJer8mwRhgvf2jvUPnKXql2GvAJG4f4XZjADdAB8FqlNst00ts5SIiLq7CIiAiIgIiICIiDV/slR3CkduVepmMZa1psXDegkuFQqcLhqJnyPlkGfsG4G1rqxTVL3tlzNLjHw3lawYnBNM2JocHOGlwgqDBKcMyNlkaPBTQYZT087ZmF2ZvzUsmJwRl4IeSx2UgDwvdbz10dOW52us8XBAQTXCXCgZiMDyR1mkNLjmFrW3qannZUwMmjvkeLi4sgqVVBFVzRyyOcCwWsFVkwSF9m7QiMdnbfT9l1JJtm+OMC7nm3wHFT2Qcd2C0xmbLne0sILQ3cDxVqio46JsjWPc7O7Mbq9ZLIIrhLhS2SyCK4S4UtksgiuEuFLZLIIrhayNa9pa72XAgqdan2gg5TcJjY4PZK4yNFgXai1ty1iwWnY9r3uLnaXvuuF2LKrRVTqh0jZI9m5htlv2cUFelw6KlqXTse9znMDLHdYLpDchGiDcg2REQEREBERAREQEREFar9mL/yt/VWFBV+zF/5W/qp0BLrnYzXvw+mY6JmeSSQMaCCQL9thqoqTFZXUzX1NHUCQuLbRxOtp266i90xOMpnzh1brK8tNtAMVrG1M0ctNMdn6w5bWGmXcrEuM1kb5HCOEwxSRsde+Y5gD/dXazuehReeZjdZPVvZDTZo87o2nI7Qi9iTutdaHygqH07poY4/Vsjzh1/bc6xCbZXdD0ZNkBuvPS4jO6Q09VFC6SKqibdpNrO1v8QsYFXSvqTRttla+R8jn3uesbBqbZNz0aLm1tTVMrYYKaSFzpDfZuYbtaPacTflooocUlkxBkXUdC+V8YLGOsMoJ9rcTpuUadhYuFzqqukhqKuNoaRDTbZt+03d+yqRTTV9SJ44ob04jBDiQXFwBPbbQHS90HdWCbLhMxeskkkeymJgDpG3yGwy3sc19dRut2rSXE6jobhUsheJqJ1Q0NBAFrXaddd/gg9ACCi4sVa9mLzUsYs58geXOByhojZcDiVnDMTq62Zjn0zm08ocQ7IQG23a31v8Ag7Khd9NZ/4z+oUyhd9MZ/4z+oQTLKIgIiICIiAiIgIiICIiAtXC9lstTvCDGTxTJ4ra6INcvimQcVsiDXIOKimkbBq69iexTqniD2MhvLE6QZgLN3oNBiNJodrqfDVbecKTNl24vuK55q6NufJRuD+2/FSU81FI9sRgymS+vYEF41lMGtcZQA7ddRsxKle2+0tv0KpPq6QSbLoxLY9NT2qHb0bbPNO/Pq0Nvp8UHVNfSNt64a7lg4hS3I2uo3jgqBqaIBrpKXUEbvHwWslTRAPvTuAeMxtvOqDpGvpsgeJLtva47Fr5zpg0nOd+5Vp5aSLZxiBxjIzNLTx7FE6eiaNaOQXOUeKC+7EKVouJM3gO1WIZI52Z43Zm3tdcZlTR7MufSkZRckbvguxSMiZTs2LMrXDNb4oJC3UarOQHfqsneFlBrl8SssFr/FZWG9vxQbIiICIiAiIgIiICwsrCDSR7WMLnkBo1JVKasw+duWSeMj4qbEvoE/3D+i8kyljcxji+123sud7TDne8x6ek6Rh3R3wsqGMa8WJDtVGx+GtLHdJaXsbla4u1AXBNEzKXiUNA7CNTqsuoGEtySNbckG/6rPJLny2d2V2GTEl1S27jckP39lliR2HSvzPrL2GW2fSy862mDi8bRt2mw03qU0DWuIdKCPAeCcknLZ32vwsNDXVDHDKWnM7fdSU9VQUzMkdS3IBYAu0C8yaINaHOmaNL2IUjKGM3vM0nsO5OSTls9KK+hzBxnjLgLXut/OdF9Yj5rx81MYo2PLgc3ZbcobBZnVlmdeYe3850f1iPmnnOi+sR814iw4JZOaU/Yl7fznRfWI+aec6P6xHzXiPwSyc0n7Evb+c6L6xHzTznR/WI+a8Rb4JbwTmk/Ynp7fznRfWI+aec6L6zHzXiPwS3gnNJ+xPT2/nOi+sR81jznRZgekx814n8AlvBOaT9ientvOdF9Yj5qOOsw6EuLJowXG5N968bZLJzSc89Pbec6M6Cojv8VbBuBZfP2+234he9h/hM+AXSl9ztp6m9KiIujqIiICIiAiIgIiIK9X7MX/lb+qnUFX7MX/lb+qnQQVVLDVwmKdgew68LeKUtLFSRCKEEN36uJPMqdEMOe7BaF9S6d8Jc9zs5u8lpPG17KSTDKWXa54ydq9r39Y6kbv0VxEzKYhSbhlKyrNS2PLKTe4cQL8bbrrHmqj2UsWxsyWTaPAJ1de9/kryJkxCm/DKV8zpXR3e97ZCcx9pu5YjwulikjeyOzo3Oc05j271dRMmIUpcLp5qo1LjM2UgAlkzmggbtAUjwqkiqBPHGQ8OLx1zYE3vYXsL3KuoiqlZhtNWuDp2EkNLdHFtxwNjqPitXYVSOlZIYzmYGgWcQDbdcXsbeKuogpea6XavlDHAvvmaHuDbkWJy3tfxWX4ZSyMa10ZIbCYB1j7BtcfIK5dLoKr6CneczmHNtBJcOIOYAAHkFiDDqannM0TXNcb6Z3ZRffZt7BW7pdAULvpjP/Gf1CmULvprP/G79QgnREQEREBERAREQYRRet+zzT1v2eaCVFF637PNPW/Z5oJVh3Yo/W/Z5rBEpI9nmgqVLphOQ0OvcZSBpZYnrZ4pnMa0EC2tirlpfs81jLJ9nmgpSYhMJS1rABcAXBWZa6ZszmMaHNBAuAeSuZZPs80yy/Z5oK0dZMZ4mvjs19wSOwqasklZGDDGJHFwBv2eK3yy/Z5qGqjq3x2gexjrjUk7uSCsyorCGtdSjMd5I+a1EtV/LRtB3m47Vs+mxRx+kRgeBP7IymxP+eeI63tc/sg0E1S2S7aIAE3fYb1uamoyRDooD35ri25by0+ImZz46hgb2Nvp+iijpMUF89TGT4E/sgRz1mZrDSNJI1cRuW1PO+ScbSksMhs+3bwWhpMVLmk1UWnZc/st+i4pqekx+Auf2QatqKwe1SNDbaAC9luaqs7aRt7XGnyWopcV1PSo78Oz9FtBS4iwuL543XBtqd/JBq6aqY0tbSN1J3BXKCSZ8RM8eR2gsqRo8TDy5tRHe1hcn9lNDBiDJWmWaN7QLWuR/ZB0SdQoatz2073R3zgaWF0tLcezzWbS/Z5oNqcuMDDJo+2q3b2/FRet+zzQCUX9nmgmRRet+zzT1v2eaCVFF637PNPW/Z5oJUUXrfs809b9nmglRRet+zzT1v2eaCVFF637PNPW/Z5oMVUQnp3xk2zAi64fo2y1uku5LuOEpH8vNcuooMQdUPlhnjaHOuAXHTT4LM1ifbM1ifaF3k6HauqnnS25Y9G2j/wCS7krBosVu21Y2w8d/yW/RMQfBLHJNGS8gtIcer4blNkJxwqejbPrLuSHycYN9U4eNlYdQYg52Z07CcpF8x4HwWDQYjIwiWojPWBABNhb8E2QcdUHo2zT/AKl3JPRpvbUu5Kx0PFNs1/SIiAb2Lju4blaooq2NjxUyRvJddtidBw3Jsg46ud6NN+su5J6Mt+su5Ltet+zzT1v2eabKpx1cX0Zb9YdyT0Zb9YdyXa9b9nmnrfs8046nHXpxPRlv1h3JPRlv1h3Jdv1v2eaet+zzTjqcVenF9GW/WHcgsejLfrDuQXb9b9nmnrfs8046nHXpxfRlv1h3JY9GW/WHcl2/W/Z5p637PNOOpxV6cT0Zb9ZdyCz6Mt+sO5Ltet+zzT1v2eacdTir04voy36y7kE9GWfWXcl2vW/Z5p637PNOOpx16cX0aYCD0h2hvuXdYMrAOAsoyJSP5eayBKO7zVisR6arWK+kyKL1v2eaet+zzWmkqKL1v2eaet+zzQSoovW/Z5p637PNBKii9b9nmnrfs80EqKL1v2eaet+zzQaVfsx/+Vv6qdx6pVaeOaQMAydV4dqeBUhEpBHV5oNJ5mwsDiHOJIaA3eSVEK+mMYftLDtuSLaXW8sD5WZXhpF77yNVA7DGOsMrQztYCbHSyCTzhRjfUNHbvKsns1+apnDYyQTEy43HMb9n7Kxkl09nmgxPUxU7gJC4AguvqbAW/daGupQ4t213DsF7/wDNEnpOkW2rWm26ziOHD4BR+bY82bZMve/tHfv/AFQb9PpcgcZsoIB1uNCL/opI6iKWQsjfmIF95VcYZEARsmWIseseFv0UsVJsXF0bWgkW9onRBY46nmqceJ075pIyXMMZIJPbYkHd8O1Wck32eagdQtc0tMbLFxebE6k7/wBSgwMSpSX3lytacuYk2Ol9FPDPHOX5HXymx3qqcKgO+GMi97Zj/wA7FPDSmDNs2tGbUnMTdB4/F8Tr48Ynhhq5WNEmVoDtAtpXY1FKY3V0pPgTrrbgrWI+TOIVWIzVMUtO0Pfmbdzrj5LZmBY42UPdU0j7a2JIF999G8dV33VxGHn22z5UI5cbeQH1U8Zc4NGY77qvLiGMxMzyVNQ1ty2+bS47PkV1RgGOg36XTA6agm+m7+VRzeTOMTtDZailcAb7zv8AyqxaufJNbO75MVU1VhLZKiQyPzEZjvsug76az/xu/UKhgeH1OG4eKeV0bnBxN2k21/BXTHMahsnUsGlu/wAQuNsZ8O1fXlZRRet+zzT1v2eay0lRRet+zzT1v2eaCVFF637PNPW/Z5oJUUXrfs80Qf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4" name="AutoShape 4" descr="data:image/jpeg;base64,/9j/4AAQSkZJRgABAQAAAQABAAD/2wBDABALDA4MChAODQ4SERATGCgaGBYWGDEjJR0oOjM9PDkzODdASFxOQERXRTc4UG1RV19iZ2hnPk1xeXBkeFxlZ2P/2wBDARESEhgVGC8aGi9jQjhCY2NjY2NjY2NjY2NjY2NjY2NjY2NjY2NjY2NjY2NjY2NjY2NjY2NjY2NjY2NjY2NjY2P/wAARCAUAAwUDASIAAhEBAxEB/8QAGwABAAIDAQEAAAAAAAAAAAAAAAMEAQIFBgf/xABMEAABAwIDBAUICAUDBAEDBAMBAAIDBBEFEiETMVGRFCJBUmEGFRYjMlNxoTRUYnKBkrHRM0JjweFDk/AkNXPxRAclglWistImNmT/xAAaAQEBAQEBAQEAAAAAAAAAAAAAAQIDBAUG/8QAKhEBAAIBBAICAwEAAQUBAAAAAAECEQMSE1EhMUFhBBQiMoEFFUJScWL/2gAMAwEAAhEDEQA/APbNfMH5JA0E7iBoVJ637PJKkhkWfuEFSo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nrfs8lKiCL1v2eSet+zyUqIIvW/Z5J637PJSogi9b9nkq9bPPTwh7MhJdbUK6qWK/Rm/fH6FBR851XCLkf3RV0Qdyt+hyfBWFXrvoknw/urCAiIgIiICIiAiIgIiICIiAiIgIiICIiAiIgIiICIiAiIgIiICIiAiIgIiICIiAiIgIiICIiAiIgIiICIiAiIgIiICIiAiIgIiICIiAiIgIiICIiAiIgIiICIiAiIgIiICIiAiIgIiICIiAiIgIiICIiAiIgKji30Zv3x+hV5UcW+jN++P0KDkoiIO5XfRJPh/dWFXrvoknw/urCAiIgIiICLCygwihqquCjhM1TK2OMdrivK4l5ZPdmjw6LKNwlkGvxA/fktVrNvTM2iPb10kjI2F8jmsaN5cbALmVPlHhVPcOq2vdwjBd+i8BVVlTWOzVU8kp7A46D4BQbl2jQ7cp1untZfLWjb/Cpp3/AHrN/uVGPLWMmwoJSfvhebw7DZ8Qlywt07T2Be0wvydpaJodI0SScSpatKrW17FHj0lUf+21LW8QQf2XSZWRuAztkiPB7bf4UzWNaLNAA8FmwK4zj4dYz8sNe14uxwcPArdQup4ybgZXd5uhWvrov6reRH7qKsIoo5mSXynUbwd4UqAiIgIiICIiAiIgIiICIiAiIgIiICIiAiIgIiICIiAiIgIiICIiAiIgIiICIiAiIgIiICIiAiIgIiICIiAiIgIiICIiAiIgIiICIiAiIgIiICIiAiIgIiICIiAiIgKji30Zv3x+hV5UcW+jN++P0KDkoiIO5XfRJPh/dWFXrvoknw/urCAiIgIiIMLkY5j0GEsyAbWpcLtjB3eJ8Fp5RY6zC4dlCQ6reOqOxo4leAkkfNI6SV7nyON3OcbklddPT3eZcr3x4hPXV1TiM5mqpC830b/K3wAVZEXriIiPDzzOfYung2ES4lONCIh7TlnBsHlxKcaERDe5e/o6SKjhbFE2wC46mpjxDpSmfMsUVFDRQiOFoAHbxVlCbb15fyh8rYMOvBTWkn+QXm9vR6emfIxgu5wHxKhFdTF2UTsv8V8lrMYxHEJC6WdwHAGygaai9xK8HjdaikyzN4h9oa5rhdpB+BWV8noMbxLD3gsmc9va12q9zgflNT4mBHJaObge1SaTCxaJduWFsmurXDc4b1q2VzHBk1gToHDcVMNQtXsbI0tcLgrLTdFXjeYniKQkg+w89vgVYQEREBERAREQEREBERAREQEREBcDyj8ohg0tPDFG2WWQ3c0m2Vq7xvY20K+ZY/hNXQ18EldUionqZDqL7gRb9dyD6aNy843ykln8qG4ZSwtkgaS2R+t7gan4BdfFavoGFVFSN8cZLb8ez5rx3klX4bhdPNWV9S0VM7rAWLnBo3k23XP6IPfIq1HW01fAJqSZssZ0u3s8DwVlAREQEREBERAREQEREBERAREQc/HMTbhOGS1TgHOGjGn+Zx3BReTuI1OKYW2qqoRE5ziG5dzhx/5wXnPLecVWLUOHOmbHEOvI5xsG3Nrn4AfNd6gx/BS6KipqtgygMYCC0G3ZchBriflHBhmLQUM0ZIkALpc1gwEo/wArcFY/L0vN4tY4j9FwPKF1GfLIDEXZaUU9nfi02t43KzhtN5I1NSyJjpTJfqiZxaHHhwQekxbygocIMYqXPc6RuZrY23JHFcdvl7QmUB1JUBne0J5XXoazC6GufE+rpmSui9jN2fuvJeWtPCavD8Oo6eKOSQ3sxgG82H90Hsm1cJoumB/qNntMx7tr3XO8nMYlxqnnnfC2JjJMrLHeLLm+WNQ3DfJ+DDoT1pbRj7rd/wDZauxD0Uw/C6JsAkM13TEmxBJF/wBfkg9aiIgIiICIiAiIgIiICIiAiIgIiwgr1dfSULQaupjhB3Z3WJ/BZpaymrY9pSzsmb2ljr2XnW+RsdRUzVOKVktQ97iRlNrDxXO8loI4vK6qZh0j30cbHAuJvfd/fcg9D5TY35loWPja188jsrGu3eJP/O1XsLqJqvDaeoqI9lJIwOLeC8bjdRBXeWTY6yZkdJSWDi46aakeJJ0XqqDH8MxCbYUtU10nY0gtJ+F96DqIiICIiAiIgIiICIiAqOLfRm/fH6FXlRxb6M374/QoOSiIg7ld9Ek+H91YVeu+iSfD+6sICwsogwqWLYjHhlC+pkGa2jW3tmd2BXV8/wDKrEjXYmYWn1NMSweLu0/2/BbpXdOGL22w5NRUS1VRJUTuzSSG7j/ZRIi9sRh5JnLK6uCYNJic1zpEDqVyV77yVmhfhjGRkZxfMFz1bYjw3SMz5dWjpIqOBsUTQAFY3IEIuLLx+3riMPF+VnlVsM9FQuvJuc4di8M1j5nl7yXOOpJXtPKryXO0dW0bb31e1eYjjy6EWK7adYlxvaYaxwgDcpgwDsWUXpiMOGWCwFaBjo3B8bi1w1BCkRJrkiXs/Jjyh6U0UtUbSjcT2r1C+SMc+GRssZs5puCF9G8n8TGJUDXn+I3Ry8upTHl6KXz4dKSMSMLXdvyWsDybxv8AbZvPEcVKq1ZeNoqGgkx7wO1vaFydVpFq1zXtDmm7SLg8VsgIiICIiAiIgIiICIiAiIgLxfliNp5Q4RGdQXD/APmF7RcTFMEfX43QV21a2Om1cwjU2NxZBp5alw8mqnKNCWA/DMFQwDyawiow2nrZYzK58YLgXnKD2r01XTRVlLJTTtzRyNyuC8bJ5G4nCXwUmJWpHnVpc5t/iBoUG3kQcuNYnFAf+lFyLG49rq/K69uuXgOCw4LR7GNxfI83keR7R/ZdRAREQEREBERAREQEREBERAREQeBr6OHEvL2alrS5sb2gCxsfYFrLfyuwfDMKwmDosQZOZQA4uJc4WN/7Lt+UXk23F5GVNPNsKtgsHdjh2X8fFc2j8j6qatZPjNb0hrP5c7nF3gSexBbf5NRYw6hr6yV9+jsEsVvbNuPYuV5Z4NhuGUEEtHEIZTJlsHE5hbxPwXofKDCKzERA6grnUskN7AEgG/w+C5lJ5I1E1YypxqudVZNzLk3+JPZ4IPQYM+V+DUb57mQwtLid50XlqEHFvL6ec6xUt7cOr1R89V7OQO2LmxENflIaTuB7FwfJPA6nCG1T6wsMsrhbKb6Dt+aDmeWtJXvxSjqqamfPHE0WDWFwDg6+oH4Lh46/GqqalkxSMxOeS2EFobbUX039o3r6iuJj+CyYtUYe9kjGNppC5+beRcbuSC1glPW0uHiPEZ9vPmJL8xOnYF0URAREQEREBERAREQEREBERAWNyysEXFkHgvKLyufVtkosNa5kZJa+W+rh4cAs+TXlDh+FwMpDRztkkcM8uhLj+y9hQ4XRYcxzKSnZGHG7jvJ/EqyYo3EF0bSQbi43IPA4XhdNjHlJikVfmDmyucA02Ptm628qKCkwnEMNbhkYinzXs0kk6i1/muxjnktJV13nDDano1SdXakAniCNy0wXyTlp68V+KVPSZ2m7RcnXiSd6D1SyiICIiAiIgIiICIiAqOLfRm/fH6FXlRxb6M374/QoOSiIg7ld9Ek+H91YVeu+iSfD+6sICIiDnY5W+b8JqJ2us8Nys+8dAvmnx1XrfLqo+iUwdxkcPkP7ryS9WjXEZebVnM4ERF3chWKDEZ8NqBLE42vqOKroRcLNozGFicS+l4TisOJ0wkjPW/mbwXQXyrD6+fDKkTQuNv5h2FfRcIxWHE6YSRuGb+ZvBeS9JrL1UtlfLQ4EEXBXjvKTyeyl1VSN0/maF7JYc0OBBFws1ttlbVzD5L8d4Req8pPJ7Jmq6Num9zQvK37DoeC9dLRaHltWYERFtkXe8j6l0OJmG/VkG5cFdbyZYXYzFbsWLxmrVJ8voq1eAWkHcQthuWkzxHC953AXK8T2OR5N1u3hqaVxu+klLB906j+4/BdpfPvJPEC3ytqGX6lTmbv0uNQfkea+gqykMoiKKIiICIiAiIgIiICItXOawXcQBu1KDZERAREQEREBERAREQEREBERAREQEREBERAREQEREBERAREQEWFlAREQEREBERAREQEREBERAREQEREBERAREQEREBERAREQEREBUcW+jN++P0KvKji30Zv3x+hQclERB3K76JJ8P7qwq9d9Ek+H91YQERYQfPvK2Yy4/KCbiNjWDlf9SVxV0fKDXHq3/wAn9gucvdT/ADDx3/1IiItsiIiARdTUFdPhtSJoSbdo4qFCLrNoiYWJw+l4Ri0OJ04fGbOt1m8F0F8poK6fDakTQO0B1bxX0XCMWhxOmEjHDN/M3gvJem2XppbLoEBwsRcLyHlJ5PEE1dI3xc0L2Cw5ocCCLgrNbbZatXMPku42OhRer8pPJ22aro2+LmheU3XB0IXrpaLQ81q7ZF6/yOw9zQ6reLX0bdcfAsGkxGYOcCIQdTxX0CCFkETY4xZrRay56t/iG9OnykXE8q8QbQYPLr15BlAXZke2Nhc42AFyV8v8rMZOK4hs4z6mLQeK88RmXeZxCn5PymDGKOYm1pm3J4E2P6r68vjkDcgB4L7Gt6kYwxScsoiLm6CIiAiIgIiICIiCN0sbCQ6RrSBc3NlTxdwdQZmkEZmkEfFVqWlZWVVRPUdbLIWhpOiik6uESZdGGb1Y8LoO4DcBQVkW2ja0zGIBwJINr+C501I9lG6qnneJwMwsdBwCs4oDJhJe7RwDXH46fugvvc1jS5zg1o3krSGoinBMUgfbfZU6hvSqimp3nqFm0cO94LNM+nixGWngja3q3JB7R2fNBea4OvlINtNCsRyMkBLHBwBsSDdc+KQUbq5jv5TtG+N1XAkpsEBBLXTO1PAFB1RUwGTZiZhf3c2qmXD2UMsbaekp37QOF5nNtbXU3XbQZREQEREBERAREQEREERnhBsZWAjS2YLZz2tbnc4BvEnRcuGipqqrqs8dgx9gQ47+1QZctHXRxuLoGkZCTfW+qDtmRgDSXtAd7Ou/4LSaphgIEsrWE7gSqWG0YMcdTOc8lhlB3NHYtIooJqeesqgHlxdvO4DcAg6mZuXNcW33uqdJWmeqqI3FgZG6zSN53rELIcRw+IPblZ3WndbRVcOoYHVFSHszGKSzdToEHR2NqwzGV2rbZL6DxUMtaWYjFACzZubdxPZv/ZRtYJMWqWP9l0QH4KscOp2YpHAWkxujzWJ7dUHZLmhuYuAbvvfRaRVEUxIikY8jfY3XNxEMZLT0zszacNLi1vbbsW1MxstZHLT05hijBBcRbMglw25qa1/YZbcrqxTRCN8x2pkL33IJ9nwUOGixqh/XctKEZMSrWjcSCgs0sOxY4bV0pLibk7vBWFz8Gv0HXfnN10EBERAREQEREBERAUZmia7K6VgI7C4KRcnolPVYlUtkj0bY3DjvQdQvaG5i4Zd976LUyxhgeZGhp3OuLFchsYi6dFC4ugbH2m9nf8upMMpBNDHPUdawtGw7gB2oOlNURQAGWRrL7rrdr2uYHtcC06gg6LnRRQ1UlRUVIDgxxYAdzQFtSNhrsO2eTJGDbK13BBvDWl9fNCXMEbALG+pKmfDmq2S7VwyttkB0PiubS4fTnEKiJ7MzY7ZQSVZkbfGmNPs7Aj5lBvU1hirIIWFmV56xPYrmYZc1xbjdcafDqeKvp4g1xZJfNc71LiLGRMp6Vl44HOJdbfYa2QdCOohlcWxysc4dgN1MuRCyOeogNLTOiZEbukLbXHDxXXQEREBERAREQFRxb6M374/Qq8qOLfRm/fH6FByUREHcrvoknw/urCr130ST4f3VhAWFlEHzTyhFserf/J/YLnLt+V8Jix+R3ZLG14/T+y4i92n/AJh47/6kV7DsKqcQktEw5e1xVnAsGfiM2Z4IhbvPFe9pqWKliEcTA1oWNTV2+Iapp59uDR+SVPG0GoeXu4div+juG5bbAfFdZLrzTe0u8ViHm6zySppGkwOLHdg7F5fEcJqcOfaVhLexw3L6YoaimiqYzHKwOaeK3XVmPaW04n0+UnVTUFbNhtU2aBxHEcV1vKDAn4dIZYQXQH5Lh716MxeHDzWX0vB8WhxSmD2OGce03guivlNDWz4dUtmgduOo4r6Jg+LQ4pTB7HAPHtNXmvTa70vl0SARYi4Xna/yWiqa5s0ZyMJ64Xo0WImY9NzET7Q01NHTQtjjaA0KYkDUoSBvXjfKzyoFO11JROBkOjnDsT3J6QeWPlLa9BRu1Oj3BeOgjJNzvWrGOlkL3klx1JKvRsDQu+nRxvZs1mgaN5Nl9c7F8wwiLb4vRx2veZpIPAG5/RfT1nW9wul6FlEXF2EREBERAREQEREFCXDWvmc5s0kbHm72NOjlZkpopIWxOZdjbWHwUyIKXQXSSNdUzmUNN2sAytUWJVDHRy0tiJHZQ2/81z2LpLR0bHOa5zGlzdxI1CCCromVIZdzmOZ7Lm71HHhkETonNLg6M3zX1d8VeRBTq8Piq5GveXAjQ27RwU8sEc0Jhe27CLWUqIKlNSSU7h/1Mj4xoGOA/VW0RAREQEREBERAREQEREHLggM0lXHtHMaZruy7yLblcfSxupTTgZGEW0UrWNa5zmtALjcnit0GkbBHG1g3NAAVJ2FQumLy5+QnMY76XXQRBXpqVlLnEZNnuzWJ0HwRtMGVb52OIzizm9h8VYRBA2ANq3T31c0NssT0wmlilDix8Z0I7R2hWEQVqukZVNbmJa9pu17d4W1NDJC0iSd0pO7MLWU6IKsmSjE04a4h5BcB2dl1HQkS1NVOzVjnBoPGwV0gEWO5asYyNoaxoa0dgFgg0poBTxZAb9YnmVMiICIiAiIgIiICIiAuYyJ0ldWxh5Zmy3I32sumtBG0Pc8NAc7eeKCMUsTaZ0DBlYQQbb1vBEIIWRNuQ0WF1IiChNhcMszpM72hxu5gOhKmp6SOnlkfHcZ/5b6BWUQVzSjpYqGvLXWs4djgtjADVNnvqGFtvxUyIK9VTCoyHMWPYbtcOxZqqVlVFkkuLG4cN4KnRBWpoJIb7SofKNwDhuVlEQEREBERAREQFRxb6M374/Qq8qOLfRm/fH6FByUREHcrvoknw/urCr130ST4f3VhAWFlYQeT8uqcmOlqQNGuMbj8dR+hXl6OndVVUcLR7Rsvo+MUfT8LqKYAZnt6t+8NR815TyPpc9e98jSHR6EEbivRS+KTDhev9PXYfRsoqVkTBaw1W1bVxUNM+edwa1ourC8P/wDUSqka2CmabMfqVw9y7eoczFvLKtqpSyjdsowdCN6jw3ytxOleNu/bN7cy4sEN118LwmTEZ2xxt07TwXaKeMy5Tfzh9BwfFocWp9pFoRvbwXRVHCsMhwymEcLRftPFS11bDQ0zpp3hrWjt7Vxl1j0gxyWCLDJzUFuUtOhXy9kgc45d19FPj+PT4zUkC7YGnqtVSnYQF30ow46nlZtdSUVZNh1S2aBxFjqOIWhaW6OBHxWDqu8xEw5ROJfScGxeHFKcOY4CQDrN4LpXtvXyekq58PnE1O4tPaOK6GIeWVfUUxhYwRkixcN68ttOYl6K3iYdXys8qWwB1HRPBkOjnDsXhmMdK8veSXHUkoyN0jy55JcTckq7HGGhbpRi12I4w0KVEXf04Zy7/kbSmbGDOR1IGE3+0dB8rr3i4XkjQmjwgSPFpKg7Q+A7By1/Fd1ePUnNnrpGKsoiLDYiLBIAudyDKKEPkfqxoA4uWf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F6/+n809f8A0/mglRRev/p/NPX/ANP5oJUUXr/6fzT1/wDT+aCVFEyQl2R4yu/VSoCKHaOeSI2ggdp3LPr/AOn80EqKL1/9P5p6/wDp/NBKii9f/T+aev8A6fzQSoovX/0/mnr/AOn80EqKEySM1kaLcWqUG4uEGUUckmUgAZnHcFj1/Bg5oJUUXr/6fzT1/wDT+aCVFF6/+n809f8A0/mglRRskJdleMrlIgKji30Zv3x+hV5UcW+jN++P0KDkoiIO5XfRJPh/dWFXrvoknw/urCAiIgwuTBRChxqWVmkVUM3wf289666jljErC06doI7CmUmMt15Ty5w59VRsqI23dEdfgvTQSFwLH6SN0P7raSNsrHMeLtcLEFWJxJMZfL8Fw2XEZhHG3q9p4L6NhuHQ4fTiONov2nit6LD6ehYW08YaCblK+uhoKZ087w1rRf4rVrzPhmtcM11bDQU7pp3hrQO3tXy/ygx2fGaogEtgBs1oTygx2bGqmwJbA09VoVGCBapTLNrkEO7Rem8lsMFXW53tvGzXwXIpaZ88zYoxdzjZfSMGw9uH0TYwOsdXFdLzFYwxWN05UsbwGGspy6FgZK0aW7V4KRjopXRvFnNNiF9WnlbDA+R5s1ouSvk9dWCrxKaVugLjZZ0rT6a1KwydVGYwVINyL0Yedo1gC3siKguhgmGuxTEY4cp2TetKeDeH4qixjpJGxxtLnvOVrR2lfRfJ/CW4VRBrrGeTrSu8eA8AuWrfbGHTTrmXTa0NaGtAAAsAOxZRZXkeoREQFFUG0LlKoqn+C78EEgAAACyiICIiAiIgIiICIiAiIgIiICIiAiIgIubi+KuwwRkUVTUh97mFtw23Fcz0wgicOl4fW0zCbZ3x6IPSotI5GSxtkjcHMeA5pHaCt0BERARauIa0uO4C65nk7iE2J4aamcNBdI4Nyi3VB0QdVERAREQEREBERAREQEREBERAREQEREBERBDNo6Mjfmst5DaNx8CtZv8AT++FtL/Cf8CgxELRN+CkWkX8JnwC3QEREGCbC5VLzxh222PTYNpe2XOFxfKyoqKisosGpnmPpRvI4d2//tS+heEdG2ezk2lv4uc3v8NyD0QN9yyvL+SdRUU9XW4PUybToh9W493/AJZeoQYIuCDuKjgN4WqRR0/8Fv4/qgwzWokPAAKZRR/x5fw/RSoCIiAiIghm0fGRvzWUyim3x/fClQFRxb6M374/Qq8qOLfRm/fH6FByUREHcrvoknw/urCr130ST4f3VhAREQEREEM0ReQ9mkjdx/sVmKUPuCMr2+00qVRSxB5zAlrxucEEi8V5cYdiNS5ssJL6cfyDsXrmzFrskwyu7HdhUxAcNQCCkThJjL41FTuaes0g+IXQpaOaokDIY3OJ8F9Hmwagndmkp2kqenoqemFoYmt/Bd41YiPDlx5ny5WAYE3D2CWWzpj8l3UXA8pfKCLCqZzI3B1Q4dUDsXGZm0ukRFYcry4xwRRdAp39d3tkHcvF0zDvWjnyVdQ6aVxc5xuSVciZlC76dXK9kg3IiL0OAsgFzg1rS5zjYAC5JU1JR1FdMIqWJ0j+224fE9i9zgfk7DhdppSJqrv9jfh+6531Iq3Wk2Q+TXk/0BoqqtoNU4aN3iMfuvQoi8kzMzmXqiIiMQLKIooiIgKKp/gu/BSqKp/gu/BBKiIgIiICIiAiIgIiICIiAiIgIiICIiDheWMro/J6cNNjI5rD8CVHjdQJ6HzNRs29XKxrC0C4ibp1nHsUvlfE+bAntjY57tow2aLneuxGxrBcNAcbXIGpQeZr8SrcMqaDBMJibPMyIB5eNLWsPhuurVDiWJR1VXRYgIXVEUG3jdEDa3A/iocTFRhXlGcUjo5aqGaHZERC7muFv2VvCqOeU1eJVkRjqKtuVsR3xsA0HxQcrC/KDFcWp44KOKN1VqZpntsyIX0Fu0rrNxOo9JY8LIjdGKbaSOtY5vDwUfkdh8lBgoE8ToppJHOe1wseA+QUWMU9ZRY5BjFHTOqmiMxSxM9q3Yf+cEEk2J1D8axKgOXYw0hkYQNb2Hb+K5GGYnPReTlBRYdHta+pzOa21wxuY9YqzhEGJTY9W1ldRPhZVU5AB/lGgAPjYKOhwCrpcHp6yhMkeJs6zmSGwc3XqW4dqDs4jiFVh2F07S1s2IzlsTA0WaXnefgo8IGMQVzo8Wq6aVkjM0bWWDr31sLDSyq4hJiM8GHYqMOeJqWRxkpibkgi1wqRGN1WL0uNOoXNYx+yZTk9ZrCCC480Hs0REBERAREQEREBERAREQEREBERAREQRTf6f3wtpf4T/gVrN/p/fC2l/hP+BQIv4TPgFpU1EVJTvnneGRxi7nHsW8X8JnwC1nhjqIHwzMD43izmntCCrNi9FDhvT3TA05FwRvPgPFUfJ3EsQxWSepngbFRuPqb+1/lc2HyLDcSO1nL8Oac7Ibm9z2H916iaWChpHSPLY4Ym30FgAEHD8qsOqpJKbE8PaXVNIb5BvcN//Piq3ptDssnQajpVrbO2l/1+S0bj2PYo50mD4c0U4Ng+QjXmQs7fyxvfoFNf4s//ALILfkrh1VE+pxPEBlqas3yHe0L0a8g/GfKTDRt8Sw5j6ce0YyLgfgSvTUFZDX0cdVAbxyC44jwQWFHT/wAFv4/qpFHT/wAFv4/qgR/x5fw/RSqKP+PL+H6KVBRxemqKvD5I6SofBONWOaba8CvmzsWxxtQad1ZVCYOy5M5vfgvq65zsFon4s3ETH68C3hfj8UGMDpaqlw5ja6oknqHdZxeb5fALpIiCKbfH98KVRTb4/vhSoCo4t9Gb98foVeVHFvozfvj9Cg5KIiDuV30ST4f3VhV676JJ8P7qwgIiICIiAiIg1c1r2lrgCD2FQ7F8f8F+ndduVhEFfpGX+Mx0fidRzW5qIg3MZGgcbqVVanD6SrYWTwMeDv7P0Qecx/ywgpGuhonCWXdcbgvAzTTV1QZp3F7j2lfR5/IjBZjdkU0J7ckp153UbfIXDG7p6v8AO3/+q3WYj2xaJn08JDEGhT6DwXu4fI7C43Xdt5RwfJYfIBX4MCwunts6KK47XDMfmuvLEenPimfb57SUNXXG1JTyS62uBoPx3L0eHeRr3ZZMRmyjfso/7u/ZevDQ0AAAAcFlYtq2luNOIQUlHT0UIipomxsHY0b/AI8VOiyuToLCyiAiIgIiICiqf4DlKtXtzsLeKDZFA2XIMsgII7ewrb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975IJUUXSI+98k6RH3vkglRRdIj73yTpEfe+SCVFF0iPvfJOkR8TyQJv9P74W0v8J/wK0GaV4cQQ1u6/apSLgjig1i/hM+AW6ga8xDK8Gw3OC26RH3vkglXH8qKSprsEmp6RhfK4t6twLi+u9dPpEfe+SdIj73yQRYdB0XD6eDKGFkbWkDsNtVaUXSI+98k6RH3vkgTxiWCSNwzB7S0g9ui43khQ1eHYTJBWxmN+2cWtuD1bDh43XZ6RH3vknSI+98kEijp/wCC38f1WrpS8ZYwTft7ApWNyNDR2INI/wCPL+H6KVQvDmSbRouCLELPSI+0kfgglRRdIj73yTpEfe+SCVFF0iPvfJOkR9hJ/BAm3x/fClULc0kgcRZrdwPapkBUcW+jN++P0KvKji30Zv3x+hQclERB3K76JJ8P7qwq9d9Ek+H91YQEREBERAREQEREBERAWFlEGFlEQFhZ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ERAREQEREBERAREQEREBERAREQEREBERAREQEREBERAREQEREBERAREQEREBERAREQEREBERAREQEREBERAREQEREBERAREQEREBERAREQEREBERAREQEREBERAREQEREBERAREQEREBERAREQEREBUcW+jN++P0KvKji30Zv3x+hQclERB3K76JJ8P7qwq9d9Ek+H91YQEREBcnAsabjLKh7ITEIZMmrr3HFR1vlNh1JV9FL3yzA2c2JubKV53yZr/NeA4nW7PaZJm2be176f3Qe8ReVPlvSNEBNNKQ4NMrmm4jJ7PFdXGcdpcIpWTS3kdL/AA2N3u/wg6qLzFB5VzSVUcOIYbLS7YEwuN+tbs1AXQoceircEmxJsRY2EOzMJ1uBffyQddF5STyxMeDU9e6iN5ZXR5M9hYbyDZWKfyuo6jFI6NsMgZI7I2Y2sXcEHo0XCx/yh81yx0tNTuqayQXDACbD8NVY8n8UlxagM89OYJGvLC3Wxt2i6DqqvXVIoqKepc0uETC/KO2ymJDQXEgAakleXxrymw6ooayip3STPdG5udjLtBtxQdzB8QGKYbDWCPZiS/Vve1iRv/BXl4/DcaiwPyPoZZIzK+QuDIwbX6xubq1h/lfFW1sdO+imhbNfZPcbh54bkHpkXkH+V+INjfMcCmbCz2nucbD8cqv1PlTTw4LT1zIXPkqbtjhvrmGh/BB6BFwvJ3G6rFXzxVlE6nkhsb2IGvZY9q7hNhcoMovKVPle99U+LC8OlrWRe3I29vwsDp4rr0GO0NZh8dW6eOnD7jLK8NII3jXeg6iLmnHsJEgZ5wpy4mwyvB/RZxTGaLCWtNXLZzvZY0XcfwQROxtjfKJmEbE5nMzbTN22va3wC6y8PRVkeJeXsFVC17WGI2D22PsEK3H5cQGOYvpH7Rr8sbGOuXjju0QetRcuixykq8HOJFxjhYDtA7e0js/5xXE9NJXF1RHhUzqFjrOmudPlb8EHr0XJo8dhrMXfQRxuFoWytkJ0cCAd34qqPKUHEMSphT3ZRRufnDvaLd48NUHoFTxLEabC6XpFW4tjzBugubleeb5cQdEikdSSOldcvYx1wxt7XuujjWJ4cMDhraqn6TTyuaY2EbydR/dBJUY7FHiVBSRRmUVjcweDbKOw2XYXjamVj/LyjebMiip82ugaMrj/AHXVwbyibjGJVEEFM4U8TbiYneb8PH+yDuovJYj5YSx1ckeHURqYYTaSXW34W3fFeop5dtTxSljmF7A7I7e24vYoJUREBERAREQEREBERAREQEREBERAREQEREBERAREQEREBERAREQEREBERAREQEREBERAREQEREBERAREQEREBERAREQEREBUcW+jN++P0KvKji30Zv3x+hQclERB3K76JJ8P7qwq9d9Ek+H91YQFWxEytw6pMF9qInFlt97aKyiDwHk3jOF4ThE75LnEC4kgtJLuAB4KrhwL/IrFW/zNmY4j8QvdnB8ONV0k0UG2vfPkG/j8VJFh9HE2ZrKaMNncXSgtuHk8UHin0LaL/wCnznvbaSpe2T56fL9VF5QiogZgldYFjaZgDni7WvAvqPxB/Be+lpoJoNhLDG+HQZHNBbpu0SamgngME0Mb4iLZHNBHJB5XA6Z+LYoyur8UhrJKYXjhh3Nv2nQLj4jNJhHnXBY2OIqZmuisP5Sb/pYL3tFhtFQZuiU0cJd7RaNSpJKSnmnjnlgjfLH7D3NBLfgUHifKrDnUPk3hUFtYnFr7d4i5+d1nyjpBh2F4HTMblmY65tvzaE/Ne4lhimaGyxskAIcA5oNiNxWs1NBO5hmhjkMZzML2g5TxCDyEuJwYN5XYlUYjG8uexogLRfSw0+X6p5IYtNLi9XDWGUOq/WxNdew3nT8D8l6ypoKSsc11VTRTFnsl7AbKQU8ImEwij2oblD8ozW4X4IOT5YOnb5OVOwvc2D7b8t9V5vzzhdN5IdBpLmqmjyyNDCDmPtEle9c0OaWuAIOhB7VSiwbDYJHvioYGOeCCQwbjv+CDwtQI/NPk/PUNJpGOc2U2uPb1+QK7bZovKDyko30QJosPGZ0mXKCewDkORXoxhtGKEUXRo+jD/TIuOK3pKOnoodlSwsijvfK0Wug8LimOU2N4q2nqql9PhcR/laSZDx0VmrrMOocew6raM+Gx05bCYxcB1zf8dV6tuD4ay+XD6XXU+qaf7LeTDqKWnFO+kgMIOYM2YsDxsg8hh3lA6bys6TIJmUdV6mIG9uwA2+P6r2OIxPnw6pii0kfE5rfiQthR0wEQFPENj/D6g6nw4KdB8vwirrIqeWhZiFPh7cxEm0BDzx1t+C9nTeS+F+baenmiFRswSJLkEk6k6FXqjB8Oqp9tPRQySdri3U/HiroAaAALAaAIOPD5K4NDIHtowS03GZ7j/deedV0lN5b1c2MdVrBaEuaXAaCxt8F7tU6zDKKvLTV0sUxbuLm6j8UHkMLxGLEfL0VMQIiexzY8wtcBu/5FY8iMOHnWsqJm/RrsF+xxJv8AIHmvYsw2ijnimZSxNkhbkjc1tso4DmeanjhiiLtlGxmd2Z2VoGY8T4oPndBFLUeR2KNgDiGztflHDS//ADwW2GuqMZpYMOmxWmp6UkN6O1tnm24btea+gQU0FMwsp4Y4mk3LWNABPHRVo8Gw2Kq6THRQtmBuHBu48UHnsdAwDGcPxOJhNO2LYPA8Bp/zwVfAKGR3k3i1fKCZKuN+W/AA6/iT8l7Kop4aqIxVETJYzva9twt2xsZGImsaIwMoaBoBwsg8HgNC2HyQxStlbrMxzW37o/z+i1r2Of8A/T2gcd7Jr/hd4/Ze7FNAKfo4hjENrbMNGW3Cyjlw+kmpBSSU8Zpxa0drAW3IPG47hk+IeUtPTU8gjfLSNzOdwFwVa8n8UbS0suBzwdHrmB7Y7N0kdY2v4r1pghM4nMTDMG5Q/KMwHC6GCF0wmdEwytFg8tFwPig+f0mORUnkw7DaWOXzhK5zXWbxO+/G2i9P5HV/TcEYxz3umgOSQv1Phr8F1GUFGyqNUylhbOd8gYMx/FSwwRQNcIYmRhxLiGNAuTvKCVERAREQEREBERAREQEREBERAREQEREBERAREQEREBERAREQEREBERAREQEREBERAREQEREBERAREQEREBERAREQEREBERAVHFvozfvj9Cryo4t9Gb98foUHJREQdyu+iSfD+6sKvXfRJPh/dWEBEWr3NYxz3kBrRck9gQbIvOP8pKirkczBcOkq2NNjM45WX8FNheNT1+A1dbLE2KWDaCzdQS1t7oO6i5nk9Uz1mCUtRVOzTSNJcQLX1NvlZdNARcbAayaoqcUhnkL9hVuay/Y3sHyXZQEREBFwsQrJ4/KrDKZkrmwyMeXsG5xsd67qAiIgIi8tNW4zhOJVUbqaWvhqHZqdzdzDwPAfsg9SirUDKiOjibVybSfL13AW1/5orKAi4sVfUv8AKyehzjo0dOHZbD2rjW/4q3DJiDsXqGSRMbQtYNm/+ZztL/3QX0VCkkr319U2pijZStIEDges7jdYZi1O/GJMMa2Tbxszk2GW2nbfxCDoIiICIiAi4uEV9TV4vi0Mrw6Gnka2JtgLb7/oqmKYhilN5MTz1bWU9W5+RmyPsgnQ/Heg9Kiip83Ros7i52QXJ7TZSoCIiAiIgIiICIiAiIgIijlc9kL3Rszva0lrb2ueCCRF5ZvlBjRlezzK1zo7Z2NmBc2+64XTwjHIMTe+AxyU9VHq+CUWcPEcUHWREQEREBFo/MWODCA6xsTuBXlaXH8TYx2Fz07n4vnyscW2YW98+AQetRatuGjMbm2pXEZWTnyyfSGV2wFLmDOy9xqg7qIiAio4o+vjp2HDYo5ZjIARIdA3tK5tbVVHpfh9LHK5sRhc6RgOjt6D0CIiAiIgIiICKliuJQ4TRmqqA9zAQ2zACbn4lWoniWJkjb2cA4X36oN0REBEVHDJK+Rs5xCKOK0hEQZvLewlBeREQEREBERAREQEREBERAREQEREBERAREQEREBERAVHFvozfvj9Cryo4t9Gb98foUHJREQdyu+iSfD+6sKvXfRJPh/dWEBQVtOKujmp3OLRKwsJG8XCnWDu0Fyg83SnHMFgZTdAhraaIWa6B2VxHwPapnYhSYh5OYj0JhiMcMgfEW5Sx2U3uFCa3ypkcWMwyliBOjnSXt81bwnBHUlDVsq5drUVpcZnNFhqCLDmg5NdXVNH5L4RS0Bc2pq2sYwt0I0F/mQp4xiuFYjh3TMQdVGskMckWXqt03j4KSqwWtOE4aYTG6uw5wLAT1XgdnyCtYbR19TXjEcXZHHLG0shhjNwy+8k8Sg4NFX1zMaxakwuBslRLVOcXyezG0Ei/wA10RjlfR0WKR4gIjV0TWlr4x1XZtB8yFLDQ1mCTVUlDSdOmrJXSF5cGNjF9Ab6nedyy3yfmqMMxAVsrXVtdYvc32WW1aB4CyDlgY7TYEMWqcUeDG1r2QkXDmk/zfG67OIYzUNqKWhw+Br62ojEhEh6sbeJValocXr+j0uKxwxUdNlJDDczFu6/h2rfFMPxOnx0YrhbI5i+LZSRSG3LkEEErKlvlbhTayZkswikcXMZlHbpZVKfEcSqcfxLD6epe18k5a1zusIWNvmIHHcFcp8MxiTyipMTrhFazmuZGdIm2NvjclXsLwV1HjuI17y0ioI2dt4B1df8UFGkxqppcDxPpcm1qsPeY89vaubNPNUmNx2DAvO1Rij2mNokjhIuHAn+b43XRjwColgxuOpLG9OlzRlpvaxJbf8AGy1paDGK5tPSYpHDFRU+XMGG5my7gfBB6OB5lgjkc3KXtDiOFwvF4jiFTV4xU0tZizsLiifljY1h644khe3XmsWhx6unqKeKloxTOu1kklicvH4/ggsYnUVDKWgw3D6nNUVQy9IJvZgHWf8AFa4PS+a8Vlo5cUlqnyRB7YpATbXU3UU2CV1FS4dJhkjJKqiY5jhJueHb/moqfBcYbicGKyzxGrc/LMz+VsdtwQW6Fv8A/mWJuO/YR2WwrKpnlk6jfITTSUudjOwG+/5FWuhmmxubEXPY2CSnDZC42ylp3/CyqWZUeWUE0bg5raDMC03BBfp+pQRU1ViVfU41T09S2OSGRrIC9oIZx7PBcWgw7FZfKitjdieyq4427SdsYdmBDbADTw5L0+FUMtLimKTSNtHUSNcw33i2vzUbqCpg8p/OEDGvgqItnN1rFpG4+O4IKeMVdbUYnFhFLVCnDYhJUVO428OH+UwOV8OOTUMOISV9M2EPc95zZH33A/BPKHA56qubXU0MVTdgZLTyOLQ4A3BBC6mCQOp6LK+gioTf+HG4OuOJKDHlBV1NDg89RRszTNAtpfKL6m3guN5NOFRXiofj76yXKb05BaNfA8PAL0WIuqmUMrqGNklRYZGvOh11+V1waDCsUqcYp6/Eo6anbTglrIBq4nigseTwy1uNvtr0o/ouLW1dRiPkXBPUyF8j6qxJAGmYr1FBQSUlfiEl2mKpe2RvEG1jdclmBVLvJaPD3MaJRPnLS7TLnJ3/AAQZhqK3G8YaaOcwYbRvALmnWZw3j4LbGKyrrMYGE0dSKSKNgkqJ72IB7B8lLV4JUUlXFV4E6OF7WCOSF/sPaN34qvjuBVFRXNroIIqrOwNnp3uLQ4jcQdEEmAyvjxmpooq+SvpWRBxkec2R9/ZB+Cv+UdZVUGDzVFG3NK2wva+UX1NlJgsDoKENfQRUTr/w43ZtOJPFTYk6rZQyGgjZJUaZWvOh11+SDz/k2W1Fbtzj762XIbwEFtie2xPZ8FNh+LTx+TNdPVyl1RSOkjLjvLv5fmQtcOwnE58ZhxHEmU0AhaQ1kA1cTpqtMW8n66pr5o6aRjKCskZJOCdWkb7fFBTnrsUp/JzCqeKaQ11c/qvJ62W9wL/iFei86YXi2Hsq8QNX0xzmyR5bBthe7fgruO4ZUTtoqjD2sNRQvzRsebBw0uPkFnDKOunrfOOLNjZM1uSGFhuIwd5+JQctpxbGaiurqKufCyllMdPC32ZC3ff4+PFdrCcZixOWeFjHCSnyiQ6ZS477fiCuTHhdfHVV1JhtdTto55S+Ug3khJ3gDsK38jqOKmkxN1PmMG32bHE3vl7fmg6mP4k7CsKlqWNDpLhrAd1yvOVXTcPpo6yXG5JMSc9tqVrgWm59nKvS43hvnXDJaUPyPNnMdbc4blycCw2ppK0GpwemjdqXVTZcxJ4gG9r/AIIL9fimIUspZBg01S0AddsgAOnDUrOFYhidXUFtZhZpIcpIe6QE34WXXRB5zyfJk8oMckO/atbyut8ZaxnlHg8kIHSHPc11u1ltbrampa2gqsXqYKUSvnlaYWl4AdpqfwupsLwqZlW7EcSkE1c9uUZfZibwb+6DqyEiJ5G8ArwWE1uJ4jh0sEFZLGKZj5pZr3cTrlZfhovfOGZpHEWXBwjApcOwOspMzOkVGfrDdqLNQcXzzi9VhJxhs+yhpCxpjA0mNwHE8wr+L1uJ12PwYdhM5gDIhJI/s14/gRzU0uAVI8kWYVC+MTEgyEnQ9a5W+IYfiNHi/nHCYopjJCIpI5Da1txHIII6NmIdOrsHkxKWQ7FsjKi3WjJO5c+vp6yhr6emoMVrKvEC4FzHOu1re0u4LuUlBW0dDV1N45cUqRmJ/lB7GjwC5uEUOP4ZtH9Go5XyuzSPfIc7j8UF+txWslxU4ZhUcTpo2h00st8sd+yw3lVKNsrPLSQVErZJWUYzvDcoOo7OxZmocYw7Gamtw2GGojq8pfHI6xa4eOnimF4TicflBLW4gY3iogIeYzo03Fmj8AgrvhrMchqMUdiUtFSsLujtZf2W/wAzrfBemw+ZlRQQSxymZrmC0hFi7xsvNMwbGxB5o20LcNzG8o9ssvey7Hk9RVmHUJpKt7HtieRCW78nZdBH5TV1RQ0tIaZ5Y6WqZG51gdDckfJc/EqyKh8rukzXIiorho3uJdYAfG66uPUMlfT0zIm3MdVHIddwB1PIqvV4I+r8qIMRkymnhiFhfUvBNtPxv+CDfC8TrZMQfRYnBHDMYxNGIyT1b2IPiFfxMvGG1Jjm2LxG4iQC+XTeqlTQ1D/KSjrow3YxwvjkN9ddysY0CcGrbb9g/wDQoPM00GPvw1uJU2M7RmQvDJG7wN41vwWKnG8TxTzVT4c/YVE7DLIRu0JHLqkq5Q0tdiGCUFFERT0LoGmaUHrPvva0dnxU+I4TVUlZRVuDQxvdTRGEwvdYFvZr+JQaUUmIYdjXQJ6t1dtaYzdcWLXA9ngVyKCsmxWsY+vx59JMJPooaWAWO6+gXpsIoamOSavxAsNbOALM9mNo3NC41XhuPYzaGtgo6eLOC6Rou+1+zegg8s6bFNk+WasY6hdM0RwhtiOF9P7rr5q7A8HqKirrumvs0RNMYbZx0A8dSOSuY7hpxLB5KWN1pBZ0ZPEbrqKtoqrFMAbDM1tPWANcBe4D2nT8Db5oObDQ1OG1dHXYljMu0mkDXxWJa5xGjR4Lo1dXPT+U9FCZD0Wohc3J2ZxrdcmrwfHcXbtq6WGGWnF6dkZ0L7jU8l1sVoKysw6lkjMYxGmc2Rp/lLu0fAoK1FVVNZ5Y1rWSv6JSxhhZfql3w43vyVLzpWVHkpitS+Z21ZM5rCNC0XAsLfFdjydwyXDqSV9U5rqqokMkpbuBPYqdPgk5wLEqF4DH1E0jo7nS1wWnT4IOM7EsUdhLMUiq3tp6MxxhnvjoHk8dVdgxPEhW4diEsxFNiEpjFNbRjf5T8e1Xavyflf5LQ4VTvYJGlpe47ib3d81YxHCJZ6jCRTljYKKQFwJ1sALW5IOU2XF8ax6tipK11JR07tk4gXOh7PG4Oq6vk3VVM8NVBUymZ1LO6ISkWLwOPiqJocaw3EK3zXHBJDWSbTaSHWMnfou5hdCzDqJlO05nC7nvO97jvKC4iIgIiICIiAiIgIiICIiAiIgIiICIiAiIgKji30Zv3x+hV5UcW+jN++P0KDkoiIO5XfRJPh/dWFBWC9K8DebD5qdAREQEREBERAREQEREBERAREQEREBERBpIxsjHMeA5rhYg9oXOwrBKbCZJnwPkeZLAbR18rRuaPBdREBERAREQEREBERAREQEREBERAREQcao8n4paqaeGrqqXpH8ZkLwA/wCWi6NHSQ0NLHTU7MsbBYBWEQEREBERAREQEREBERAREQEREBERAREQFFURCop5IXGwkaWn8RZSogrYfStoaGCla4uETA3Me1WURAREQEREBERAREQEREBERAREQEREBERAREQEREBERAREQEREBERAREQFRxb6M374/Qq8qOLfRm/fH6FByUREHdz7Z4DNWNNy7sPgp1gCwsNyygIiICIiAiIgIiICIiAiIgIiICIiAiIgIiICIiAiIgIiICIiAiIgIiICIiAiIgIiICIiAiIgIiICIiAiIgIiICIiAiIgIiICIiAiIgIiICIiAiIgIiICIiAiIgIiICIiAiIgIiICIiAiIgIiICIiAiIgIiICo4t9Gb98foVeVHFvozfvj9Cg5KIiD0V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Jd/dbz/AMLZEGt391vP/CXf3W8/8LZEGt391vP/AAl391vP/C2RBrd/dbz/AMJd/dbz/wALZEGt391vP/CXf3W8/wDC2RBrd/dbz/wl391vP/C2RBrd/dbz/wAJd/dbz/wtkQa3f3W8/wDCXf3W8/8AC2RBrd/dbz/wl391vP8AwtkQa3f3W8/8Jd/dbz/wtkQa3f3W8/8ACXf3W8/8LZEGt391vP8Awl391vP/AAtkQa3f3W8/8Kjipd0ZujfbHb4HwXQVHFvozfvj9Cg5F3cBzRZRB6RERAREQEREBERAREQEREBERAREQEWEQZREQEREBERAREQEREBERAREQEREBERAREQEREBERAREQEREBERAREQEREBERAREQEREBERAREQEREBERAREQEREBERAREQEREBERAREQEWuZuaxIvwWyAiIgIiICIiAiIgIiICIiAqOLfRm/fH6FXlRxb6M374/QoOSiIg9IiIgIiICIiAiIgIiICIiAsLKwg5cWJySYmaUxgNuRmV2smdT0r5WjMWi9lLlZmuALrJAI11C1MxmPDEROJ8qmGVj6yAyPYGm9rBQYniUlHMxjIw8OF7ldJoaB1QAPBYc1hPWAJ8VcxuzgxO3GWWnM0HiFssLKw2IiICIiAiIgIiICIiAiIgIiICIiAiIgIiICIiAiIgIiIOfRMrW1khqCTFY5buB7dFK5ldmOWWEC+l2H91ausoKeSv99B+Q/umSv99B+Q/uriIK8DakPO3fG5ttA1pBurCIgIiICIiAiIgIiICIiAiIgIiICIiAiIgIiICIiAiIgIiIKclXIZ3xU8BlLPaOYAArUz1xFhRtaT2mQEBKL6ZWffH6K45wa0uO4C6Cl5uDml8krjUHXaA7j4eCyJa9gyupmyEfzh4F/wAFo2Stlh6Sx0bW2zNjLd4+KuQSiaBkoFg4XsgrCsmjewVFNs2vOUODwdVeVLE/4UP/AJmq6gIiICIiAiIgIiICIiAqOLfRm/fH6FXlRxb6M374/QoOSiIg9IiIgIiICIiAiIgIiICIiAsLKwg5cNFVMxMzOkvFc9W6u1kck1K9kRyvI0KjZiNO+r6M0naXtuU88zIInSyHqt1K3M2zGXOIricSrYZTz08BZO/M6++91DilHVVMzHU8mVoFiL2Vykq4quPPESRu1Cjq8QgpJGslJBcLiwVibbs48kxXb9LTQQ0A77LKwDcAjtWVzdGUREBERAREQEREBERAREQEREBERAREQEREBERAREQEREHPo8ONNVyT7XNmB0y23lSOoS5xd0qoFzewfopIquCaR0ccgc9u8WKl2jBve3mgq+bz9bqPzp5vP1uo/OrW0j77eabSPvt5oIYKbYvLtvLJcWs91wrK1D2uNmuB+BWyAiIgIiICIiAiIgIiICIiAiIgIiICIiAiIgIiICIiAiIgo0X0ys++P0VmeaKGO8rg1p017VWovplZ98fop5KcSVMcxP8ADBs23FBzNrA1hiZXObCf5chuBwBXSpJoJIwyneC1gtbtCnyjgFD0cCr24NjkykW3+KCHE/4UP/marqpYn/Ch/wDM1XUBERAREQEREBERAREQFRxb6M374/Qq8qOLfRm/fH6FByUREHpEREBERAREQEREBERAREQFhZWEFVmHwMqukBp2hN73U00LJ4nRvF2u3qRFd0yzthDS0sVJHkiFgo6qggq3tfKCS0WCtIm6c5NsYwAWAA7FlEUaEREBERAREQEREBERARYRBlERAREQEREBERAREQEREBERBVgoYaed00ebM697lZdQ0rnFzoGEnUmysogq+b6T6uzknm+k+rs5K0iCCGlggcXRRNY4i1wp0RAREQEREBERAREQEREBERAREQEREBERAREQEREBERAREQUpKadk75aWVjdpq4PF9VjZ4j76D8pV5EFHZ4j76D8pTZ4j76D8pV5EFDotTM9nSZmFjHZrMbvKvoiAiIgIiICIiAiIgIiICo4t9Gb98foVeVHFvozfvj9Cg5KIiD0aKt5xo/rUX5wsecaL61F+cKZhMwtIqvnGi+tRfnCz5xo/rUX5wmYMwsoqvnGi+tRfnCecaL61F+cJmDMLSKr5xovrUX5wnnGi+tRfnCZgzC0iq+caL61F+cJ5xovrUX5wmYMwtIqvnGi+tRfnCecaL61F+cJmDMLSKr5xovrUX5wsjEaM7qqL84TMGYWUVXzjRfWovzhZ840f1qL84TMGYWUVXzjRfWovzhZ84Udr9Ki/OEzBmFlFV840X1qL84TzjRfWovzhMwZhaRVfONF9ai/OE840X1qL84TMGYWkVbzjR/WovzhY840X1qL84TMGYWkVXzjRfWofzhPONF9ai/OEzBmFpFW840f1qL84WPONF9ai/OEzBmFpFV840X1qL84TzjRfWovzhMwboWkVbzjR/WovzhG19I9wayoic4mwAcCSmYMwtItc48eRTOPHkVVbItc48eRTOPHkUGyLXOPHkUzjx5FBsi1zjx5FY2jeJ5FBui02jeJ5JtG+PIoN0Wm0bxPIptG+PIoN0Wm0bxPIptG8TyKDdFpnb48im0b48ig3RabRvjyKbRvE8ig3RabRvE8im0bxPIoN0Wm0bxPIptG8TyKDdFptG8TyKbRvE8ig3RabRvjyKZ2+PIoN0WucePIpnHjyKDZFrnHjyKZx48ig2Ra5x48imcePIoNkWheALm/IrG2j7yDdFptmd5NtH3kG6LTbR95NtH3kG6LTbR95NtH3kG6LTbR95NtH3kG6LTbR975Jto+8g3RabaPvJto+8g3RabaPvJto+8g3RabZne+SbZne+SDdFptmd75Jtmd75IN0Wm2j7ybaPvIN0Wm2j7ybaPvIN0Wm2j7ybaPvIN0Wm2j7ybaPvIN0Wm2j7ybaPvIN1SxX6M374/Qq1to+8qWKysNM3rfzj9Cg5iLXaM4ogoUckLKZwe5oOtwd500t+K2DqebZiQsa7ZW4C910h5OREfx3ck9G4/fu5Lz7bPLsu59qHqjq2LyCQdba6raNtG94EYF81hr1vD8Fe9G4vfu5IPJxgNxUPHiE226XbbpRkFA0Xs1zwXXBO866LUtoMptk11Ivr+Hguh6Nx3/ju5J6Nx+/dyVxbo226c6pNKKeZkOzucpGt+S2aKBxbfI22+536K/6Nx+/dyT0bj9+/kptt0m23Si3oMbg5pjNn9p7FgMocjBIWZibOLTu8Vf9G4vfu5LHo3H793JXbbpdtulEHDy2zg0DiDrvUkMFJKXZGMcQOtYmw07FaPk5EP8A5DgfGyyPJ2NoNql4BTbbo2W6cqmbSmnO1LGvz7yexWgaGOYujdHe2tzoNOxWh5ORH/5Dln0bj9+7kptt0bLdOceiHa5WwgCwbc6niVMYqPZucxzcmgeQdN6t+jcfv3ck9HGWt0h9uCu23Rtt05wipH4g1kYzNPD2VuOhBwaSy1+sAdAbdivDycjG6oeDxT0bj9+7km23Rtt0oNNAAAWxu8b+KWw9rGkZXEA7zvPir/o3H793JPRuL37uSYt0bbdOdMKHZv2eW9uOt+y3gueF6H0bi9+7kno3F793JZmlpZnTtLzyL0Po3F79/JPRuP371OOycVnnkXofRuP37+Sejcf1h/JOOxxWeeReh9G4/fu5J6OR3/ju5Jx2OKzzyL0Po3H793JPRyL37uScdjis88rOG/8Acab/AMjf1XY9G4/fvUlPgMdPURyiZxLHg2srGnbKxp2iXcWVhZXpesREQFhZWEGr/ZVSqqoKSFr5iQDorcnsrmYvBJPBDs4zJleCQOCzaZiPDN5mI8JKbEqWqnEUZOa17EK6Aw7j81xqSml85xy9HdGxrCCTZW3UEhc4h2hfmtfxUrM48sUtaY8r+RiFrALncuZ0SoEuRpLWjXNmPFWIoJmxta+xtrvvfgtZbiVsNYd2qZWZiO1c6ooqp8rHRS5RbU33H4dqrdDrHuyNcY8mXN1zZ2/UFVp29m1YLWN36X01K5D8NrMga2oJJN3dY6raooKyeYuEgY0ga5r2I4BB1S1jd+n4oWsBF9L7lyPN1YZCXSgC975ifhp2WWww6pdTRxSyXLHl2bOb3sQg6pawDXRZ2bVQpqWaKMiV+dxJcTe/wWwppnR6vINt10Ft7AG3ChmlZDG6SQ2aO1SBpbAGk3IVetY+WnLWNzODmm3wKDEdbBJII2ucHu3XbZWFzoqeXpUTskgaHXJeRpp8V0UGudm0EeYZyLgeCkZ7QVd0bzWNkA9WGEE5u34KxH7YQTIiICIiAiIg0k/hu+Cq2VqQ2YbmyrZ294KMyxZLLbO3vBM7e8ETDWyWWr6iCPMXzRtyAF13DQHddaOraRubNVQjIbOu8aHxQwlsllr0mC38eO272hwv+mq1ZW0kjgxlVA5x0AEgJKGEllmyZm94LOZveCGGLLFltmb3gtXSxsaXPe1rWi5JOgCGHnZ8ckj8qo8NAkyue1ugGXKWk/G97fgunWVz6ed7GMaWxMa9+Y2JBJFm+On6K0Z6TPrNDm1/mF9Bc/JHT0jjndLATGA65cOqDuPgiqLa+SRrH2Y1r3tDWtd1wM4bqLeKhgxaoqHxsZTsa6Utyl5NgC1x1/L81fldQPyF08LbuEgIeBntrfxHb+CkM9FGC7a07RmGuYDUj9bIqhHisr6iKMwWa7Zhzr7i4X0+H7rFdib4XzMaGhmR2SQG93ZC4f8Ao/FdXLCXB1mXAsDYaBY2cF75Y72tew3Ijm+c5Xs6kcbHDaEtldYgNtofE3v8FVGNTM2zhC6RoJeA7TK3Kw2+Z3rulkL/AG2xu1vqAUMcB3tjOt9QN6K51bWTw1JMGzfGymklexxt7JHDt3qxh1TJWQvlfG1jdo5jAHXJDXEXPJWbRa6M1uDoNb71sCxos0tA4BEYsllnM3vBMze8ETDFkss5m94c0zN7wQwxZLLOZveCZm94IYYssZUMsYc1pkaHO3AnUrQ1lL1b1MQzEhvXGp4BDDeyp4mP+nb98foVY6ZS5Wu6TDlebNOcWPwVTEqqndDkFREXtddzQ8XA13oYUYxvRawyxyNzMe17T2tN0VV6dvsj4Ista4tG7cliO0XRoXmmdMiqJ5IY6jOHPz3HVI/lt4r0uV3gs5XeCDzMM+KCRtRIJj1AC0M3gO1042W7Z8WlIcHSMaSBYx9hXo8ruKZXeCCtQulkooX1AIlLesCLaqws5XeCZXeCDC5ePNldhtoQ8naNJDASbfgurld4LDQ7Xcg8lkrWRMdM2QNYA4udfdc71MJ8VkY9mU7ExDKMhNxYbvFemfEJWFj2tc07wdQVkMIFhYDgEHmad+Iw1DXiGVsRiAIAuc2tl1cFmqpqR7qxrg8SENzNsSF0crvBZyu8EGqLOV3gmV3ggwspld4LOV3gg1RZyu8Eyu8EGEWcrvBMrvBBhFmzvBLHwQYWVnK7wTK7wQYWDvNt9ltld4LGV2bsQeYYMRie58LZ9qAROXC4JvoW8dL7kkq8Q2r+jF7nANzuLOsB4henyu8Fq2IMc5zWtDnG7iBa6DgmoxVjHvcJHZswytZutaxHMrqYVJUTYfC+rBbNfW4sd6uZXcQhDgRfiEEqIiAiIgLCIgqYjWwUFPtal+Vl7Xtdc30mw0D6Q78qz5VxbbDAy9uuF4/ze7vH8q1E0j/ThfUms4ev9J8N+sO/InpPh31h35F5Dzc/TU6/ZQYc8nQkn7qu7S7Y5pev9J8O+sO/Isek+HfWHfkXkfNz7XzH8qebn8T+VN2l2c0vXek+HfWHflT0nw36y78i8h0H+p8ljoP9T5KbtLs55ezZ5SYc9waKnU8WrX0mw36yfyrx3Qf6nyToJ958k3aXZzy9m/yiw9jWl1To4XHVWvpNhv1o/lXjug/b+SdB/qfJN2l2c8vYnynw0f8AyXflWPSfDvrLvyLx/Qft/JOg/b+Su7S7OeXsPSbDTvqHW+6s+kuF+/d+VeO6D/U+SdB/qfJN2l2c8vY+kuF+/d+VY9JcL9878q8h0H+p8k6D9v5Ju0u055ew9JcL9+78qmo8dw+rqmQQyl0j9wyrxHQf6nyXR8n6XZ4zTvz3tfs8FN2n8S1XWmZw96srAWVl6RERAREQav8AYK0W7/YKxk8Sg1RbbPxKbPxKDkV2FzVdVL69jKadjGytyXeQ0k2BvYXuqUnk9UyTTSPq43F4s0lpO54eLi/hbRek2fiU2Y4lBxJMJqZJy4zwiNzjIQGG+Yx5OO7tWIcDMUkbw+O7HQm4bY9RpB5rubMcSmz8Sg1RbbPxKbPxKDVVq2A1VDVU7XBpljcwE7hcWVvZ+JWgbq7rHeg4kWBSNZ1pYWkve7LGzK1t4y3QX8blRPwioqnljvVbGOJjXn2ZHMJJ0BvbVeiDAf5is7PxKDgS4FK6KNkM0URyOa9wDiTmvcandcrV2A1AoRRx1bRDmLrFpubtsbkEE66/JegDAf5is7PxKCCmjdDTRRPdmcxgaSO2wUq22fiU2Y4lBqi22Y4lNmOJQaottn4lYyDvFBhFtsxxKbPxKDVFts/Eps/EoNVg7lvs/ErBZYbygo11LPM+CamkYyaEm20aS0gixBsfAKjBg81FI2eKWOZ2S0ofHck5i4luulyT8l3AzQalZ2fiUHnPMstVGx78sVzIHRPJ0a5+b+U77LTFcHkbC18UzWPzzdYN16+o5L02z8SqWKs/6Zup9sfoUHncMpH0ccrXva4vfn0vpoOKK5l8SiD0V7RXG8Bct8meMvvxuc1sp+C6jbZAPBQPoaZ787oxfedd6iIIa2QdFY+O4luM5O6ykpa8VM87GM6sZGV1/aU0tNFK6Mu/09wHwsoYcOp6eV0kA2Zda4adNOxFRHEZjTySNp+tG8tcC7QADepJq2RlLHOyG4c3M7MbWSbDo5Y3MEsjA6TaHKRqUnw8TsY11RL1CCLEKiKLFHyyhopyGnqgk65rXstTjAbFC50eV0hNwT7IHarEWHxR1G2zvJ32J0va1/itX4ZA6NjA5zct9QdSDvCC61wc243FUcXmkhow6Fxa4yAaGxsrkMYiZkDiQN1+wcFh8bJWFkjWuaTucLhEct+IzUo2ezzuyl4LnX0G/XlzWz8VmjvmjjJbYFoOpJF7jwXSEELWZGxsDbWsANy1kpoZAczG3Iy5ra2Qct+MyshJLI3PFjoTYi1+as1tY8UUM0GrnPbdoPHsVplJTshbEIo8jdwsOa2ZTwxtLWsaBfN+KLlzWV9UamSPZtDsxs1x3ADwWrsafkZI2JuVx0BOpGgPzXW2cYcXZW5uNtVqYITa8bDlNxdo0Qy5TcUqGMBk2Zu9wJ4DsWIcWlFNIS0Z2PLRn3u36/DRdbo8BNzGwm9/ZG9HQQu0dGwjxCGVKoqpZMLjqonbMmziAL/gtZ3SiseIp3AMjLnA+yCRouls2ZAzK3KOzsWMjOto3rb9N6DgitqMuzM7muYC4uvcOPYAV1XzySU+VmZr3R32gFw0qfo8GUN2TMoNwLDQrdrGNBAAAOpsg4dRW1DW0pEh1jDn+OvzWDW1GdrRObSHrm38PrWXbMMJLSY2Et9m43LBghOa8bDn9rTehlDhs7pqUGR2ZwJF+IvvVxRtZGzVrWjS2gW9whllaj2z8Fm4WL9c/BQy2K5lZLK2vhjins5xHq+y3aSulcKJ8EEjw98THOG5xFyqZShYduHxCzcLVxBt8QhlIiIgIiIMIiIOdjFNLU0zWwAF4eDqVyjh+Kkbo/wK9HJ2fFa3CxNcsWpEvPmhxWwAEY//ACWOgYrrpHzXWrqV9S6N0c2zy9v91UGG1o34gbnebKcbPFCk3DcTY0Na2MAeKk6FiupLYiew33Lr0MElPEWTTmY3uCd6sXCccHFDyrsDri4khlzr7SeYq7hHb7y7lfRSVUsT46jZBl7gdqqtwysLS01pawaAcfFTihOGrm+Ya7us/MnmGu7rPzLtUdFU08zC+s2kbQRlI3ro3CcUHDV5TzDXd1n5k8w13dZ+ZeruFi4Tig4avK+Ya7us/MnmGu7rPzL1VwlwnFBw1eV8w13dZ+ZPMNd3WfmXqrhLjwTig4KvK+Ya7us/MnmKu7rPzL1VwqdbSSVLmGKfZlo38PFOKpwVcHzDXd1n5lawzCKumr4pZWtytJvY+CtNw+tLiTWuYNwA1v4q7QwzQBwnn2xc64PAcFY04jyRpVicryyiLo7CIiAiIg1f7BWQsP8AYKyNyDKIiAiIgIiICIiAoJS0Mlzuyt7Te1hbj2KdROynOH2y31vu3IOfhNQ0RvjklBftnMaDJmB7bNJ1On9+C1xOvmpZ3iN8QbHEJMjhdzzciw10+a6DWwNDQ0MAaerYCwWjoKd9Vt3AOkDQ3WxsLk/3QcqLEJ46rK98bYzUuY42JPYALF2m/eL/AAWnnWuawSF0Bbso5SMhvZzspF7/AI3XYfsGuY7I1zs1gQ25BK3DIjcANOlrWHJBxTjFYY55WsjDWZwGutduU2uetc8hvW1XitTStlYXxumic4k5LBzQ1ru12ntAdvwXVaKd8sgDWF4s15y67r25WWZujNY6SbJlaM5JANvFBXr6uWLorYpI4tu4gvkFwOqTxHBUY8Wq5YJJxsWsjia83Bsblwve+g0B+C6k0FNUOhMmVwjOZjTa2oI3Ld7omAG18xDeqLoOQcWq43SDLHUNZJsQ+JpAc8tBb2mwubH8FtU11VSzysuxz3GNodbRtwb6F1t44jeumZKaAMZdjA52VrRuvv8A7LWKlgiMpJMhlN37Q5tOGvYEHPixGrO2dOYoo4IRK8hucu1fqLG38oKt4TVy1UMm2yl8b8pLbC+gO4E8eKttZGG9VrbEW0GluCigkgu9sIa0MdldYWF7A/3QW0VaKqbI94LXMDDa7rAH4aqbaN4hBusHcVrtG69Yab9Vm4c24Nwgy32QsrA9kLKAqOLfRm/fH6FXlRxb6M374/QoOSiIg5sT66VjnsnfYae1vWJpa2FrXPqHlr9xDrrSnqzDEWBgcdcpPZcWKxNUtlibHssoaNNb2K8nw8OfCSN9dJltLKA69jfRbDzhkDjLKAb2uUhxN0MUbWxC7Nxv/wA4rBxE2daPU3N77rqrlqJK8gkPnIG/VZc+uBAEsrri+hWTiT3ODizhoPD/ANrJxN/W6gFyPwsqrQyYgHEF89wLkXWzHYg8XEk1sua5PYs+dHWAMdwNRqd9z+6eciWta6PsLSb77qH/AC0glrZ3hsc0pPx3LO0r7i0kxvusd61gqm00j8jC5hIIBNjotxiTg02j1IsTf/lkSJYL8QDg0vnBO4cUElcYw8SzG7soFzvW7cTcHAujzWN9T4WWDiWaQPdDcjszaWT/AJVo2Wve8sbJMXjeLptK82683W0Gu9OnA1T5zFq5trA2t4qQYnaJsYh6o3670hI/+tZnV8LiDLKctgSDpdYkfXsc4GWY5Rc2O5SedT1rQgE9t1qzEQzOBDo/TVxJCv8Ayv8AyiZUVkgJZLM4DfY7lJH5wklyB8wO/U7lCyobCZGxNJa8jeeCtnFiSPU6DcM3x/dSEifCuJq0tL2ySloNiQUM1cHhhkmDjuF96Q1roowwNuLk69t1tLXmSeKXZ22YItdDLAfXudYPmve2/tR8ldGXB8kwy7zfRSeczZ9oQC433rSXENpC9mysX6XvewvdD49oumVP1iT8ydLqffyfmUF1m6xmWM2TdLqffyfmTpdT9Yk/MobhLpmTNk3TKn6xL+ZOmVP1iT8yhul0zJmybpdT9Yk/MnS6n38n5lDdLpmTNk3S6n6xJ+ZWcOqqh2IU7XTSFpkaCCfFULqzhv8A3Km/8jf1WqzOVrNsw9wsrCyvW94iIgLCysIMO7Fz56iVtRkaDe+gtvCvv7FE6ZjX5XOGZQROqZBIWhguHhvxC1fXFkgaYx7eW91asPBC1p3hqopHEXCQt2QdqQCDdTU9WZZtmWgdUO3qYMYNwYPwWQ1oNwG34gIK1W+pa9op2gixJuoW1lWd1Lu33V18zIyA97Wk7rnet8w4tQc4V1WWucaS1uztW762faMYynuS0E+F1eLtL3CXF94Qc91dUtaL02t9PFbMrakuiD6awedbdgV0Oa6xzNK2FyN6DI1WbLGqaoM2SyxqmqDNlqPZWdVgXsgrxyTGukjc31QALSArBGo+K1EjTIWBwLhvHBbG9xdBuiIgIiICIiDV/sFL2CP9gqvXPcymc5vEfqglE0ZNs7b8LqRcadwEZd1BHYEOzdYntV10k7cPY+MxtkyguMt7AdpNlBdRcRuK1DnUhe1kUUrWFzixxF3G1gRoOzfxCt19XNDLFBTtYZZGuf6y9rNtfd8QqOgi5kNdUPq6drmxbGoZnaATnaLA3PZa5stq6rqKaohyNidE97WZSTncSdbdmg1/AoOii5FPidRJMLwsdHKx0kIabGzSBrfjcFQy4xUCno5g2OOOaHaSPcxzms3aXG7fvPBB3VVqw91PMIo2Svt1Wv8AZJtpdWAbhQVE/RoZpspcGDMQN9raoOM3CZTERsI2O2EjBdwN3kg5t2nb8FmpwysmqJ32ZZ7JGAhwAII00tfs1uVb8556wCOxgEchJJADi0tG/wDEhZZjMb9naM9eQxk5hlBFu3xvogrTUuxqBG2Ietqo5I2sb7IAbmPhuUuFUVVT1ss1QGgSMAOUi2YEm4AA018SpY6+V+yMkeQPqHRXBB3Zv2VyrqW0tLJO4FzWC5A3oOYKapZO98bA97Kp8lnOy5mubYWPhe34KCLCakRmPJG3PTbKRxdmBdlsLaXGv4LoS4oyKr6Ps3XDwwvJAbewO8/Hd4FR0+KyviYX013yTvhYGuH8pdqfwaghfhss5ne6KOJz6VsUYvfK4F193xG5Qy0z2OAdA2N0s8To4oxmDQ0jM69rDT9FediuZrssThdkjo3adbLoVFJjBFPOY4iXxQiQZyBmuAbgcNfkggZhtQwNtBGWxT7RkbnAkixB1t4jfrot3YVKDK4Fsga9phY42GTMHOafidPgArkuJsgk2czCx/VIFwbg3JP4ZTyW9HXCrdl2boyY2yAOI1ab2/RBVZQVHmuqgGRkkrnOawHqtBPs3/5vK1p8PeapkstPFGwSOfswQQLsAHzBWtPjTo6VrqmF5e5rnNLbdcB4b+G8K35yAlML4i2YOsWZhoMt81+Glvig57qCrcJ3CkhjfK8Xs5vsA6NGlge258fBS0+FzsFK17mhjBaZt75g1xLLaDtK3GMmV8bYIQXGcRvBcCLFpNwR8FirxhsTC93q2xzZJL2Jt1uzxtoghfhNQKZrIgxh2TA8Cwzua6/A9l94XRwulNJSFrswc5xcQXA2vwsAPkohjEYnZCYznOQOGYXaXbvjv7F0zuQB7IWVgeyEQFSxb6M374/QrQzTMxdsDn3ikjLwCy1iCNAe3tut8V+it++P0KDkoiIOwKWnIF4WclnolP7lnJSt9kLKm2E2wh6JT+5ZyVOKpw2Wd8IY1rmXBLmWBtvsV0rLjPwOV7pM1TZpLnRgM9ku334piDbC0JMNdOIRsS8tzW8L2WxdhzTZxgB4aKhF5PPiYMtS3OBv2fbmuFlnk8BYyyte64JOz4JiDbDqNpqZ7Q5sUZadQQN6z0Wn9yzksUdP0WkigzZtm3Lfip0xBthD0Sn9yzkq9WaKjh208LcuYNGVtzdXlSxOidX0mxa8McHhwJFxomINsK3TsNIYWxBwfusz/nBTufQNiL8kdw3MW6XsufJgEkMBfHLtXtboy1rnXT5ozycJu90rQ57ACC2+U2Hju0TEG2F6GagmkybNjXWB6w33ViOGkmbmjZE9u64C5jPJ5zZGyiq9YGZL5NLa304q9hOHuw6nfE6TaFzy+4bZMQbYWOiU/uWck6JT+5ZyUyapiDbCHotP7lnJOiU/uWclMsJiDbCLotP7lnJOi0/uWclMiYg2wh6JT+5ZyTolP7lnJTImINsdIei0/uWck6LT+5ZyUyJiDbCHotP7lnJOi0/uWclMiYg2wh6LT+5ZyWOi09/4LOSnWLXJ+CYg2w50VThksjo2hgLQTdzbAgbyD2qTaYfd2kQaADnNrG6pv8ny8ZHVF2RgiEZPZ1vrxUD8AlqZZRI5sYblykN6ruOg3BMQbYdX/wC3kuF4bsF3DTRSxQ05ySRMjIJBDmhcw+T9oy2OYNcc3WybwbaHkr+G0ZoKKKmL85YfatbtTEG2F9ZRFVEREGEWVhBo5wFrmypy0zZJb7YBhNyO1V/KL6E0Zi0F4BI7FwjBGACa3eOK52viXK18Th6SamL5C9kzRd4dYlH05MjXNkbYPzHVeaEUOX6Yb9l3blgRR53A1hABsDm3qcjPK9D0N7pC4zMF3E2BU9PCYp85laRlDbX+a8yyKFzrdLcTbjZYEUN9aw805F5fp6qeCCocDI7cLDXRVfNUBIvO+wN7XXmqlrY7bKoLwezNuUOd/fdzWeX6ZnWx8PXeb4w14bOevYandZBhtOAAJnfHNrdeR2j++7mm0f33fmTm+jn+nrY8OhBzOmJd8dyt0rI6anbEJMwb2k6rw20f33fmTO/vu/MnN9HP9Pf7RneHNNozvDmvA7R/fdzWM7++7mnN9HP9Pf7RneHNNozvDmvAZ3+8d+ZM7++78yc30c/09/tGd4c1gPZb2hzXgc7/AHjuaznf33c05vpOf6e2ZFEypfOJBdwsRdT52kizgV4HO/vu5q9gr3HFYLvJ37z4Kxq5lqNbM4w9msrAWV2dxERAREQav9go5oc0gi4O8FH+wVkbkFNuG0zXhwjvY3sSbLevo21tK6B73sa4i+S2o4ajcrSIKL8P2rY2S1Er2MIJacoDrG4vYfosTYcJi1zp5c7S7K8EXDXb27t27kr6IOfFhjYaozxzSgloZl0IDQNBuv470dhxdPBMaqfPCzID1TfiTpvK6CIKNNh0dPJna95sC1jSRZgJuQNOK0fhcbqKOj2sogYwRloI67fE2/Sy6KIIYojGX3kc4ONwDazfAeC2LQ7ODqCd34KRU690zKKodTAmUNu0Dfe3Ygi820T42whgDYWGMNa61gbXB5AqOOhopzJE2WSSz80g2pNzu635VTo4ZHVk2SSpEL5Ll7gQ51mDtI4rUPl9cWPrC18gY0EOBaBveTbt4Dssg6zcPhY/M3N/E2oBcbB2uoH4lbNo2GgNLM50rXNLXFxNzdc2nNe8UzS6U7VoEjnC2TKSTfxcLBZoKiaGN9RVyS2bHeWNzHGzr7xp8dBfsQWX4VSDqSOkO0fmIdK7rkAb9ddylhoKdjxJESbSOkAzkgONwbD8Sta9rjU0Lg1xa2Y5i0Xtdjhf5rkxT1MMcuQzOZapa0sYXdcSdXcN+9B058OiaJNi8MllDmtzkuDc2rrNv+Kea6VxySFz3bLZ2c86NsAbDs3LmzCplqWue+oZKySQAiMlrG7Nwa4aa9n4rZjqwyQytZKGMGWRxuXOaH9lxfx+CDrtoIQ+N7m53xtLGuebmx3/AKLNLQw0l9lmuQG3c4usBuAv2Khh01S/EpBIJWwuY42kBOVwda1yOHBVWT1Uj5zDLO+QTTsIyksawB2W2lr3sg6pwqlLI2lptGCG9Y7i4OPzAUs1FTzyukkjaXujMRPaWnsXKrHVUGybEalzmNa/Pq7MS7UWA4fqkjq9m2Y9szoo3BjHtPWeHOvmNhuaLDTxQXRhVKAW3kzEtdmMhzXGgN/gbKQYbBtTK7O95cHdZ5NrXsPhqVz6eSp2mHF5kL88rZC5tiYxexPJq7FNOypgZNHcseMzbixsgrxYbBDK18WdmUAWa4gEDcCO2yuncsrB3IA9kIg9kLKCqKKIVXSTndIL5czyQ2++w7Nyjxb6M374/Qq8qOLfRm/fH6FByUREHfa1uQfBQvqImncSOKmteK3aQuS/atbs3Ryl4uLN9k/FQdZoY5oLTcHctsrVy3RTwyUbWyOBOYOaPZ3dqjwuSYTysme4t0bmJvd3gqOxlbwTK1cKV8rIy180ojFQ5rn9trafNSVVR/0EBkne2Ui1gbXPElB2crUytXEppJn1mR08jnklptuy5faH4qN9RVMpqbrusC4ku3vI3BB38gWh2bBd5sCbalIJBLGHDf2jgeCr4jDJPThkQu4SAoLeVqZWrjR4fVMObM/MA0i7za+bX5KWhp6xhqTNmAe3qjNfreCDqZWrBDGgk6AalcWKirhG0Xc3rZXXfrlO8/FS0VHVxmo2z3uL2kC5uDvsg6RkhEYfnGU7jdbMdHI27CCFxIqCsEWXIWNAtlL73NjcrSGmq5XNLHPEbXkdU2sRbX4IO0JoM+TOM18tvHgpsrf+FcB+HVzy4Mu07QODy65U0UFZDWdIlEhYBoxrri1gLc0HZyt/4Uyt/wCFciqjqZsReIWvFmts7NYN46KN9DWh0DWB2UAZjn/NdB2WmNxs1wPboVtkaubhNJNSm0jcrQwNAvfW66aDGQJkatkQa5GpkatlhBjIFjKM34LZY/n/AAQMgUUk0EcjY3vDXu3AnepiuZX0s8lZHLAwhwAGfNoBfW4QdLK1Yc0C3xC2G5Yd2fEIN0REBERBhFlYQQVVPFUMDJmB7b3sVV80UH1Zivv7FE6ZjHZXOAO5SYhJiJcqtp8Oo3R56RpD954KBs2Buv8A9PYX0OXeu65jHkZsriOIusbCK46kf5QpthNsdOdSUmGVkZkhphYGxuLFT+aaD6uxXGsa24blHwWRruITbC7YcSuiw2imjY+jadpfUdih2+EZPooD7XyruybIPa2TIXH2bhYEFO29mRi5udAm2E2x05NIMIq5GRspwJHgnKRwV7zTQfVmKzlha4EbMOOgIAWxexoBL2gXtdNsG2OlTzTQfVmJ5poPqzFbbIx17SNNjY6rbfucE2wbY6UvNNB9WYs+aaD6sxW2vY5oIe0g9t0D2OFw9pHxV2wbY6VPNNB9WYseaaH6sxXLt77eaxtGF5ZtG5h2KbYNsdKnmmh+rMVSsgw2jcwSUrbHUkdg/uuyG37VqYmusXBptxF1dsG2OnCMuDBxaafXfoL6K7h0WHTPM1JEA6N2Um24q3HFTiRzGNjzjVwAUzYmsIyta25voLJtg2wkWVhZVaEREBERBq/2CsjcsP8AYKygyiwiDKLCIMosIgyiwiDKgmmZTxyzSmzGDM48AAplWq6ZtXTz07/ZkGUn8EFLzzCKWnlOzDql+Vjdq2w17Tu0Hz0UkeImWtfTNhN2ute/Z2k6adnMKF2CB+d5ezaPzA+r6oDgAbC+h6o+amOGHbRyCd3Us3W/si1hv8DzKDo2Cw6NjhZzQRe9ithuRBq5jXNLXC4IsQtY4Y4Y2xxsaxjdzWiwCkRBjKFnKERBjKFpHDHGHBjA0OcXG3aTvKkRBjKFmwREGjo2ONy0E2tqOzgtmtDGhrRYDQALKIMrB3Ih3FAHshZWo9kLKDKo4t9Gb98foVdVLFfozfvj9Cg5KIiDoNxugDQNt8lnz3Qe+HJeeoqOKenc94Oa5Asd2l1I7D2GOzQA/idy475eeNS0w7nnug98OSDGsP8AejkuEMOax0jS4PIbcadq2kwpu3LWyBrcubjZN9jks7fnrDz/AKoI+CHGcOO+Rp/Bebiow9jztLOa4tAAvewU3mo3b6zeCd2qb7HJZ3hjWH+9F/gnnrD921HwsuCMNa8DI9w6lyS3t1/Za+bmixfNYEXFhe4TfY5LPQ+e6DsmHJYGN0A/1hyXDOGt6O51wHs1uO3f2KtV0Zpo43F18/ZbcpN7Qk6loem8+UPvvknnug98OS8hZLLPLLPPL1/nug98OSefKD3w5LyFksnLJzy9f58oPfDksDG6Af6wH4LyNkt8E5ZOeXr/AD5Qe+HJPPdB74cl5CyWTlk55ev890HvhyTz5Qe+HJeQslk5ZOeXr/PlB74ck8+UHvhyXkLJZOWTnl6/z5Qe+HJPPlB74cl5CyWTlk55ev8APlB74ck8+UHvhyXkLJZOWTnl6/z5Qe+HJY890N77b5LyNkTlk55ev8+UPvxyTz5Q++HJeQslk5ZOeXr/AD5Qe+HJbR4tRzSsjZKC5zgAF46ys4aP/uVN/wCRv6qxqzMrGtMzh7hZWFleh6hERAWEQoNXuDbEkAeKpSU8ck2bbgNJuRoq/lHrQtBdlBeASuAIaWxvV2N+O5c7WxLna+Jw9E+lzTukE0Yu4EWPZ+6kfA0yNc2Rlg/PqV5o09O0AuqyLi41Wk8ETGjJPmPaL7hxU3yzyz09F0PNJmdNG25J6pU8EQhnz7VhGUN36nxXmDDS9lURpxWNjSj/AOVf8dyb5Tlnp6qohhqHtc6bKQCNCNQVAcPpy36Qc2utxqvNNhgL3A1Nmg2BvvCk2NJbSq1HjvTkXll6AYZS6XqHafaC36BTbJke20YSd41uvLviha5pE92EakHcVIYaQMP/AFRJ01unInL9PRnD6Zz7mc2zXsCAto6OCJz9nOQHizusCvMCKmDnA1OlgQb/ACW5hpczTt7DhdOReR6B+HU2ztHOQR7JLgbeCx5spizKah262jgvPGKmsLVJv8VXlDWSuayQvaNxvvU5cJOrj4erOG0ZbbbEcetvR2G0pdmE7mm1tHBeSv4nmlzxPNTm+k5/p7qDZQQsibICGCwJOq32sdrZ2814G54nmlzxPNOb6Of6e4ZHCypfOJRmcLEXFlNtGOIDXtJ4ArwV/E81dwU//dYdTvPb4Kxq5nGFjWzOMPaLKwNyyuzuIiICIiDV/sFa5PtO5rZ/sFayyCKMuKBl+07mmT7TuaqPrJIxnc1pb2gb1bErDEJMwDSL3OiDOT7TuaZD3nc1jasuBnbc7hfesue1gu5wA8SgZD3nc0yfaPNZzDTXesGRjXBpcA47hfVAyHvO5pk+0eaCRpJAcCRvAO5YM0bbZntF91zvQZyHvO5rUN6ztTv4qRQTQtqI5I33ykjcbHsQSZftO5rUlodlzm/C64UVFKcTl2AyNgmYNqZDmyhg6tu2/ioYJ3nZOeYw99MQzI0FwOVxObtA00Qely/adzTJ9p3NcBlZPAyd2262xhLIzuaCBdw8BqunQSTT08hllY7rERyMIOlu22l73QXMn2nc0y/adzXBjr6oNgijfGw7JhaH2AkJJBGvw7OKiOISGojqXz2eIpbxtaLxHO0AG/8AdB6TJ9p3NYyfadzXB841bqWRzJW5omTOJABzZSLfqr9fVPiFKA8RNmfZ8pFwzqk/Pcgv5ftO5rOT7Tua8/S174m0cYmuOo1wIAzZiRcdqu11ZLT4g1geHMczqxtsXF1nHXttoNQg6eT7TuaZPtO5rnYTUz1Ie6SWORmVpGW1wTe407Ny54xKujo4Zi4SGZlz1LCOz2tJ5OvrwQegy/adzTL9p3NcyWWWTBKp0kjXnI/K9pBuLeHaqktXM+ZsYmbPG2oa0SNba943EjTtFvmg72X7TuaFmm93NcryffMKWGKWTO3osTwS2xFwbj5LsHcg0DNB1nc1nIe87mth7IWUGmQ953NUcVb/ANM3rO9sdvgVe2jNpkzDPa+W+tlUxb6M374/QoOPl8TzRbIgptwnEmMLWNLWneA7ethhuJhj25L5xYkncF6hvsj4LK58cOMaMQ8p5rxMknraix66yMLxMa2df769UuE3GZopnmbZvizPa1rdHNy8VOODihQGEYiNzLdvtLbzZimntcPbV6HHnSzN9RaEtF7u1BzW5LJx+7rMpHPF7Xzjf2JxwcUKAwvExoA4C1rB61804j3Tw9pempJxVUsc7QWiRt7HsUqccHC8r5qxPgfzLDsJxGQAPaXAbru3L1i5+MVctFRCSC2cyBuovv8ABOODihwvMtd7oc1jzLXe6HNWhjlS4M1aD/MA3xP7KY+UGZj42QyF7GA5wNL2H7qcVTghQ8y13uhzTzJXe6HNXqfHXdJEcnXBiD7jQDffVdPDK9uI07pWsLC1xaQTdOKqcFXnvMtd7ofmWPMtd7oc165E4oOGryXmWu90Oax5lrvdDmvXIrxQcFXkfMtd7oc1nzLXe6HNetROKDgq8j5lrvdDms+Za73Q5r1qJxQcFXkfMtd7oc1nzLXe6HNetROKDgq8l5lrvdDmseZa73Q5r1yJxQcFXkfMtd7oc1nzLXe6HNetROKDgq8j5lrvdDmnmWu90Oa9cicUHBV5HzLXe6HNT0OE1kVbBI+MBrXgk38V6dY4fEJGlELGjWJylWVhZXV2EREGEKysIIKmnjqGBkrQ5t9xVbzXRfV2K88XsoXzMY/K5+u7dopiExDm1sFBRmMOpA4O7R2KqKnCDc9EdbsNt677mNcRmLTbisbKPgzkE2wbYc2ipcOrIjJHS5QDazhYqx5rofq7FbAaNzm/gsixNg8EpthNsdOLXR4fRSxRuo820vqOxV+k4WW/Qjm32tpzXekdEx7RK5uY+zdaBtMxxAMYL9ezVNsLtjpzKTzXVSMjbSlr3AnUcFe810P1disHYscDmYCdL6I2aN17St03ptg2x0r+a6L6uxPNdF9XarIljcARI0g9t1u2zvZeD8E2wbYU/NdF9XYnmqi+rtV3KeKZTxU2wm2OlLzVRe4anmqi+rsV7IeKZDxTbBtjpR810X1diqVkVBRuaH0gcCLkj/mq7GQ8Vrs72JsbeCbYNsODt8KDi00jid+jbq9hzKCd5lpocro3ZbkdquxxQh7mMawO3kW4qRrAwi1hr2BXbBthIFlEVaEREBERBq/2CoauEz07mDfvCmf7JWUHFdFUyuyilyykBplJ0sFargymwwB0InMdgxpF7u3A+HxV9Z0UHng2BhoIAy+QNe+fZkeydGjTtN/wvxU+IyRzTwvfE99OwTMeDGT17ADS3DMAfFdrRNFRwGx17K6gknYTFH1bNdu9Wbki2+//ADVSVz6eqqqQiLLnLZTK6I5g0G7W7rgk/K67dgmiDz1FTmSZjTG9jhFI2ocAWkuLxbXt3Hmo3xOiwmilaH9LjpQ2OIxZg4nLobjTcOHavS6LFggjhnbKXtaHXY7K67SNfDislzWZ3OIAGpJ7NFJuVWshNRSVMDbXkaWi+7UINul0wi2u2jEZNs+YWvwuhnpmyBhkjD9wbcXP/LjmubLhcnS3zMyFjnkiMktFi1o4b+r8ypGYS2OmqIow1jn5dm7eW5WtDbnwLboLhqacT7O7cwbcm40F7WP4oZ6WYbFk7LvGgjks63EWVKTCXPp2x5muJjyvLh7Ti4OJ+R5pUYdPNVF+ZgjBBYRoWDKQdLb9SboL1N0bZBlO5jmxdUBpvlt2LEU9PLA6fqiMEguda2hsTfgq+HUUtNJnkyNAhZEGsvY5b6nmoqijkhwOrgAD3vdI9rWjvOJA+aC70mk2O120WyJy58wy34XWr6porGUxa3rtzAl4/TeqJw2c1DqjJAS4uOyN8ou0Nvu36cO1awYRNDSz0wexwmYG7Y3zt6gb/bj2oOkKmk2Zl2sWRpsXZhYHhdSSSQtj20jmBnfJFua5YwuUOglDIhJC4EszkteA0jhpbMpKmmkjwylga0SPjljuAOro4X/BBebU0wyZZYvWexZw63w4pHPTSHLHJG43y2DgdeC5LcHnZJtIzHG98jnPLSSA0knKBb8b6a3WfM0zrvzRQSMijZEYgbBzSTm+drcLoOoKmlLxE2WMuNyGhwvpv0UAxSifG10DtsHZiBHYnTfoqvmqZlRDs3M2UL2Fl9CABY9mpNybqaloJYn02bZhsDn6je4G9uxB0Yi1zQ4NLfAhbnciwdxQZHshFgeyFlBQjpxHjMkzI7NkhGZ4G91/2W2K/RW/fH6FXVSxY/8ATN++P0KDkol0Qd0HqjQ7lFU1UNLEZJ3hjBxUxeGQ5j2BfPsZrpsSxB9i50bDZrRu+K53vth6vxvx+a2J8RD2dBi9JiDXugebMOuYWVSpr8FpHSF4hL5Payi5cvK02G1zw1pJp45DYF5sHLtUXktSumcyeodI9ntNboB+KzFrT8O+poaGnPmyGo8ocPaMlPh7HC1hmFlU861s4DaWhYwdmSNekp6LB6XaZGRkxGzyRcgq+2ppGUwma5oivYEDt4K7bT7lz5tGn+a5/wDrx7G+UL2AMErG9gFgAttl5SR63lP4gr14r6XMwbUXf7KyK6mMT5BK0ta7KT48FeP7T9v/APMPIDEvKCLRzJD8WKOerxusZs3wOc297GML3TbOaDbfqoKqcU0QcGZnOdla3iSpxz2v7Vf/AEh4c0uNNZmMLwALaNGikp8adSnZ1lAx/VyFxbYkL1gxSKNrhUtMb2E5gBewHb8NVFU1OGTttUNaSTbK5moTZMepP2aW8Xqo0mL4JUhrHRsiPBzdF2KQUrI7Ugjawm9mbrrzdThOFzxGVhkpusWjS4+KrvwHE6OT/o6jObXsx1jb4JutHuDi0NT/ADbD2l/ApfwK8WK/yhpNHxyOA7XMv+i29JcWb7UA/IVeSE/Tv8TEvZfgU/Arxw8q8QZYyU7bduhCvU/ljTvsJoXsPaRqFeSrNvxNWPjL0n4FY/AqtRYpSV4/6edrj2t7R+Cu3W4nLzTWaziYafgeSfgVusoiP8Cn4FSIgj/Ap+BUiII/wKfgVIiCP8Cn4FSIgi/Ap2jQ7wpVq7cPiEG6IiAiIgLCysIMONrKnLRtkmz7Qht7lquO3j4rUvYHWJF+CgpzUZkeXMly+sD7cbLfo3rGvDhcPz/JXLBNFRzPN7nSZnSNbdxJDQpoaZ0M2fO0jKGkAalXFxsTqpqiqGHUfVe4Xkk7jf3UmcNVrunDXEcQoHTBhL5Z2aBsQuQqLZctsmGVjxr7Vl02UYoGRR0sRNrlzrXzHxTpGIsaHOpxqLnwU8tZrHqHObM9sZY7DavKXZibglYE0Yfd1DW2G7q7l0xVV7ml3R2htr69qsUklTI1xmia3ujwTEm6vTimrorAPp6tptb2FNTYrS00kj2QVZL7XuxdCR1Y1gLYWuNtRbtUTZK8N1pm3uTqmJN1Omo8oqce3DUMHExmysRY3h0mraqMeBNisPNWYmjYMLj7Wihgo9tNaqoocttXFupN08maT8L7MQpJPYqIj8HBTNka4Xa4H4Kg/BMPfvpmA+Asq8nk/A0F1NNNC8bi15snlMU7dnMOKw1wtvXHpK+opaptHiQGZ38OUbn/AOV2G2srEpauGrWMEzpL9ZwAK2JFxr2rOiEahVlsiIgIiICIiCtXzGnopZWgEsbcArz3pHU+7Yu7jH/a6j7hXl4KJskLHu2gDmkl/wDKCDuXK8znw4ak2z4W/SOp92xPSOp92xV46SF800LcwDZGszGxPtWvuUb6aEU+0bnvka+xI7XWI3Lnm3bnm/a56R1Pu2J6R1Pu2Ku+ijyySF9rOcBYbrbr2Cx0FjidlmOWQsILt4y3uLD90zbszftZ9I6n3bE9I6n3bFSdRtFe6nu4gNJHE9W4C2NEGxOJEmdjGvcDoACLns3+CZsm68/K36R1Pu2c09I6n3bFVNFEMwY58rg3OGs3kE6dnDUrLaJjnujDr5ZHNv3rC47P3TNu1zftZ9I6n3bE9IqkX9UzVV+gw52tL3kueGcMpIv2jX5LbYQ7Boc03fshcWBF737EzbszftN6R1Pu2J6R1Pu2LnwU4lfKzrFzb2toNOJsVO3D+pETcOdvAN79XMLafukTaUibz8rPpHU+6ZzT0jqfdsVWsgijjjcY3teWtAZex3G99FI+hMk7Guje2zRm7LEm2lm6+Kubdrm/ab0jqfdsT0iqfdsVRtIHta0C9nPDtbEgW4Ant3KtVRbCpkiBuGG11JtaEm14+XU9I6n3bE9I6n3bFxkWd9mOW3bs+kdT7tiekdT7ti4yJyWOWzs+kdT7tiekdT7ti4yJvsctu3Z9I6n3bE9I6n3bFxkTfY5bOz6R1Pu2J6R1PbGxcZE32OW3bs+kdSP9NiekdT7ti4yJvsctu3Z9I6n3bFWrsfqJIQCxo61/kVz1DVfwx8Ui9ljUtlepcTmlzXa3SyKlh/8Aqfh/dF0i0u0Xl7ytcGYdK49kZ/ReR8lKQ1U1Q7NlG48V6rEwfNc+v+mf0Xn/ACJcGtqQTbUb1q/+ofW0Zx+PeYekqqUywxxx2GRzTrwCqxUM8NfJOzLlJLt5u6/YfgunZ3eSx73yXV4VGWmnD6mSARl8gaGZtwI7VoKeqjodjDHG1++7nX17SujY95LHvIOSMOn6jAGNjOUvubkZTf8AG6zUYbLI19sh9btA0mwIXVse98kseKCCijlhgbHKQ7KNDdbVFOypiyPJFnXBG8FShpHasAHXrdqCn5rhyva5z3F4LXOJ1N9/6LEmFQPm2t3B9733/h8lese8lj3kHOlwenluHPksSTYHir4iYHZg0ZrWvbWy2se8lj3kDKDvAWNkzujks2Pe+Sa95TC5lo6CJws6NpHAhUKjAMPqAc1O1pPa3RdKx7yxY95NsS1GpavmJeExbDZcBqoqimkcWE6E9ngvZYdWMraKOdhvmGvgVHi1CyuoZIX9ouDwK875HVD2VM9I52g1A8QdVzj+bPXaefS3T7h7FZWtnd5LO7y6vC2Ra2d3ks7vINkWtnd5LO7yDZFrZ3eSzu8g2Ra2d3ks7vINlq7cPiEs7vLDgdNe0IJEREBERAWERBq7sVKalmfPcFuQm976hWaieKnaHzPDG3tcqDzpRfWY+amYTMQxJFUCW7XOLTIDodwR0dRtGkF2XPc2I3cFt50ovrLOaedKL6yzmm6E3R2gMNa6Qlry1tzoXdipOz0OOwSzezUM2Zd9oLqedaL6yzmqOKT0NdSOjFVG146zHX3HsUmYbpeInGVytbUOAFPK1hsdCbXVfY1mUA1beztVGlr6etY1tZPspYgWu7L+IUsbMNbfNWZhfTrJugtG2VswVWUf9YASdNQsMjqduA2qBa1wzEnfxChzYbsiw1f82a9+1aBuHXN63q3BsDrdXdDO6FsMqWzB7qhojuTa99OxRyQVIIBrAQ5wsC61+IQzYa6PIaptsuXeonjDHuB6ZYDcLpugzC1UR1MjiYalrCQOrfco9jW7N16sNfuGu5aPfhj3Rk1Q9Xa2vDisOOGOlL3VTST2XU3Qm6ExhqRI3/q2k31HgsvgqXTXdUNyZ75b9iqbPC8pAq7E6E5tVvKcNlsTWWtwPhZXdC7o+EmOtimwmWUEEx9Zjh2FXqB7pKKF7/aLATyXn6upgqZY8PinApmHNK87j4BdpmI0MbQ0VDLAWGqzExl0tMVrESstiLah8l9HAC11Kd4+Kp+daL6wzmto6+lmkayOZjnE6AFazDnuhcRYCyqoiIgLCysIKuJRvmoJo4xdzm2AXmnYTiLmNaYxlZoBmHxXrX+wVrxWLUyxakWeS8y1/uh+ZbMwfEGODhC024kEL1aLPHDHDDyjsHxF7i5zLucbk5hqtfMteP8ASH5l3KvFm0lRIx8Ehiia10kjbENDiQNN53di2qcYo6ZshfLd0ZAcxouRc2v8E44OGHB8y1/ux+YJ5mr/AHY/MF6Q19MBcyga5dx35c36aqOLFqCaVscVVG57jYAHebX+fZxTjg4YefGC143Rj8wWzsJxF0bWbNoa3cAQPxXq0Tjg4YeS8y1977MfmCDBq/3Y/MF61QVVQKWlqKhzS5sTC8gbzYXTjg4YeZ8y14/0x+YJ5lr/AHY/MF2I8chfEHbMg5ni2YG+VuY2I0KmZi1ObmRwjAiZIS47s24eKccHDDgnBa874x+ZPM2Ie7//AHLt1GMwxZXR5ZWujdIMrrGwBv2abrfFStxSkNNt3ShrNA46kNJF7X8E44OGHCdhOJPDQYxZgsACAtDgtff+EPzBesaQ5oLTcHUELKccHDDyPmSu90PzBZ8yV3uh+YL1qJxQcFXkvMld7ofmCeZK73Q/MF61FOKDgq8l5krvdD8wTzJXe6H5gvWorxQcFXkvMld7ofmCeZK73Q/MF61FOKDgq8l5krvdD8wWPMld7ofmC9csHcnFBwVeT8yV3uh+YJ5krvdD8wXo6urNM6KNkTpZZScrGkDQC5NyooMXpZo4nOfs3yEtEbvaBBsb28Ra+5Xig4KuD5krvdD8wVatwetZCC6MAZu8vUMxajMTZHzNja9zmtud9ja/h+Kr4liFJJGYmzsMjHEub2i1weScUHDV5qkoZ48+dg1tbVF1YJo6hmeJ4c29rjii1shrjh3sQaX4ZMB7s/ovH+TcmSOqaTrYWAGpK9pKA+lc3iwj5LyHkiWtxWeNwvobX+Kzb/UPpaHnRvD01VNUw00Jjc0PIHVcLlx4KSnnmNdJDLlDQwOAHZ8VJUUsFSWGYXLPZN7WWxghJJsLkZSfBdXhVTU1IfWsBjzRNDo9P1W7qiV2GsmD2MeWglxGgVjZRXebC7xZ3io5KSmljEb2gsAAtfggoivqhkc/I0NyhzSNXZjYfBYkxGqjikbla+XbbNuUaAK+KOlDmOyAuZ7JJusyUtPI1zXMaQ45j8eKDelmE9OyRp0cPmoMRz7BmzzX2rb24XU8UcUIOzAaN2i3Dgb/ABQceumqfODWdfIx7S1jW+0LG+qrPqquUB8uYBhJBtbQgaFehu1ayxxysySAObwKDm4dUVk1Q4TWDAD1bajgqzq7EA1zWm5z2L8mjQu7doG8ABRdJgvbaM+FwixEz6U6ioqWtpxmyZm3c9rL9bgqkslc+GbKHHJq1lrZjn4ruBzHDeCs3amUmHHFdVhrQ4OzOy26m431UXS61zXHrOe0mxyabiu7dvgsXb4IOQyrqxXMhfmcy1nkst2XuvPYC0z+Uj3xnI1rnOI4i69JimN0dC1zHvzSEey3UrgeSLXSYvPOG2ZY3/E7lytObQ9+hWaaV7T8vahZWuYcVnM3iF1eBlFjMOITMOIQZRYzDiEzDiEGUWMw4hMw4hBlFjMOITMOIQZWrtw+IWcw4hauINte0IJEREBERBhFlYKDk+UOXobC8XaJBcDguDmoy0gxPtfhqvYyNDrXAOvatNmzuN5LnamZc7UzOXkc1GWgGGTTwUUfRQPWRyX8F6eulfTuj2NOJA7eA35Ko3Eag3vhrtfZH7rPGxxS43/Re6k04BZa6iAdeGTUcF6ahkdUxF01LsXA2ynVWdmzuN5K8a8Tw1THDI4bJjwLa3Gt1Dsnj2S4fEL2GITTU80TYKYSNdfMcu5VRiNSQWiguRvdbd4LM6P26Rvjxl5nJMN1uSbOb/gXrqOrlmmZFNRGO4N3EaBdHZs7jeSnD9tZl4DZy8T+DUyTeB/Be/2bO6OSbNndbyTh+zM9PAWmH8gKXk7YSvf7NndbyTZs7reScP2fz8w8BeT3LlgslfvGUcANV9A2bO43kmzZ3G8k4fs8R/mHg2x5RYMNvgs5D3TyXu9mzuN5Js2dxvJXh+3C2lNpzMvCZT3TyV7BGkYrD1SN/Z4L1uzZ3G8lkMYHAhoB+CsaWJ9kaWJzlKFlYWV2dxERAREQav8AYK07St3+wVqWtAuSeaDCKLbQZrZ+d1MGC3bzQc2rwptXUSPfPIIpWtbJE0Czw0kjXf29iqnycjMkr+kyZngjMQCR1w8a9tiO3sXd2Y8eZTZjx5oOTJg5kmL3VUhBJeW5Rq4syE8lmPB42OYRK45DE4aD/TFhzXV2Y8eZTZjx5lBqi22bfHmU2Y8eZQaqCqpxVUtRTucWiVhYSN4uLKzsx481qGDM699/FBym4Iy13zvc8uLnGwAN2Fm4eBUMmCOqXZJ3WjjjjZG4WJJYSbkWt27l3MjeJ5pkb480HHmwGKSKKNsxjDGuBMbAC697/hruWrvJ6LoraZtRI2FpJDCA4C7bHfz8Cu0WtG+/NMjfHmgip4thTxxZs2Robc9tgpFtsx4802Y8eaDVFtsxxPNNmOJ5oNUW2zHE802Y4nmg1RbbMcTzTZjieaDVFtsxxPNNmOJ5oNUK22Y4nmsFgsd/NBUrKM1LopGTOhliJLXtAO8aixVWHBxSPEtLPI1+TK+9jtOsXa6aak7uK6oYLDfzWdmPHmg4fmFtQGvqXASZnlzQA5uVzs1tVFi+DxmmbaaRpzyWLdLZ9TyXoMjfHmqeKxjozd/tjt8Cg8/QUbaNkjWuuHuzeyBbTw+CK1kH/CiD0BIbDc7rLwu1ODeUTpXA7MknTtaV7ea5pH2FzkNh42XzyoqKvEagRPaDIDZrQLEeC46s4fR/Apum0T6+XrPSzDuL/wAqmh8pMMl/1g37wsvJt8nsSdY9HIB8dy6MXkjLc7aQkWuMo7VItqdOmpofi1/8noPSDDB/8liekGGfWWrz0nkhOHvEUoygXaXDeq7/ACVrmsv1XHTQK7r9MRofiz/5vTnyjwwf/IbyKil8p8NYwubKXHgBquA3yVqy9gzaO3kj2VZHkps2l7w+XK+2UGxc3im68/CTp/i1/wDKZR1nldO9xbSwtjHY52pVD0jxO/0gcgvRUXkzRZBt4HZxvu7Qq2/yfoHMDWQMbZwJ03jgpsvPy6R+R+LSMRTLyXpHiZ/+R8gp4fKnEIh18knxFl6Or8nKSd4LGMjbaxAH6Lnv8jYyepUuA4ELOzUj1LpX8j8S/wDquHFrMfr6xpYZBG09jNFQljjjALJs7+2w0H4r1I8jY7a1L724dq2o/JZjRnebOzbn66A6FTjvPtv9r8akfxDy0ddWQ/w6mVo4BxVlmO4nHp0px+IBXrKjBRaBsbWuAOV1gBYXvdT0mB00EbmSRxyX0vl1t4rUaVo+XGfztGfdHk2+U2JAfxGn4hTnF8bqo8sTHdb+ZjV2azyUpJorQkxyD+Ydq4j6bGMCeXMJdEO0atUmLR7brqaGpH8VjP2uYV5Lvkdt8SJudcl9/wAV6ilo4KSPJBG1jeAC5mA443E2lkgDJm7xx+C7a7UiMZh8/wDIvqTbbdiyyiLbzCIiAiIgIiICIiAtXbh8Qtlq7cPiEG6IiAiIgLCysINXi9lWkqWRvy2JF7HVWndirvpYXy7Rwde9yL6FQZM8AdlMoBzZbX7VjpMGfJthmvltftWstHFK4uOa+YOuFH5uhLw8l2bNmVEvSqe5Bmbe9t63jlikcWskzOtew4KA0Ebn5nuc43upIqZsUge1zt2W3ggT1MVM5rZXEZtQtBX0ZNmzDVTSwxTfxWB3xC16HTZMuyFvgg16bTBrXbXqu3FYbWU5jDy+zSSB42Weg03V9X1WiwHYtuiU+zLNmMu+yCLzhSbQt2vZv7Fu+sp2FoL75r2Pw/8AaChpRuhG625bCjprNGyFmm4QQjEaYg9ch2/L2lZFfSkj1m/sWwoKYFx2d8y2NHTG14xcCwPBBJE+OYExvzfBSZBxKjihihJMbMt96lzeCDGQcSmQcSs5vApm8Cgxk8SmWxG9ZzeBWCdQg3REQEREBERBq/2Sq9fmFK4s3ggqw/2SsFzT2hQcaeVhjJEjC0gWYB1r9uquzOkiwxrjOKcsaC+Rzc1gBqpm09M1+dscYdxslVBBVw7GbVlwbBxG74ImVSGqrNnQGVrG7YgSXBDr5XHd2bgtsRqJ21ENPTyCJ0jHvzlub2baW+JVlsELWxi5cI3ZmlzySDr2k+JUUlDSyCz7mznOB2huL79b7jw3K5Xwip6uokq6ZrwwRTQOkFr3uMn/APZMQmqYqunEEzbSPDdjs75h/MSb6WH/ADVWzDCXsfYBzGFjbHcDa4+QUBoKUyRSXfniZkaRK7dz1RMqdNXVkszDmje2oifIxhFhHlcBv7dD8lFLiFb0Gkq8zmQmDaTvjY11jp2E7tTuXUhpKaCRz4wA51/5ibXNzbXTXgtXUFK6COEg7KNoaGZza3Ai+v4oZXGm4BVPE3ujw2sex2VzY3EOva3V3qeJkcReWk3e7MbuJ1/ss3Y7OHWIPYe3RMmXClrqp8hiMscgY57NpEC0OvEXC3W3j8d4Ujq+anhimY5krDSB4377tBJN7Ea37N29dlrIWgBrWADUAAaKJlLAyd0oNyW5QCeq0cAOxDLi1NRUzsg2r6MTCUtYXsuCNCSbP0A4XN9FJU4lWtjdZ0JY8TtZZhuCy5vcO7QF2TBSkBpiiIG4ZRotskNrZWW10sO3ehlymYnIGTSSTwxMhaRsy0uebMBze1u8OHarWE1ktVHKJy0yRSZCWgC+gO4E8eKtmOAuzFrM1rXsL24IxsUYtGGN8GgBMqlRa528RzTO3iOamUzDZFjO3iOaxnbxHNFzDZFrnbxHNM7eI5plMw2Ra528RzTO3iOaGWyHctc7eI5oXtsdRzQyyNwWVqHtsNRzTO3iOaply4pGOxx7IpnWjaRI10hOZ5sbAE9gHZxVnFfozfvj9CpxFAJNoGRh+/NYX5qvirm9GbqPbHb4FMmYcpFjMOKIrv3LY7m1gLrxOFsOI+UzpXeyxxdp4bl67EHmPDZnt3iM/ovI+TQysqpibOAABvquN/8AUQ934/8AOlez3FneCdZVJaqSCngeY82cta433XWsGIGWuMBYACXBpvrpxC7Q8K91vBNfBUJK+Rr52GIB0ZaGa+1fQLZlZLJSOlZE3aNcWuBOgtvN0FzreCdbwXNGJyODH7EZeqHm+oubCyzJiro4Xl8Nntk2YaDe/ig6QzeCwM2u7esU8omhbI0ggi9wq2JSvhpwWOyZpA0v7oPagtXd4LN3eC5HTJYniOKUT3OUOd8QNea0psTmBeyUCzJcpL9Li51Hgg7XW8FjreC5DsXlJFmsDHNNiDqTqtX4tPHTbXLGdbAG9zYAlB2ut4Jd3gudV4jJCynexjQ2QZnZt4ShxCWplkDobMaCW236Hcg6PW8Fo5mdpa4Ag8VmJ5kYHFjmng7etKmYQwPkcbBoJKkrGc+HiS3zd5VBlNqC+2UeO8L3YzW7F4nyaidX45LVP1Dbu14le4WNP09n5k/1EfMQ163gnW8Fsi6PE163gnW8FsiDXreCdbwWyINet4J1vBbIg163gnW8FsiDXreCw6+l7bwt1q7cPiEG6IiAiIgLCysIMO3hc+fpBqLMa7foRusr7uxQSVLGPyknfa6grSVdQ2dzWMzNDwN2q3kqahkjQGXaX23dis7WMOy7Rt72tos7RlwDI0G9vxVFE1lSZLMZmFyAcqnp6iV8+R7bDIDe24qbbRX0kbf4rLJGPNmvBO8gIK1Y2qMjHUx6rfaF9+qha7EnPa5zWtIB07FdfOyJ4Y52rt2i1jq4pHNax982420QVs2IOjJLGteH6Ado8VGx2Ih7mlum8k/2XQfPFG6z5WtO+xK1FTEb2kDrb7IKYdiIa2zQQB271Zp31bpJNsxrWaZT+q2NXA12Uyi/agrIModtm2OgQVJn4k67WMAFzr2gLbaYib+rZYBXHzRx2zyAX3X7VqKqEgnbN0FyOCCqX4j1TkZpvsuhGXFjc+jra2UJqoPfs5rDKuB4Fpm69l9UFlFgA8UseKDKwd4Sx4rBGo1QboiICIiAiLCCnixIwyoINjkK8c50zWNeXODX3t1uC9ji/wD2uo+4V5eOribSshLXZ2m+YdvWvb4Ljqe3n1fftWa6V18r3nKC49bsWHPlaS1zngjeCSFbkqockojL7ybQ3LbWzWt2+C3NXA+oMkj5CNo2QdW9rX6u/wAVzx9uWPtQ2snvHc02snffzKtmrYXxavDWMOg061zrofFa9JjZWzTMBDXNdl03Ej91P+Ux9q21k77uZWzjM1jXOc4NeLjXerMVVC2FrXh73Zg4g63Oa57eClFbDmjL3yPLBa5G/rX3X4K4+1x9uftZO+7mm1k77uZWJMpe4s9m5t8FqsZlzmZb7WTvu5lNrJ33cytETMmZb7WTvu5lNrJ33cytETMmZb7WTvu5lNrJ33cytETMmZb7WT3juZTayd93MrREzJulvtZO+7mU2snfdzK0RMyZlvtZO+7mU2snfdzK0RMyZlvtZO+7mU2snfdzK0RMyZlvtZO+7mU2snfdzK0RMyZlvtZO+7mU2r++7mVoiZk3S32snfdzKbWTvu5laImZMy32snfdzKgq5HmIXe7fxUihqv4Y+KRMrEzltQPcdpdx7O34osUH+p+H90XWMu0TL3WIRumw2WNvtOjIC8t5IbE1M0EzBtN7b+C9kA0RgnsC8PisMuFYt06mb6pzrjh4hbv4mJfX/GmLVtpdvbTQsnYGP3Ah3JRmiiNQ6fUSOFrjsVPCsYpcRiu1wbIPaY7eF0gY+IXSJiXltS1ZxMIZKKKQyFxIMlrkHhusozhsJpzAHyBh1Nnak3urRfE3e5o/FRuqaVu+WPmmWdsyiOHRF7HOc8lttL2Btuv8FmTD4ZGuF3AufnuDqD4LPTaP30f5k6bR++j/ADJmF2W6S08DKduVhOXsBK3Ia9pDgCDvBULaqmd7MrD+KyZoI23c9tibb0ym2em4ijFgGMAG4ADRDDE4WdGw/EBM8XebzWJJoY2kucLBXJiWRBECDs2XAsOqNEMMRbYxsI32IBRskT2hwc2x3arJMY1JCZMSOijdlzMacu64vZBGxriWtaCd5A3qtHiFHJfLI0W7ToFBVY1h9M0l07HEdjTcqboajTvbxEOkXAAkncvH+UmOCpBoaMlwJs5w7fAKvXYzWYxN0ahY5kZ7BvPx4Ls4D5PxUTRPOWyzncRqGrnMzbxD2U066Eb9T38QseTeGnD6AbQetk6zv2XYuOK0BjO4tP4rRk0LnEAi43rpEYjDx3vN7TaU91i4UYkhc8sa9pcBcgHsUJrKbIXtdma12UlovYqsLdwl1TbX0rnNa11y5ubduCkgngqQ4xODsu9BYulwo5HRxRue+zWgXJUDq6kaIyZG2k1agt3CxccVVNdSjP6wdTf/AIU0L45ow+MgtO4oJbpdYyjgmUcEGbrV24fELOUcFqWgW07QgkREQEREBYWVhBq7sVaSkjklzlzrXuW9hKYjiEGHQbaoJDL20F1zPSzDe9J+VWKzPpmbRDoPoQ+RzzJa7g72d1ls+kDntcH7n57W3lc70sw3vSflT0swzvSflV2W6N8Lvm5jn5nyXJNzYWUsNKIZtoHk9UNtbsXN9LcM70n5E9LMM70n5E2W6N0durNTxVBaZL9XdYrWOip4pMzGlvhfRcz0swzvSflT0swzvSflTZbo3w6UtDTzOLnt1ItotY8Pp43Oyghpt1fxuuf6WYb3pPyp6WYb3pPypst0b4XjhlK4HOC4k3JusjC6RuWzCMu7VUPSzDe9J+VPS3DO9J+VNlujfDqy0sE1s7bkblCMNp2xuaLgu0JHxVD0sw3vSflT0sw3vSflTZbo3w6Hm2ksOpu7VhuGUjH5w03ve91Q9LMN70n5U9LMN70n5U2W6N8O5cJmC4fpZhnek/KnpZhnek/Kmy3Rvh3MwWCbkLielmG96T8qmo/KKhraplPCXl7912ptk3Q66ysBZWWhERAREQQVcLZ6aSJ5Ia4WNt65Xo9Se8l5j9l2n+wVopNYn2zNYn25Ho9Se8m5j9k9HqTvzcx+y66LOyqcdenI9HqT3kvMfsno9Se8l5j9lXxWsnp6ycxVbmyRMjMUGhEri4gi283t2KKq8oZXGaOmDG5CC2UnS20DHafjvV2VOOq76PUnvJeY/ZPR6k783MfskmMGOR0eWNzxIWWD94Eee/8AZR0+NVEksbZKeIMe6IXa8kjaNuOzsU2VOOvST0epPeTcx+yej1J7yXmP2XXRXZU469OR6PUnvJeY/ZB5P0hJ68uniP2XXVPE5Hw4XWyxuLXsic5rh2EN0TZU46qno9Se8l5j9k9HqT3kvMfsqEOI1IidG6Zz3NfI3MHh1vVFwFwNe3gppcYmpGRuc10uaCEjXS7iQSdPD9FNlejjqs+j1J7yXmP2T0epPeS8x+ypVuKzmGOZwfTZ4pLEP0Lhe2n4XF/gt2Y+9mGNmcxpmvlEbyQ7qtuSeBI1+BCuypx16WvR6k95LzH7J6PUnfl5j9l04JdtTxygWD2h1viFImypx1cj0epO/LzH7J6PUnvJeY/ZddE2VOOvTkej1J7yXmP2T0epPeS8x+y66JsqcdenI9HqT3kvMfsno9Se8l5j9l10TZU469OR6PUnvJeY/ZPR6k95LzH7Lromypx16cj0epPeS8x+yHyepPeTcx+y66wdybKnHXpyfR6k95LzH7J6PUnvJeY/ZS4pM5k1JCag00UpdnkaQDoNBc6a/wBlTwzF559nA50TnBpcZZHZdo3OWgtA7bC/4psqcdek/o9Se8l5j9lVxHAaWOBpD5fatqRwPgsvxuenDYxAZpS6QnXflfaw0/8ASixPGHtj9bExsWeWzgSSNnpqLdqmyvRx16VocNiivkc/XiUWcNq3VcUjnMyuY8sIB/5xRa2wu2HrHtzwFo0JFlyZqeaZmxfTZtMtyerZdpExluJxOYeKxHyampZWvpJHEO4A3B4aKqMNxpsxAMwcN5zm1l7+yWWOOHrr+ZeI8+XhH4Hir85llcctiesTe61Pk5OKcyySm/Y3ISSve2SyccE/m6nw8J6MylzQ2UuL7WIjNvHksv8AJeVgc7aHK1+U2ZfTivdWCWTjqn7mr28RF5K1UjMzKgNdvIcCEPk1izdBUAjhnK9vZZTjg/c1Pp4KXyexZlmhxeHHsedD4rPmXG7k3dc6fxF7xLKccdr+7fqHgvMmNGwJdYG49Z2qUYHjkvtzkfGQr3CK8cH7l+oeIHkniEmks7MvZqSp2+Rzmi5nDyDu3aL2CWSNOrM/masvN0eDSQPeyFjIww6SG93abvgr+GU1RRl8UjQWyXdmDtG6AWXVRbiMPNa02nMuIzCqlrHhrmMdmu03J07VHLhs7pXwMJDbZgewi40v+C76Ko5mH4c6knzkNIdGGk3uQpDSSiKqYxwaZn3BHYLAFdBYQcqow6R8o2QaxuUAvub2A3WUtFTTwuJkDNQ1nVPYBvXQWUFfYERyNL3Pz3tm7Fy5sJneIAHM6jcpN7W1v+K7iwg4vmyoBabx+pPU+3rfXgr9BBJTxZHhupLiQe09itogIsogwtXdnxC3WEGUREBERAWFlYQef8sv+0D/AMgXhl7zytiM2FhoNjnC8d0B3e+S76erWsYl5dX/AEqJqrfQH975IKB53O+S6c+m5KiK30F/e+SdAfa+b5Kc+mioitdCPfHJZ6E7vjkn7Gn2ZbGnp31cUbXtawjrEOvYqRtLQZSOlAuO4nsUHQT3xyToJ745LHPTtrdCw+ho2Ma41mjhceK36PhoNtsLWH+VU6Ce+OSdBPfHJTmp2b4a1kUET2inl2jSLk8FXVroJ745J0E98cl0j8jT7SZhVRW+gu745J0F3fHJP2NPtMwqIrXQXd8clnoLu+OSfsafZlUXU8mv++03xP6Kt0F3fHJdHyfpDHjVO4uBAJ7PBZtr0tGIapP9PehZWAsrzvcIiICIiDV/sFR313HkpH+yVlBFfwPJL+B5KVEFcxRGUSmJpkGgfk63NaGmpyXE07CXXzerGt999FbWUFTo9PmDthHmAsDs9bbrblkRRC1omi1v5OG7krSIIb+B5JfwPJTIghv4HktSGvD2ubmadCCLg6Kwo7hpeToL/wBkELYIWtDWwsDRuAZoFFHQ08ckr9mXbQBpa4XaGjc0DcAsxYpSymW0zA2NwYXlwykkX0N1P0qDa7Lax7Tu5hfkgi6NTnL6hnVGVvq9w4DRZdTwO9qBh3HWMdm5On02ZobNG699Q8WFhfXVb9Lp9mZNvFkByl2cWB4XQZaA1oa1tgNAANyzfwPJG1ELpNm2RhfbNlDhe3Gyzto72ztuXZbX7eHxQYv4Hkl/A8lrLVwRZw6RmdjcxZmANvgtTXUrfbqImG1yHPAIQSX8DyS/geSGeO3tt7O0du7mo4q6CWOJ2drXTDMxjiA4/ggkv4Hkl/A8lHJXU8ZLTKwvaQCwPFxc23XRtbE6QMBu4yGPeN4Fz2oJL+B5JfwPJSjULKCG/geSE6dvJTLB3FBXkjjmZkljEjeDm3C1lp4ZWgPiF2+ycmrfhporI9kLZBQioqeKJseyzhpLgZBmOYm5Nz23UGKxRGmb6pvt9ziDfmuqqWK/Rm/fH6FBw2MZGCGMa0cA2yKZEHo0WUQYRZRAREQEREGFlEQFhZRBhZREBERBhFlEBERAREQEREBFhZQEREBERAREQEREBERBhFlYQc7GoJp6ZogaHPDwbFcg0mKdkMY5L0zgTayxlPBYmkTLnakTLzZpcUsA2Bg8dFjoeK6+oZu3rs11JUVDozDLsy3Xf2qs2hxQXJrG3J1Nv0U2QnFDnMocUY0NbAyw4net+jYpck08ZN7jwXbo4KiGItqJdq69w7crGU8E2QcUPInBq9ziTENdd6x5lr/dDmvQV9FU1M0ToZtkGXuL71Vbh2JZXMNUAzsHHxupxQzw1cnzLX+6HNPMtf7ofmXfo6OuglZtqhskTQbi2pXQyngnFVeCryHmWv8AdD8yeZa/3Q5r1+U8EyngnFVOCryHmWv90OaeZa/3Q/MvX5TwTKeCcVTgq8h5lr/dDmnmWv8AdD8y9flPBMp4JxQcFXkPMtf7ofmTzLX+6HNevyngqVbSVM72Ogm2ZaPnx8VOKDgq875lr/dD8ytYXhdXBiEUssYDBe5uugKLEy9x6UGDsG+/irlFDVRh3SpRIS64IG4cFY04hY0axOVwLKwsrq7CIiAiIg1f7BQmwujhdpCiqmSSQFsds1+1BkVEWYDPvUoXPko5nlwAjDLC3G/bqp3MqRRsZE5gm0Bc7UDifFBZRVG9NEEQcInTZwJCCQ3LfUgcbdizWNrHBopHRsOpc54v8BZBaRU2NrhUsc98JhI6zA03bpxvrr4LNSyt2zXU8kWzBGZjmm5111vpp4ILaKi0Yi18jnbF7SDkYCW5TfS51vosFmJPEA2sMR2frjkLutpoNRpvQdBVK6ndV0lRA12UvFgfwVoKOTaBkhjaHP3tBNr6cUHFbhldtpKkspdo8kbLOSwAtDb3y79OHatafCqlp6N1NjFJG7bPvndlY0aC3bbffiuqZK3ZA9Gi2maxbttLcb5Um6W5xbExjW3ac5fqRcX0twug5s+CzPwumpWGMPigfG43NiSy193Fby4XUCrdUwCEkSBzY3khp9WGG9houjnqs0nqGZR7BEurvjpp81rFJWF4EtNG1utyJbnw0sgp0WHVFJWNcDGIhGGvIcSXkAAG1tLcQd1lkUNU3EGvGyMDZzPe5zasLbWtbeeKt563Zk9Giz30G20txvlWAa7buJii2WzFhtDfPrcbt25BTq8NqZ6qpfFso45oSwkuJL3FtgSLaW4g6rWDCJGTRPeIiGTukPbcGPLw4roB9Zs2E08ecnrDa6Dxvb+yMkqyH56eMWHUAlvc+OmnzQcxmF1kbYo2GEs9SZCSbgsIuBp2gLSbCa6RtOzPFlgy5bSOb7L73sBrcW37vFdljpzAXPiaJbGzA+4J7Nbf2WjH1mdgdTxhh9oiW5H4W1Qc4YbVNpJKW0BjDszZbnM7rhxuLf31UsNPJPUioawxsbVGSzwWkjZ5d3xParZfW5CRTRZs1gNtpbiTl+SyX1d9Kdlst9Ze227dx7UFobllVWvqjHd0LA/KTYSXF+wXstmOqTOQ+Fgito8SXN/hb+6CwsHciHcgD2QsrA0ARAVLFvozfvj9CtoWVQq5XSvJiJOQAi1tPC9/xWuK/RW/fH6FByUREHpEREBERBhQGqia4tfKwEHddTFeQraZk2IVb3vyBr7XKzacQxe22Hqel0/vo/zLPS6f3zOa8gaSl6tpwP8A32rZ9DA32pwD3QufJLnyS9Z0un98zmnS6f3zOa8c6kibJG0TBwcTcjsWzaOB5/jhvG6cknLL1/S4PfM/MhrKe38ZnNeTbQwOF9u0NvbMVQIAupOrMJOtMPbmpYXZhVsDbezotXVHX6tZGGm/YLheK04JopzM8/09sahpbYVjM3HRZ6SzNfpMeW3Eb14jRLDgnMc/09zHVRBvXqI3G++4W/S6f3zPzLweiacE5jn+nu+l0/vmfmTpdP75n5l4TTgmnBOY5/p7vpdP75n5gnS6f3zPzLwmnBNOCcxzz092auDsmZzWel0/vmfmXg7BNOCcxz/T3nS6f3zPzLHS4OyZn5l4TTgssHXb8Qkaqxr/AE+gA3WVpH7Dfgt16HphlFhZQEREBERAREQFpc5jroFstHDNnbe10EYqWF+TNqdBcKTN9oKgyjm2zC8tysN7jeVDV008ss2zjc0EixDt6DrXPaQl/tBUejyPdGXNIAiLHdbeVHPBO6kghEbi5oALw7Uab0HSv9oICT2rlwUlQ0hxBaQ8EXdfsNyrGHxVELZGz2cXPLswNwgt5t13AEmwW1jxUJizzRvO5l7DxU6DFjxSx4rKIMWPFNeKyiDGvFNeKyiDGvFLHisrKDQ3AJus623o/wBkoNwQamRrXtYXgOduB3lba8VUkoy/EIqkSGzARlIVwoA3LKwNyygIiICIiAiIgLCysIOH5T4lU4bTRPpXBrnPsbtv2LznpVivvmf7YXZ8t/oUH/k/sV4xerSpWa5mHm1LTE+Ha9KsV98z/bCelWK++Z/thcVF1469Mb7du16VYr75n+2E9KsV98z/AGwuKinHTo327dr0qxX3zP8AbCelWK++Z/thcVFeOvRvt27XpVivvmf7YUsXlFjEwds5YzlFyCwXXBVilqGU7ZQ6LO6RuUHNYtUnTrjxCxee3Tb5T4u82ZI1x4CMLZnlFjT3BrXDU2F4xv4Lm0dTFT1D5MjgwxloAOt/ipzi7nHNsgDfsdpa9+fiszSOl3T2tekmM5socCfCIJ6S4xp1hqbD1Q3qGmxWNsjTJDYW6xBvfRaOxc53WiuCbEk2Ntd3A6rO36Xd9rxxvHA4tL4wQLm7Ao3+UWNMJDiAQLn1Y3Kl50OYnZXab6F3HisvxVzopGCKxeACc3hZIp9Ju+1j0pxX3zP9sJ6VYr75n+2FxlhdOOvTO+3btelWK++Z/thPSrFffM/2wuKicdOjfbt2vSrFffM/2wnpVivvmf7YXFROOnRvt27XpVivvmf7YT0qxX3zP9sLiorx06N9u3psI8ocRqsTggmlYY3mxAYB2L2a+b+T/wD3ul+9/ZfSF5dWIifDvpTMx5FSxb6M374/Qq6qWLfRm/fH6FcnVyUREHpEREBERBhceowOnqKiSV8kgLzcgHRdhRX6x+KkxlJiJ9uP6O0vvJOainweghkYyaokDn7rld24VWroY6uRr3yPbYWIbucFNkM7IczzNh2fJ0g5rXtmWzcDoHuytqHF3AOU4wKmAcBLKC65J0/ZSwYTTU87Joy7O3j2qbINlVf0dpbW2ktuF1j0dpfeSc12LhCRZNkHHVwH4VhscpifUPEgGYtv2I3CcOdGXid9rX1Oq6FRhcFTUGd75A5zctgoWYHBmLpHuvq1tuHZ+KbI6OOvSrHhOHSZstQ/q77myn9HaX3knNbnAaYhw20vXsHbtbLqMAa0NB3CybIOOvTk+jtL7yTmno7S+8k5rsXCxcJsqnHXpyPR2l95JzT0dpfeSc117hLhNlTjr05Ho7S+8k5p6O0vvJOa69ws3CbIOOvTjHydpR/qSc1CcIw4TOiNQ4PbvBK7rjuVCfCYJ5nSOe8EnMALWDuPyTZBx16Uhg+HkE9IcLcXKSPAqNzupM5xGuhW8WBQavme5zyTu3b1ao8OhopXyxvkcXjLZ3YmyF2V6dBos0BZQbkW22UREBERAREQEREGFGR1nG9rKRaFubODuKCAVLDIGEuFzYHipS9guC8C2+5VVlA4SsL5LtYbgAalQVFFPJJM5sUVn2AJPZ2k6b1B0i5o3vtpxWMzbA5xY7tVUfSyEtcGMu2MsDSdDwuoXUU7qWKDZxix6xzajxGio6Ic06B9+zethY3s6650OHyssSWAh4It4X1U9BTS0oe172vDnl2Yb0E5cGloJN3mwUmXxKj2WaVshPsg2CmQYy+JWMv2itkQa5ftFMv2itkQa5ftFMv2itkQa5ftFZy+JWUQaub1TqUDdBqVl3slBuCCAzMFSIMzs5F1MW6byoH0jX1bJy43b2Kz2IMN3LZYG5ZQEREBERAREQFhEQee8rohNSQtJtaS/wAivKmhA3udyXr/ACmIEEGYXAk1C5Bq4XNc12t72OXcsTq3rOIl5dSP6cboTe+U6C3vldh01HoGx30sSQsTS0whezIDLYC43blnnv25YcjoLe+U6C3dnN/gumyWHaxl4uwMs7TtW4mpiQ4g5hawtv3JzanZhyjQtG95H4LHQm98rtGooyHuLS95NwXBGzUjWgvYC0kkDhoP8q82p2uHF6E3vlOhN755LoZ4jDI3LZ5N22CmZNSkuzs0yBrbN7bb+anPqdphyehN75WehN75XX21GX3LdABazd6dJpbjLEBbtsnPqdm1x+hN755J0JvfK7Mk9M1ltm18lhr2LVs1HZ14zvFhb/ninNqdrhyOhN755J0JvfK7DJqYNDnsFi4dUDwWBUUtiNkLHw1V579ptcjoTe+eSdCb3yrXYix+xqds+VXoTe+U6E3vlWkT9jU7TMqvQW98p0FvfKtIn7Gp2ZlV6E3vlOhN75VpE/Y1OzMpcEpGx4vTuDibO/sveBeKwj/ukHx/svahdKXm/mXr0PTKpYt9Gb98foVeVHFvozfvj9Ctu7koiIPSIiICIiDCgmk2UT3jsKnUe+4IuLoKUFS91U2MnM1wJW8deXSZDFbr5NCpo4Yo7mOPLffZYbSws9mO2ubf2qCOetMT3s2V3C1td9//AEtZcRyRxSCIuZI2411Uz6WGRpa+O4Nr68Fq6ige4OdESQMo17FRo3EBlLpI8oDSSb8FPSziqpmyhtg4XtwWGU8LGta2LQCwG9ZiiZCwtjZlHAINTK5lU2M5QwszX7VXnxERzGPIbg2uNb6XVwhrrXZfTtWrYYmvc7ZjM43JsgpOxqINB2ZJN9AdykGKMMzYjGQ4gm3CytbKL3LR/wDiEMTD/pC50vbVBTGLNN7QnQXOqw/FmhhdsngN1Ol1cZBFGzI2JobutZHQxuLbs0G4AIKRxhjYjI6BzQLaE6m6mfVvFVkaWFuzzW7RwVjZx2A2TbcMoWHQxPNzECeNtUFKCumkjOjdq0Eu00HBSQVkklS1hDcrhuG8aXurbY42ezGBffYIGsBzCMA7r21Qbv3D4rK0c7QaHets3gUEMUz3VU0Tg2zLEEeKnO5aiwcTl1Pasl2m4oNhuWVgbllAREQEREBERAREQYUZIBcTuCkUbrEuB7UFcVjdo1rhYO0But31lOxz2ukALPa8FEyjjbI1xlLg03a020WstG6R8jts0Z7W6u4cFMwmVk1MLSAXgHLm/DitTVwCNshkAY82BUT6bM5rmyta5rC0aaarV1HmgZCZW5WnrC3tJlcwsMq4HkBsgJJt+KkjkjlzZHB2U5TbsKpR0DWf6tzmB0Ftyko6ZtKHNbLma52bXemUzCWSoigttXZQeK1FfSki0rdTZaVVKyqYLvyvb7Lgdyi82UxYxriTl8d5TJmFk1tMIw8yDKTlv4rHTqXX1rdDZRiigyBpN9c1yVFJhkJb6t5Y7de97DgqZhYOIUjRcytteyHEKUOa3agudawG/VRtw+maLXJFransWW0FO2QvboSbnXxuhlI+up2Oc1z7Flr3Wk1dFDJlcewG9+JWstBDKXl73HOcx6yS4fTSuu/UWAtm00UyZSPr6dpA2gJuAfBWGPZILtNxuuqXm6mJubnh1tysU8TKePI11xe9ydUyZTOAylNLLDnAg6hA4W3hMmYQmpaKsU4acxF79isEKu+CJ9Q2Zxu5u4X0U2ZvEJky2buWy1B0WVVZREQEREBERAWFlEFaqpoqlrWzMDwDcXVfzVRfV2K6/eFhSYiUmsSp+a6L6uxQCmwo1DoAyPaM3t4LprmT4Tt5pnmoyh5JADdxIAOv4KbYTbHSQUGHFzmtijJG8XWRh2H3tsor8LqpHgRibZlTY6aluul/HxUkeCRsex+2cXNIN7Jtg2x0s+a6L6uzknmqi+rs5K4ibYNsKMmHUEbXOfAwNaLk23KCOLCJQ0sbEQ/cuhURCeGSLNbO0i65seCiDK9suZzNQ21gfBNsG2Ok5osNERk2UeUC/wCCxFR4ZMwvjjjIG+6rxYHvfLKc7o8pFyQ0p5h9TLGKt/rbZyRw4cE2wbYXfNdF9XYnmui+rs5KxCzZQsjLsxa0C57VIm2DbHSn5qovq7OSea6L6uxXETbBtjpT810X1dnJPNdF9XYriK7YNsdKfmui+rsTzXRfV2K4ibYNsdKfmuit9HZyUE9LhdNkE0cbC/dddJU6yg6W7MJcl2GN4te7fDgptg2x01NBhwIGyjuTZbebsP09TGbqu/CnZBA1wMeYkybnAWIt471iHBGRBpbO7MLWPDVNsG2OlyKgpI5GyRQsBB0IV5UMOo+gwmLaGS781yr6sRhYiIFSxb6M374/Qq8qOLfRm/fH6FVXJREQekREQEREGFXnc4QvLL38FYK4lRjrKeokh2D3FjrXBUmYhJmI9p6SV76sZL5LHNotJa+dj2jqn1rmnTeAq58oo2HWleL+ICw7yhi0z0bx8bLO6Gd9V+pq3x7az2gANLCRx7FrU1ksYjyOYXFt3N3/AIqgfKKBwsaQkcNE9IKe/wBDJI+Cb4OSq/HWy5MxG0GVx6o3kW3KzQTmopGSP9sjrC3auQPKSEWy0rhwtZZHlHE0XFK8A9uib4OSrovlcyva0PfkDbuFuqopqyo6S+OOPM1p7Bu0VMeUsf1d/MIPKSIbqZ4v4hOSqclVh2I1eVuWBxcb36pspRW1InEborizrutpcKn6TR/V38wseksRGtM/mE31OSqzHXVcjXObGMoF82U6/wDpH1tY1mYw6gjKN2b/AJZVh5SRAWFM8D4hYPlHCbXpnkjUahN9Tkr2smurGxF5iudLAN3reaeobUm2exAAbbQXG/mqvpLH9XfzCx6Sx/V38wm+pyV7W531TC8B8hAcLEDw3fC62dJUGcjM5uUsu0cDvVP0lj+rv5hY9I4fqz7nS9wm+pyV7daje99MDJqcxAPEX0KsrgekkVgOjPA+IWfSaP6u/mE31OSvbrQmQVUzXklgsW3CsHcuD6TR/V38wnpLGSB0d+ptvCb4Xkq74RYabtBWVttlERAREQEREBERBgrzWLMfNij2Nlcy0YIsV6UrjYjhDqyrMzZzGbWsAs2jMMXiZjw5RopjYNqHB283dohoptkSKh2YAfzaK6MAly5emOAvfctT5PuaOtWkDdqP8rltlx22c401QJHs6Rq23bvUnQahp69SQN2hV30dfe/TDr4LJ8nX/XHck2ybLKBo6htr1NvxWRRTFrrVBLhu629XvR5531bj+Cx6Ov8ArjuSbZNtnJqdvTybN0ribX0Ki20vvH810qnC6en1qMQAPiLlc6U0jNI53yeIbZajQ1beocL2mPljbS+8fzTbS+8fzUDpR/KD+K1Mp8F1j8PVly5lnbS+8fzTby+9fzVbO89h5JneN9+S3+jqdnNKztpfev5ptpfeP5qttT4LO18As/papzSsbaX3j+abeX3j/wAyr7bw+alY+A+26RvwbdZn8PWhY1c/LfbS+8fzTbS+9fzUjBQnfVPb8Y1NHTUEjgBiABPFllzn8bVj4bi2flV20vvH81gzS2/iP/MtZC2OpdGSSxrrZgPmuxTYHHVRCSGsDmntypbQ1K+ZWkzacRLuYS4uw6Ek3OUaq6q9FB0aljivmyi11YXSPT319MosLKqiIiAiIgwiIg1dq4KvNUCNxa1rdN5KsH2gqlRSPkkL4pA0kWIcLhQSR1MToDK+zGg2N1uyeB7wxj2uda9gexV5KWRlC6GAtdIe1+7xVamw6anrBO0RgBmUNv2WAt8t6Do9Ip7vG0Zdnta7ll80MZaHua0u3X7VzvNcjmyteY7OBDTxub3KmrKeecMYGxmMOubnWyotNqIH3yvYbHLv7eCzHLDLm2bmuymxtxXOhwyRoBeY7tc3LbwN7/FTUtJJTTyuYGNje6+S9+Nygu2aHbuxYieyZuZmouQkgzAgGxItdIY2wxNjbuaLIN8o4JlHBZul0GMo4JlHALN0ugxYcEyjgs3S6DGUcAlhwWbpdBiw4JlHBZul0GC0W3LDWjKNFknRGnqhBDUzxUse0kHVuBoO1SsyuaHAb9VFVwmogdGHNaXdpbdbwRiGFkYJIaLXKDZwGmnatgtXdi2QZVHFvozfvj9CrqpYt9Gb98foUHJREQekREQEREGCvIVlRscQq2uiLw599y9codmwuJLGk332WbRlm1cw8o+ujcz6PdxFtRuQ17Da9LcA31Xq9lH7tvJc/EaptJPEwRREOF9RqfALHHLnxy8/HUsbcOp7guzblIa1l9KbKDcWAXTbjUDnOPRbRtvrpe91NTYlDUVLIeiFofucQE45ONxTWsvdtKB+Cz02MgNNN1Qbr1myj7jOSGKO3sN5Jxycbw8rs8rntYWgm4Fty1seB5L0tZiApqx8OwjLWsve2qiGMRhuV1LeQtvcNFtyzxMcGfl5+x4HkljwPJd5mNxBrzLTA5bWsAL3XbZHE5gcI22cL7gpwn6/28NY8DySx4HkvdbKP3bPypso+4z8qcJ+u8LY8DySx4HkvdbGP3bOSbKP3bPypwn67wtjwPJNeB5L3Wyj7jPypso/ds/KnCfr/bwuvA8kse6eS91so/ds/Kmyj92zknCfr/bwtjwPJZaDnb1TvHYvc7KP3bOSbKP3beSsaOCNDHylj9gfBbLAWV3ellERAREQEREBERBhRn2ypFpYF7rhBrfxVXEKZ1VE1jXNFnX625XbN4BMreAQcM4TVZwemXy+zv00W7MNqg4PdWuLs195tbguzlbwCiqJI4IXyvsGtFymMpM48q9fiEFBFnlOp3NG8rzNXjlZWOyQ3jaf5WalQSPnxjEeqLucdB2NavV4fhVPQxgMaHPtq87yvZtpox/XmXizfWn+fTzdNgVbVHPL6sHtebkq2zyadtCHTdUWN+PELuVdV0YN9XmG8ngq9NiW2qNjsiTx4aLnb8i8+vDtX8eke1D0csbiSM6EWIPNdKjw2np6djHxxueN7rb1F5ye4WETWOuBe+i2bi0ZeWiK5DrGx0XKdS0+5dY06R8LwiiGmRvJDDC4WMbCPgqk+JNhe8GHRpsCTvUVTiL45Y9m1uV7A7Xsus7pXbXpZfhtE/2qeM/go/M+H/VmKBmJSiSxaxwGlh2+KnGIWp5ZHQhpjtoTobm39ld9u0469MHBsPIt0dg+CryeTlA89XOz4FZixcjOJYgXBxtY6W8VKMTEjZNnFlLW5hm/utRq3j5ZnSpPwpP8mKc+xO8clXl8l5B/DqGu45mrpuxXq2bFY9utxfw8FuMUZpmhIvex3haj8jU7Zn8eitU4DDNRsa11po22D+PxXDpKqowetLXggA2ezsI4henbicRp2Sllg4kb+0Kh5T0rJKNtUG2e2wNuBXTS1czst6lz1dKKxur8O5TSsngZIw3a4XCmVHBf+1wfdCvLzWjFph6aTmsSLKwsqNCIiAiIgwiIg43lFUTU9PEYHlhL7G3wXENdiI3zSj8F2vKMO2MBY0uLZAdBdciepne47OB4FtLjULhfOXm1M5R9PxC19vLb4J07Eb/xpd9tyz0iquTsTe+nVKCeqbGGCJ1hc3sVjyxmezp2I79tLvtZaec676y9SsqJ423bC8uJ6126buxVHxTPeXGN9yb7knPwkzb4Tec636y/mnnOt+sv5qDYS+6f+VNhL7p/5VM2ZzdP5zrfrL+aec636y/moNhL7p/5U2E3un/lUzYzdP5zrvrL+aec636y/moNhL7p/JNhL7p/JM2M3T+c636y/mnnOt+sv5qDYTe6f+VNhN7p/JM2M3T+c636y/mnnOt+sv5qDYS+6f8AlTYS+6f+VM2M3T+c636y/mnnOt+sv5qDYS+6f+VNhL7p/wCVM2M3T+c636y/mnnOt+sv5qDYS+7f+VNhN7p/5UzYzdP5zrfrL0851v1l/NQbCX3T+SbCX3T+SZsZun851v1l/NPOdb9ZfzUGwm90/wDKmwl90/8AKmbGbujhmIVcuIQsfO9zSdQfgvWDcvG4VDI3E4C6N4F95HgvZBd9POPL06OceWVSxb6M374/Qq6qWLfRm/fH6FdXZyUREHpEREBERBhRgEk7t6kUE0hjhe4DUFBvlPghZcgkNJG64VKnqXuqmszZ2kEo7EHsvmiFg/KSHILmyFvZZyWcltQ1t/gqU2JGJ7hsrgbjfhvusy4gWMikbHmbI2+/UILmV3ghabdiqMxC7S6RmUAEk3vu/wDanpJ+k0rZbWzC9r7kGSWZrEszaDXejIGMvlY0Zjc6dqpVeHPnqNsyURuu3UcAoY8PfnyOqCXAXtnPjqg6uzHdZyWpe1rspcAVz46Sf1sb6lpc8g2B4b1g4ZO5oaZgRqNT4WQdQAngsO6ouSLLnMpJoWymSdrWuZlbY6ArRlFVPlc4yNAJzBwd8kHVynwWcrvBco4bWFoAnAAde9zdSR4fUMma4T9QG9rnT/2gvuOQFziAOK1ztDg0uGY9ipPoJ3smY6RrmuFm3J431UTsOqgWES3dci4PshB08wzhlxm4LN9+oNt65gwufQOfuFg7Mb71t5uqAf41xYgXJ08UHRAJFxayNOdt2kEKjPQVEjwWTZbNAvfh2firVDTmmphG617k6ILI3LKwNyygIiICIiAiIgIiICicSA8jeApFqPacg5rKl5njDXXLnWIU1RWmB0g2d8hGt9NVbETGuzBoDuNlpJTxSZs7Ac2/xQU5sS2ZblizBwB363K5uPV5lwqMNGXauLT+C7vRIM19mLgWBXB8qKZkVLC6NuVrXWIC66MROpGXHXzsnCHyayRNfM5urnhl+AXoKKrbVse5osGvLR4rl+TGzkw7KWAuY/VdpkEcZJYwNJ1Nk15mdScmhERSMK1XUtpwC6IyCxKo09eGSOZ0cBznnLbeNLm6vVdQYMvqto3efgqhxFrT9HaD4dvw4rk7NosRY8dan07Xac1NFWQPpXziNrch3f3UPT3kHJStIGhN9FiCt2s7A2mayN5s4u0NrcEGIMQFQ6VxZZgbmaC0KWKvZNA6XYWyWF3WG/T8FedBG9haWjKRY2FlkwROZkLBl4WQc4YnEQSKfcPgovOY9aZIw9gOgDd4XX2Ufcbw3LV1NEXh+QXF7aIKD61kbo7wWEjM1iBb8Som19PE3pHRzebQ9pK6ktNFNGWPYC09iy2GMNa0MbZu4W3IIaR8dQwuEQblNtwspxGwaZW8ls1oYLNAA8FkkINNlHltkbbfay4nlRO2OhEIPWed3gr2I4pBQMJe677aMG9eUa2pxrEDcklx1PY0L0aOn53W9PLranjbD1uC/wDa4Puq+q9JAKamjhbchgtcqwuFpzaZeikYrECyiKNCIiAiIgLCyiCN4FxotbDgtn7wsX8DyQYsOAVB+Jxx1UkUkRaxpIz3FiQL7vxXQ/A8lUfh1LJJI98N3Se0Sh4RRYtSSvLWk20s62hvw5LZuK0TpGsa83daxy6J5poi3KIbDTcSFI3D6VtrQ2A3ImFmw4BLDgE14FNeB5JgwjqJGwQvlLbhjb2C58GMwzbP1Lml5tbgulIxsrXMe27XCxCqjDaZjRs48rx7L9SR4pgwiOL0mQ2cNoG5sizFi9K+KV7+psrZhvtfcpIsMpY2n1ZLi3K53aVjzRQ5MnR7N7QL6pgwuMLHsa9ti1wuCs2HBaxsbFG1jGkNaLALbXgeSYMFhwCWHAJrwPJNeB5IYLDh8ksOCa8DyTXgeSYMM2HALFhwCa8DyTXgeSYMFhbcFTrK5tI4NEJks3O4g2yt4q52bjyUE9HBVFjpo8xbu/ZDCI4lTZQ8H1d7ZyLDdf8AstYsVopXNayS+bd1dAtnYbC4gAERXLnR9jju/uVs3DqVrcohsNyYMJKaohqmbSE5mh2XduKtqrTU0VKzJCzI0uvbxVpFFSxb6M374/Qq8qOLfRm/fH6FByUREHpEREBERBhaCxzX4rdQyPEbHPIvYoMsijjvkY1t99goRQ04AtGNDfXitYavNPs3AXIuLLIr4DIGDMXE5bZSoNuiU/W6g6ws7xWTSQOIJZqBbf2cFpJX08bnNcTdvAb/AILMlbBHkzHR4uCBoqJGU0TAA1jQALWW0cUcLC2MBo4Dcoo6yGQ2BIuC7UWUkMrJ4RIw3a4XCCjUUlRPUPcyTI2wA1OvgtDhtQWkGfU9tyDbu/BW5arZTiN0fUy5i+/YtJMTpmRucCXEG1gEFZmFzRyOfHMBe+hJ1uktHVtpoI2yF7muNyDuBOh/BW5K+GNkROpktYDhfes9PptkH5xlJy7u1BTfhc7wA6e4vuJPNHYZUloAqnfas46qz5ygzHM4BobmLlM+rhjjZI5wDX2APG+5BOwZWAXvYb1tccVTkxClic5r3gFu9YlxGlicA6VoJbmF+CmVisyu3CXC5YxugHtzxt61hrvU8eKUMhs2pjJ+8mYa2W6XbhLhRtex4u0g/Bb6KsYZuFgkWTRCAgyNyysDcsoCIiAiIgIiICIiDC01zuspFqPacgx1vBZ63gtlhBr1uAVLFaQ1lDJFbrWu34q+sEXVids5ZtG6MPFYLXnDawsm0Y7quB7DxXsWSbRocwgtOoIO9cTGsE6QXVFMLS7y3sK5OGYtNhsmymDnR3sWne0r13rGtG6vt5KWnRnbb09eXtaDnLRYX1PYtXRwyGN7mtOU3YVzJK6ir9mWVTY8p6wdoSOC02LDZor49R2O32Xl2Wj4eqNSs+pdsAbrN+C0eY2us7ICRe3aqENI9k8TxUtLGG9r9nBWJY2tkjkdMLtJALvHsUxLW6E8dTFIQ1kjCTuAKl63guZTwMFQ10U7SWCzwN66Ye3iExJug63AJ1uATOOKZ28QmJMwXdwCXdwCilqYYm3kla0eJXHrvKSCIFtMNq/j2Barp2t6hi2rWvuXZmmbCwvkc1rR2krz2KeUZsYqP8ZD/Zctz6/F5rdaTXcNGhdvDfJ2OEiSqIkeNzewL0RSmn5v5l55vfU8V9ORQ4VV4lJtZMwYd8j95+C9TQYfFQQ5IWgcSd5VtrA0WAsPBbHcuOprWv4+HXT0Yp5+Ru5ZWBuWy5O4iIgIiICIiAiLCDB9oKlUTv2rmNJ6ttBvKtSSMjIL3Bo8Sq07aSdwc+Rt+IdZSZTMMRVbuiOlLS8tNur2+K2gr2zyMYI3t2jM7S7tC0mZTSUpp2ziNh06rtVHHBDHM6UVhzFob7Q3BMmYSHFIWiQvDmtYCQ47nW4KSatbDFHKWPLH21HZdVXUVA/OJJQ9rtwLvZvvstnwU7xGBVENjNw3MLbrJmDMJI8UieQMkgu4NGm++4/BS0dYyrMgaC0scWm+9VoqekjBAnBFwRd26x0C3jZTxzOlFT1nHXUbuHzTMGYWp3ujje9jS9zW3DR2qgzGGNaNo0lxANmDt10+SuPmgeC10rLEW9pU56OhkjaxsjI7G9wdf+apmDMJfOsFmWa9xfuAHisDF4DfqSXte1v5ePwWY4KCN2YbPNxLll0NA4AHZ6ae0mYMwvNdmaHDcRdZUAqIAABKzmtukw+9Z+ZMwZhKih6TD71nNOkw+9ZzTMGYTIoekw+9ZzTpMPvWc0zBmEyKHpMPvWc06TD71nNMwZhKdxRvshRGph96zmjamEAetZzTMGYaV88lPTmSKPOQdRwHFTQvEsTXg3Dhe4UM0lNPGWSSMLTvGZbMnp2NDWyMDRoBdMwZhM7s+KyodvE5wDZGk33AqYIuWVRxb6M374/Qq6qWLfRm/fH6FUclERB6RERAREQYUTmte1zH6glSqIvDGucdwKCKGljifnBc51rAu1sFAcNa7253OOfMSQLqxHVNfLkIyutosispz/qt1OXf2qCtJhzJM2eVxzeG7itpKBr8jdq4MYLBttFZfUQx5s72jLbNc7lh1TAwtDpGguFxrvCohbQxiPI5znAgh19L3/8ASlp4RTQ7MPLmjdfsWWVEMnsSNNxff2LWWpiZSunzAxht7jtQjz4JmwuaXS2tkLSSdLdq4FditGHimoYHVMo0swmw/H8FR/67HTJPI5zaRm5jTa4XToxFh+cRQNYGA7xcu8VjMy9E1rp/68yqGLHJg09FgaALBuY7uC16JjjWBgghDQc1g86rujEJMlM4Q/xd4/HsUdXXyMuwxXDnFoDd9k2/ZzfGHmqqvq6J4ZUw0zjuDWuNwsVmM109MxrqRzGg3DyCbLpU1NS0XXFOJ5nm4c+5/wCWXXjqs8wglgaCSRa2ltdfks7Ldus6+lGP5eaw+lnxcksxN2dpzFuXVpXTj8lo3nNV1k054HcrkZBpaianiZBK02u1u9bS108XqgwuOtndpstRTtyvrzM/z4aM8mcMbvizfElJPJnC3tsIMviCVPT4mZJ2RSMDQ4XJ4Hgo5MRqBJlEP81h46kaq7Yc+W/bnvwGsoznw2vkFv5HnRb0+PVNJUNgxeHZX0ErdxVqbEpiBoIgAb6Em/7LEmXFmS0c0bSdncPHFSY+YbjU3eLw7DHtc0ODrg6ghbZhZcDyXqpAyWgnJMtO62vaF6A7itROYc712WwyFlYG5ZVYEREBERAREQEREBaD2nLZRuJbnI1ICCS6Llsq3mojyvzZzYhbSYhIHyhkYIZe1zvtvQdJFQlr3RhhDLh8ecG/yWrq+RtM2URgnMWubfhwQdA6rm4hg1NW3c5uSTvt3rMWIve4B0dgSASDuB3KeiqxVte9osGvLR4q1tNZzDNqxbxLzNV5Pvhe0CpjObdmFlXkwSrie1vqy526ztSvUVzWOLGvlbHmBbYhV/Nj2zMmE4cQ69twt/wL0R+TeHCfxqPOyYZiEFs7C25sOutHQV4LQdqdbNs6+q9fVxXGZ0vUDszg7XTgFo6hBa3LIAQ8vv2i/YtR+VPzEM/qx28sKLFAbiOcE7zdZ6Ji3cn/ADL2rHtcLg3W2ZvEJ+1PUH6v28R0TFu5P+ZOh4qdMk/5l7R00bWFxcLN327FsHNIuDop+1PUH6328azAsRncM8dvF7rrqUfkxGwh1TIZD3RoF38w4jmsNe1wuCsW/IvPj03X8ese/LWnp4qeMRxMDGjcApbLFwdQVH0mEgESCxdlGvbwXD37d4iI9JkKiiqI5nPbG8OLDZ1uxSlFYG5bLDdyygIiICIiAiIgwiysIOF5Ti9PD9/+y4TqGUWPVsTlF16XG6SariiELQ4tfcglco4XimYHQa3FnblwvE5ee8TMqPQH7JzwWnLcm27xUIgu2I3HrDb4LpeacT4jX7SwzBsQY5pyNOTUAu0WNsue2VM0EoIvlFzYXKdDswEuFzYN4E8Ff814pcG40vbrDRYGE4mOH5grtldsqBoZcrndQgC9wd61jpXyNa5uXrGwC6HmjEspbplOhGZZZhWKMaGtsANwzBNsptlSdh8rQ02HWFzfstvWBQyX6xaD26/84K95qxS+/wD/AHLHmjEjrp+ZNsrtnpSNDJmIaWuA7b2usOoy0dZzbgE2Hgr5wrFCCLjX7QWHYTibr3sb/aUxKbZ6cmwSwXS8xV/cb+ZPMVd3G/mU22Y2Xc2yWXT8xV3cb+ZPMVd3G/mTbY2XcyyWXT8xV3cb+YJ5iru438wTbY2XcyyWC6fmKu7jfzJ5iru438wTbY2XcywSy6XmKu7jfzJ5iru438ybbGy7m2Sy6fmKu7jfzJ5iru438ybbGy6DCB/90g+P9l7ULzOH4RV09dFLIxoa066r0wXfTiYjy9OjExHlsqOLfRm/fH6FXVVxCJ80DWxtzHNf5FdHZxkVjoNT7o8wiDuIiICIiDChfGJY3sO4lTLQXubG2qCrDRZJdo+QvIFhpayg82PsBtG2BH8vYNy6VjxSx4qClPQvmLnh7Q9wHZppf91o/DnvbFHnbkjbYXGt+wroWdxSzuKootw8hmV0mpDgS0cbbuS5XlE19FgIpw+4c4MuBbRejs7iquIUMddTOgnGZh5qWjMN6doraJlzaWWWiiZDDHmiEbbOtcX7dynNZVZM+wA0JIIPh+65LsMrsPkEdBiPwjkUnTseiaWyU8Mw7S1yzFseJdbacWnMSumunkyxiJwYRfaAHq6/NSGvqto9kdPfLuJaVz2Y9iDGgOw1xH2Cs+k8wNjh01r2V3QnBZ0o62oNRHE+n0de5DTYI+qqY42FkObqXII1uud6VjcaKa/wQ+VP/wDwz8k3wnBdbnrql4Ajic1ocNzTc8VYmqapshayIFoHaDfddcv0hrn6x4bJbiVjz9imv/206eO5N8LwXXYqypyNzwXuQQCw3C7IAIFwvM+fsT//AE080OLY1LpHRMZ99yb4OCz0xDe0BQVNTDSxOklc1rWi9158M8oao2dPDADw3reLyadUSB9fWvqLHVt9FN0z6I061n+pa+TQfU4lW17WkQymzSe1en7FDBA2CJscQDWNFgAFLZ1t61EYhz1L77ZhsNyysDcsqsCIiAiIgIiICIiDC1HtOWy1HtOQYETGuzBjQ7jZaOpYXFxMbbu3qZZQQ9HitYsBFrLXokPVGzFm6jwVhYQQtpomizWNGt/xWzIWRkljQ2++2ilWEHOrWwOkj6Q4gEEAC9vxVc0MTMrn1LbBoFy7/Ks1jKd0se3cdbgN7Cqpw+AyNZtbkMGpGmhQBSMfcNqr3bcX/ut2YYC8u6Rnd26+HBY81xsAa2oJ1+O89qlhpYKJzSZic7cvxQU6eJlM6QzTEytaQW3JAJU8WFF8OYz6va3Ru4LEsdNJOXtqQ1xNhp2+PFXWVVPTsbFtRdosgrtwnI1wbJv1F/7ocMkdI55qCL2tlCuRVcMsmRjw51r2U4Qcp2FO67jMSTqBu1WI8JcQS+U5nanU6eC69ksgqU1HsIyzO4i99FDJhuYtcJS1zJDIABouilkFSkpnQyyPLh19bAaXVs7kshQG7llYbuWUBERAREQEREBYWUQRv3hYWX3uLJld4IMLizYnUQV07bbSNhIyBpuBYWN128rvBYyG5OUa70HEhx2R2Z8tPlj0sNbjepI8YmfIwdEtG4jW5uPwsuvs/stTIeAQEWcrvBMrvBBXq5HxU0sjPaawkfFcikxWsk2LZACSbF2WwK7pab62WHRB7CxzWlpFiEHGGMVD2vYynOZsebPe2q0ix2VtPK+SFzyy2QlpGddxkLY2BrGtDQLADgslvENQawSbaFklrZwDY9i3TKfBZynwQYRZyu8Eyu8EGEWcrvBMrvBBhFnK7wTK7wQY7CuZilZPTPaIXBoyFwu3NnN/ZXTLXW7FgMJAJAQct2KSiIS7EAB5aWA3duPZ+C0hxmWTK51IWs0LjmvvPZouq6mY6RshY0vbuPBb5D2AIKeG1proNqY9mQ8ttx8V0FHlLbaAC/YpEGUREBERAREQEREGFXnc5kMhYCTfsVhaNtrfig59LM91WAxxcy3W8FiTEnxWBaMxmLL9gHFdIBo3WC1MbCLZRvvuUFOqrZIXPAyWGWzju1vvWk2IyNZE9gZ12ZiwnUeKvGGIixa0jhZYMEJcCWNJHbZUVI8QeWZ3taQGk9XttbdzU9FUGqo2Sm2Zw1AUzY42gBrQAN1ggYxgOUAX4IKNXRsnc4OmaxrgC5vbpuN1A7CoXEFswABuQNx+KmqMONTUOe99mECw7Vr5pZmcTM6xN7DhwQaRUkcVRGBUDqgkNA/usPw6MBlqgBo1sO08VuMItK2QTWc3QADRYjwjZg+uLi7iN3w4Jhcy082s2Th0hgzDUlo3XWzcOYLZagF24X107Qsswkl7XyS30sW20WY8HEUjSychrSDa3BMLuntYfQB4cC7Rzg61uHYoRhZjilDJMz3gC7r9i6dwlwiZlyvM+mst3Zg49g+CycIJa4CUC997b6FdS44pcImZcunwp0c7JnyXLDoLk/irdJSGndKc187s1rblZuOKXCDIWDuS4QkWQZG5ZWBuWUBERAREQEREBERBhaj2nLZabnOKDdLquKqMyBm6+48VKXsB1c3mg3ul1rdo7QsZm6G4sd2qDe6LUOadxCAg8EEUkIlyG9spJVQ4Z1HMbLYEAG7bqapqnU5aBHmB1J4KBuJ5oC8Rah+TU6HS6CI4QW5WtlJues69jZTnDGmnjjEhGS+vxUZxJ8haGR5CTcE8PFRyYtMYy9tOWtDra7zqNyCY4UPfG9su7sWZMMa+RkgksWjTTt4raPEA+42fWDS42KhOLnqBsIzOF9Tu1QT0+Hthlz7QkakjxO8q5GwRtDQSR4m653nLPFI5sesbgNO1YGKuLHnYizBc9b5IOrdLhcuTEnMe0iJxa+MOHgtPOpzkuZYBt7cTdB17pdcgYs9zo3iEiN9xb91YZW7RzMrSAX5fldBfuhXLOKPErY+jOJcdLHsXTG5Blu5ZWG7llAREQEREBERAREQaH2gs3AWD7QXPq5bTua8gWAtc2Cg6SLnwTysw58obnLbloJtcLeGsfJUiNzA1piDw6/yVF1FyJMVnGYsia5oJOh1ABsbqzUVrmQwyxZHh9tDvPwQXkXKixSV9vVNIc5uoO4E25qxRVb5pJY5mhj2HQeFzY/JBNV59hJsrh+Q2I4rlCWujZIZjlytPWI0vYarqVcphgkkG9jCVzzjEb42l8Bc0i5udx1tp+CCWiqKyV8m1Y1rWg5W2N/DVQNqKqpljErHRtFjmyH2rblucYc2wdTWJOUXeLXTz00uDWwkkjSx7b2sgzR1FaahkcsdmbjcHdxv/AGUhkqxS9QWkMpFy29hxWnncbZ0Wx9YCAOtoT8UOJuY9ofH1cxBsd2790Chqa+acieMRtA3ZTf4qIVeIEOcwXALjlMZBsOz8VanxJkVIKgMzDMW2vvWauv6OIn5epI0u321toEDDaiondLt4y0A9W7bacFfXJ87h0QLIXB5bmsT2dqlpsT24faI3azONfaH9ig6SLl0+L9IqGRNhJv7TgdGldNAO4rDfZCydxWGeyEGUVavmkp6SSWIAubrYqeNxdG0neRdBl3Z8VlYd2fFZQZREQEREBERAREQYUEsmyie/gVOo7Bwc1wuCdQgqQ1T3VAjeLhwJBQ4m0SCN0TmuLsutrBTxU0MJJjZYntUIw6HKATIRmzau3qQJJKxsbpAY3Ex2vbtBWKqtbTOaHscQ7c4brrc00bs2bMcwANzwWktHFNIHvLzYEWvoqMR17Hi7muZoSSey29TU8zainbK1pAcLgHeo20cLWBuUuFiOtre/FbQQR00WSIEN7BwQQVGICneczLxssHG+tz4LTzvADZzJA4mwFtSrL4YZHhz2Nc61tQjqWB1rxA28EEMOJxyOY0scwvvYHwWPOsHVu1wue0fNTilp2vD2xNDhuICGkpnEOMLbt3abkFfzrF1js35Wi5P4rduKQOta+6+5SdDpiMuwbb4LJpKci2xba4O5Bo+vYwPJaXWcGgAa6qA4q24LWFzbX00V0wxa3YCb33dq06JT3/gt003IIvOcOWQgOJjIBAHFI8Thk2mUOtG3M425hStpadmbLE0ZtTpvQ0kBa8CMNztymwQVXYtHrlbaxAcCNyt0tUyraXRggA2uRvWgoqYMDNi0j4KaKKOEERtygm9gglssEaLGb4oXaINhuWVgbllAREQEREBERAREQYWjm5s7eKkURJDnWsgpMoZNs0vc0sYbi28qOoopJKiV4ibYkaZva8SugJbuygtutgXdtlBz5qOd7WdjhGWnXetX0cxpWQ5Bo8m+b2R4LpdbwWet4KjmQUMzDc2BDgRr8blT4fBNTtkEpDi55dmCt3d4LPW8EFGuqHwPiyNDgblzeIVWnqn1FQBJT5W2zBu8A6rqgEi5AWctuwIOc6ubsTIImXzBuu66185O0PRbXtod4+K6DgwtBcGZQbrYAO1GU+KDmx10uzLn07AQbE6hXKFzainEhZlJJFiNymNr2OX4LEZa1tmZAPBBvs22tlA/Bax08UbS1jAATc+K3u48E6/ggxs2kWIBHwTZM7o5LbrcAsdbgEGNk21rDkgjaBoAPwWetwCdbgEAxtPYFm2idbgFg5vBBkblstW7lsgIiICIiAiIgIiwgwfaC1fEx9s7WutxC1mmjhs6V4YPFR9Ppffs5qZTMQnLGlhaQMpFrLTo8R/kG7L+HBR9Ppffs5p0+l9+zmmYN0Mmipzm9U3r+14o6ip3lpdE27TceCx0+l9+zmnTqX37OaZgzDZlJBGCGRgAnMfijaWFjy5rACTmJ8Vr0+l9+zmnT6X37OaZgzCSZzGNc6S2QC5uqEtbQNLXZGucXWPU1bfjwViWqo5WOY+dha4WOqpGmw2+bpPWO8l/tcLpmDdCWWow2oYGvtYOv7B0PipOkYe1zT6sX0By6cVTpqWgjaNrUse4G+hsCOB4qWSDC5AwbVoDL2AfbebpmDMJJKrD8pcWAl7c1tn7QW8Daaqnc5rPYaBlI0sfBQOgw1z2vM4u1uUDPopYDQwOzMqRfS9377C2qZgzC70eExiMxsyDc22gWr6SKSRr3tDsoyhp3D8Fr0+l9+zmnT6X37OaZg3QlEETRYRtA3WsjYIm5ssbRm32G9RdPpffs5p0+l9+zmmYMwkbTwscHMjY0gWBAUqrdPpffs5p0+l9+zmmYMwsncVhvshVzX0pH8dnNBXUoAG3ZzTMG6FhzQ4EOAIPYVkCwsFW6fS+/ZzTp9L79nNMwZhYd2fFZVdtZTyPDWTMLidACrCGWUWFlVRERAREQEREGFE+QRMc49hUqidGJWOY7cSgghrM8+ycLE7iFsa+AWuXauLPZOhCQUTIZNpmc91rAuO4LR1BmcCJSBtC8i2hKgkkrYotpmzXjtmAaTvWJK6CIszONni4IGixNRmUPtKWueACQOwLWag2xbmkOVota3zVEkdbDLbKTqCdRbcpIpmTwtkjN2OFwVXGHs2eRznOBBDuy9//AEpaan6NAIg9zmgaX3oKVW6ojrA+FjpCI9G2sOajFXXtyl0Zc5xGgYbAKeqkrRKWwNu22htoonPxQBrQBqdXZdyDMlbVdIlZGwlrDYnKdP3W81RWMiD2x67MHKG36yxA+uEha5hyhh6xA1ctDNiYyt2ZJ7TbTcg1bWVzyckR7dHMI1ssdJr3SROdGRbUhrTYj/nYsmXEmjMGPc51tCBYcVJtcQa+xZcF1hYdl96DV9RWeqkbE4lwIyZTY66X4Lamq6uSWNsrC0m5cMht8LrqdiIOMKqva+R5jdc9habA8P8AK2ZXVjow4QlwdoDkO+4v+Hiuva4QCyDitqK+MXYxxHBzTx3rY1lY0MMkfWN7Bo+PNdhYyi995QUqWWolfC6WMtu05tLWKvHciHcUGRuWVgbllAREQEREBERAREQYUbwTnDd5GikK1tqTdBzGQzmeO7C0MNy7sWk0tSHz2fI2x0s3QcF1rFLFQUM873R5XPAMRzC25y1mmm6JAGvkExAvZvbbtXQsVnKfBUcuCSrdYuLyM4uC2199/wAFZoJZn7TpAc12c2BGluCt2PFLHigqVUNRJlMDy3L49qhbBWiksZTtc1yTw7bLogEdqWKDjGmrpIXb3NcAA24H/CsMo8RijyRnKM17Z/FdqxSxQcyqoqiV78tuvYh+a1tNyzHh8kUsRY67HG8lzutusulYprxQbBFjXimvFBlFjXimvFBlFjXimvFBlDuWNeKa8UAblstRuWUGUREBERAREQYRZWEHD8pm54IG9pktquJ0B2X2m3J0XpMZo5qyOIQFocx+brLlOwbEXOLjM257cxXG8TMvPeszLnGgkAaTlaHbroKF5jLwW5QLm66BwTEHAXmafi5HYLiDgRtGAWtYHSyxtnpz2T041hwWLBdf0erO9HzT0frO9HzWdlmdl3IsEsF1/R6s70fNPR6s70fNNlk2Xcmw8EsF1vR+s70fNPR+s70fNNtl2Xcmw8EsF1vR6s70fNPR+s70fNNljZdybDwSw4Lrej9Z3o+aej1Z3o+abLJsu5NhwSw4Lrej1Z3o+aej1Z3o+abLGy7k2CWHBdb0erO9HzT0erOMfNNljZdybDglhwXW9HqzjHzT0frO9HzTZZdl3JsEsF1vR+s70fNPR+s70fNNlk2WcmwSwXW9HqzjHzT0frO9HzTZY2XVcIA86Qadv9l7ULzlBgtVT1sUzzHladbFekC76cTEeXp0omI8iysLK6OwiIgIiICIiDC1y77FbFeJxXyixGmxOogikaGMdYAtWq1m04hm1oj29pY95LHvLwPpTivvGflCelOK+8Z+Vb4bMctXvrHvJY95eB9KcV94z8qelOK+8Z+VOGxy1e+se8lr/wAy8D6U4p7xn5U9KMV96z8icNjlq99lPFLHvLwPpRinvWflCelOKe9Z+UJxWOWr31j3kse8vA+lOKe9Z+RY9KcU96z8oTiscsPf2PEpY8SvA+lOKe9Z+UJ6U4p71n5AnFY5Ye+se8lj3l4H0oxX3rPyhPSnFfes/KE4bHLV76x7yWPeXgfSnFPes/KE9KcU96z8qcNjlq99Y95LHvFeC9KcT96z8ielOJ+9Z+ROGxy1e9se8hB4rwXpRifvWfkRvlPiZe0GVliQPYCnFY5avfhZWjDdgPELZc3VlERAREQEREBERBgrzWOeUNRh1eaeKJjm5Qbkr0pXgvK//vR+4F006xa2Jc9ScQn9MKz3EfNZ9Maz6vFzXnFherhq8/JZ6T0wrPq8XNY9Maz6vFzXnUTiqvJZ6L0xrPq8fNPTGs9xFzXnUTiqclnovTGs+rx81n0xrPcR815xXasQuhp8joi4Dr5Bb8FmdOsfCxe3bq+mNZ9Xj5p6Y1nuI+arPgwqN5a+SzhvAJIA4/FbMp8Mqak5Xg59zb2His7a9Lut2n9Maz6vHzT0xrPq8fNVmx4VHICX3c07iTY/FbPfhhc7rtc3PfKd25TFejdbtP6Y1n1ePmnphWfV4ua5GINpGuj6G4kW6xJvqqa6Rp1n4ZnUtD0nphWfV4uax6Y1nuIua86sK8Vejks9H6Y1nuIuaemNZ7iLmvOonFU5LPRemNZ7iLmnpjWfV4ua84ik6VTks+nYZUurKGGd4Ac9oJAVtc7Af+zUv3AuivHb29VfTKLCyooiIgIiICIiDR+8LVbPBJFlo4hvtOaPigyuLNXVUNfUZc8kbCepk0AsLG/xXaDSdxBTKeIQcOHGKq7ny09mG1m5TpvupY8Tq3SMJpbMcRfff9F1y037FnK7wQYRZyniEyniEFerc9lNK+P2wwkfFcelr692xEmYgu1eW2BC72U5uxHx52FrwCCLEEb0HEbilXJG5jac2EebaX3/AAWkWL1bKeZz4JHltjHmaQXLvNjyMDWgADQABZyu8EEcD9rBHIRlLmg2PYpFnK7wTKfBBiyLOQ8QmQ8QgwizkPEJldxCDCWWch8EyHwQa20XMxWoqYXsEDnN6hLbNzZ3X9ldQtNjuQNNhuQch2JVAjDzEMweQYh7W46fJYgxWqflc+kyt0J1JO/sXWdC10jXua0vbuNtQt8p4hBTw2qfWU+0liMTg8ix7RxV9R5SCN29SIMoiICIiAiIgIiIMFfNcd/73V/fK+lFfPMapHvxiqeCAC/tXTSvFJzLjrenJRWehSX0c1OgycQu/PTt5lZFZ6FJ3mp0J/eanPp9isis9Ck7wToUneCc+n2K7PbbuGvbuXQqOjT4hDaSN0Vw12UWv4lV+hSd5qdCk7zVmdak/Juh0WuwiGfM0jqu8Ty8EhgwqVryHA2BcQSRYcPiud0KTi1Y6DJxas8lP/ZrfDpRPwmJ+Zrhmy21uR+m9Hy4W6zS4FtiL2Nxqud0KTvNToMneam+n/su9rXdH6U7ov8AC7NVArPQpO81OhSd5q3GtSPliZiVZFZ6FJ3gnQpO81Xn0+0zCsis9Ck7zU6FJ3gnPp9mYVlln8Rn3grHQpO8FllE/aM6zfaCk69Me1j2+mx/w2/BbLWPSNvwWy8r3R6ZRERRERAREQEREGCvD+VcEkmMFzQCMg7V7gry+NOhbizjOMwyCwU3zTzDlq+nleiS8BzTokvdHNd8SYe03DPwOqxtKFrhZvx36K/s3ebDg9Fl7o5p0SXujmvQumoHhof3r6DsUUbqIF5f1m5uqDfcn7NzEuH0SbujmnRJe6Oa77XYdlF2kuvu1stK3ogYRCbyg68LJ+zcmsuH0SXujmnRJe6Oa6F0us/tXYzLn9El7o5rPRJuA5q/dLp+1czLn9El7o5p0SXujmuhdLqftXMyodEm7o5p0Sbujmr90V/buZlQ6JN3RzWOiTd0c10LpdP27mZc/ok3dHNOiTd0c10LpdP27mZc/ok3dHNOiTW9kc10LpdP27kTL2WBtLcIpmneGBdBUsI/7ZB91XVc58vfX0yiIq0IiICIiAiIg1PtBc6sfkndn0BAyki4+C6Dr5gsE8Wj8SoOYaialw0SDqkyBoLv5QTa6UNfLPMM8rC3Jd4ta3Dmuk5udpa5gIPYVrsY81xCy+69lRypMSntKRLG0/ytLdQb2A/FWqusfG2HZSs2rjYs334q06CN180LDfU3A1WTBGbXhYbbtEHNgxCok1BY5udoOm4E2sp6GrkdUTRVLm5mu6tt1tbfirjY2tByxtFzc24o2NrTpG0G9/xQaVhcKeUsuHZDay5BlrmQ+pEkjQQWZtCd17/NdzXNu7OKa91ByJK6rjErg3M67crchsOKuYbNNLttvoQ7qtItYWVzXupr3fmg3Ra3d3fmsXdw+aDdFrd3D5pd3D5oNkWt3cPml3cBzQbItbu4Dml3cBzQZO4rDfZCwS6x0+aNLso6vzQVMVeWUT3AyB1wBk33/ZWYCTAwk5jYXPFbG/d+aAu4fNBl3Z8VlaknS47VsgyiIgIiICIiAiIg1K8lV1LIcRqmyR5wX3XrSoDFG5xLo2k33kLNq5hi9d0PJGrguC2nt/7W/TKZjzlhzDjxXqthD7pn5QqNdUR0k0bBBG4OGY3Gv4LGyXPjl541FPtI3CEgMvfTetm1dMAM9PcjgF2G4vRuc7/pbMbe7iBvUtPiFLUVDIRSFufc4tFlOOTilxBVUtszob3Psjs8VQvw0C91sIvdM/KE2EVv4TPypOnlJ0cvC3S69NV17KasfB0ZhaGXzW7fgoxi0GXK6lBky30boNFnhT9f7edui9DHjFNaQy07epa1m77rsMihe0OETLEXHVCcP2n67w10v8V7rYRe6Z+VNhF7pn5QnD9n6/28LdLr3Wwi90z8qbCL3TPypw/Z+v8AbwqL3Wwi90z8qbCL3TPypw/Z+v8AbwqXXuTDF7pn5QubNiEMFU+J9K0gOyi1r34nw1ThP13mLrLT12/EL0TcWpcxaaQucCdzRxVujq6SsmdHHCA5gzXLQrGlhY0HSZ7A+C2WAsrvD0CysLKKIiICIiAiLCAVVlpYJpS6SJrncSFaUZBzlSfKe1boFL7hnJV6yKkpWNcaRr7m1gF0ba2/uo56aOoaGysDwDex4qYhNsOR0vCQ8NEIJ7bN3aLcVGEmQMETSSct8ml1f82Ulyejsu7estw+mYAGwMAvdXELthjzfSe4ZyTzfSfV2clasUseCYg2w5FaaGifE19KDtO0DcoI63CzfawMjFwBcbyV15KWKctdLGHFu66iGF0okc/ZA3sQOwW4KbYTbDnRVeGvdZ9OxuhcLC+gV+CmoaiFs0cLCx4uDZb+bKQgg07NVYihbFGI42hrBuATbBthB0Ck9wzknQKT3DOStWPBLHgm2DbCr0Cl+rs5J0Cl9xHyVqx4JY8ExC7YVegUvuI+SdApPcM5K1Y8EyngmINsdKpoKSx9QzkqdS7D6abJJTNsAC51tG33LqkGx0UMlJDM4Pkia5wFrngm2DbHTlmqwpkmR8TGE6i7dSFLA/C55mRMiZneCWgt4KyzC6Vry4xBxO6/Z8FKyhp45RKyFoeNzgrthNsLETGsYGsaA0bgFusN9lZVaZREQEREBERAREQaH2gufVy2mc15AsARc2C6DjZwWr2Mf7cYdbiLqDntrJIcPElsxLwxmbQam11tSV8k80TXsa1sjC64O4jsVuWKOaIxyR3YeyyjFHA03ENjbLp2BUVH4lNlmcyNlmgubcm5ANjdWKiskjhhkjDHB9rtvqfgtzQ0zs94R1/a8UfRU7y0uh1abjwKCrFicr7XibYubuduaTbXxU9FVSTTSxzMDHMOg4i+hUrKWGMEMhABObd2o2mhY4ubHqXZr9t0G1VI6KGSRgu5rSQFz4sSeOq1wm/mc8iwAtfRdS/W9k7lgNYBpHb8EHJGMzPaMlO0m9jd3jYLDsakIcI4mh2W9ydAbi4PNdcNYN0dvwTIzX1Yud+iCjV4kYNnkDX3Fz1vkPFRHFpQ1p2Au69gTqdbD8V0DDGXh5j6zd2m5bkDQ5N27RBy34tI1scuxOR2YAdpIWwxSbZvcYGNyNB9reSdLK8YY3TCVzLuaLD8VJlZly7PThZBrSTdIpo5rWzi9uCnWgsBYNsEzHgUG6LTMeBTMeBQbHcVhnshYLtD1SjXdUaFBWxKSWKlc+FzWuBBJPBT08m1gZJYjML671l1nCzmXHiFkGw0aUGXdnxWVoTu0O9boMoiICIiAiIgIiIMKMAkm3FSKCaQxQveOwoN8rvBYdEHEFzGkjcT2KnT1TzUhhdmaQSsNxVplbGYy1ztQSdLcUFzYNtbZR2+CyIgDcMYCOAVWTEMjpA2IkMBsb77Wv8AqszV5hEZMTiHi+/UILWV3AIWusdAqgxAmNzti7MGk2B7R2KxTzbeASADUbr7kGCyMuu5rC7id6wymijvljYMxub8VWqKWWaV+ye1odlcTfVpC0NDUEhxf1mkWBkJG4oL2xZ2xR8lservsFzGUtYGlhqQXWJy5z+C1NFXNYw7dxeTY2deyDrG/gsX6wbcZjra653QagwMZtyZmOLrl5Kz0KqGucF2UgXeer4ePxQdAG9wCLjfruWbHw5rkMw+uayT14Ln/aIt4q06KoZNC904yAND7u3kA35oLuV3gmV3ALZsjX3ykG2+y2QRODhw3rBha4kujYSd5I3qR+4fFZO5BXipY4mZWRNAuStxEGXLWNB8AtYZnOqZYnAWZYghWDuQAiDcsoCIiAiIgIiICIiDCjdez8u/sUi01zusg5cb5XVMYaHB1+tcbuKS11Q2WRotlzW3eyP8rqdbgFjKTva3VQc6aulEjcjmtYWgm48N6y+rnFJE8PZtXHdbeOz4Lo5T3GrXZ9mRtlRz4KypeRexGYDd8VYw+ofM14ldd7XW3WH4K1lI/lbzQNI3Nagq1T6hltgLixvpdUpZsSc1uWI5gQbWsCON/wCy6bpmx5Q9zWl265W9zwCClG+rZUBurordrdb2VeWXEXxlmU3LQeq23zXUbIHXy5TY2OqMkzi7bEX3goFIHCmjz3zZdbqVRl5Gult6NeXAFtiD4oJFlRNkzC7SCPArDpg12UloNr2ugmRRNkL2hzbEFbXfwHNBl/slB7K1JdlNwOayC+24IKcvSfOMJaDsADex0PxV47lr1uA5pd3AIMjctlq3csoMoiICLCIMoiICIiDU+0FRqZnbZzLkZbWANleI1CimpYZyDIwOKgrwVMhonS5c5aT22uFmnrttLGwxOaJGZwSf1HYpZqWOWmNPqyM902UcdAxkrpBJJmcA09bgqIpMWijEjpGlrGglp71jrZSy1uzhimEZcx9r66i6w7C6V+faR5w7sdqB8Fl+HxOEbc0gEZu0A6DSyCKPFGvIGyeMzgAfAneVNR1nSnSDLkLDax3796R4fDE0hoJuQdTutuC2ZSMZK6TM4vcdST2cPgg3qHPZG90Yu5rbgFc5uMtMbn5CW2uD4bv10XVy3Ou61lC6ipnZLwsOT2dNyCk3GY+jxyOaeucvwPw4LEeMsysbJE7auAJa3XTirrqCle4OdAwkbjZG0FM22WFgsc2g7UFMYtZvWicXeG7wCy3GGHQwvLg0OcG62JF7K70SAXtE3U3OnatRQUzb2haLjLpwQaUVb0uSUBgDWEWIN73F1cUMNNDA68UbWEgDTgp0BERAREQYO4rDPZCydxRos0BBVxGaWnpjJC0OcCL34dqmgkEsDJBqHC6TQxzsMcrQ5p7Ct2tDGhrRYDcAgO7PisjcsOF7LZAREQEREGEWMvimXxQZRYy+KZfFBlYLQQQQLFMvimXxQaRwRR3yRtbfgFp0Km9yzkpsvimXxQQmkpySTC0k79Fs6mhebujaTa2vBSZfFMvigjFNCG5RG0C1rWW0cUcTcsbA0cAtsvimXxQamGMkksF3bzxTZRn+UcFtl8Uy+KCMU0IJOzbc7ysugifYuYD2rfL4pl8UGoijF7NGosmyjtbKFtl8Uy+KDQQRN3MA1usuhjdbMwG3FbZfFMvig1jhji/hsDdLaLdYy+KZfFBkgFFjL4pl8UANaCXAC53lZWMvimXxQZRYy+KZfFBlFjL4pl8UGVla5fFLeKCCorI6eQMe2Uki/UjLh8lEMUgP+nUf7Lv2Vl9s/jZYTwnlX86QXts6j/Zd+yHFIBvjqP8AZd+ysLJV8HlW85we7qP9l37J5zg37Oo/2XfsrF0TweVcYnAf9Oo/2XfsnnSD3dR/su/ZWbrCeDyr+dIPd1H+y79k86QDfHUf7Lv2VlYTweVc4pAP9Oo/2XfsnnOC19nUf7Lv2VhZU8HlSfW0kvtwTO0trA79lgVdEdOjzbrfwXfsr25YTweVLpVEAR0ebU3I2Dv2TplE1pb0eYB28bB37K6ivg8qRq6Ltp5v9l37LLayjbYiCYW3epd+yulYung8qXS6Lsp5tDf+A79lgVVFe4p5r8dg79leRPB5U2VtGxwLIJgQLC0Lv2UnnSAf6dR/su/ZWPFFPB5VzicHbHUf7Lv2TznBb+HUW/8AC79lZ3rH6K+Dyr+c4Pd1H+y79kGKQH/TqP8AZd+ysA33EH4LKeDyrDFIN2zqP9l37IcUgG+Oo/2XfsrCyng8qxxSAb46j/Zd+yedIPd1H+y79lY+Kyp4PKt5zgP+nUf7Lv2TzpB3J/8AZd+ysIr4PLMMrZomyMDg094EHkpFrHbILblsorKIiAsXWVq3e74oMoiICysIgIiFBE+djDqHHS+jSVoKyI2sH6/YKqVdZPDUCKFgd1L2sT2qHpNeHODYm+1bVp10QdJ9VFGzO7MBcD2T2rHTIuEg/wDwK5ba2tflywNLTfeCdbq8Z5m1WxLLi2jraHT90ExrYQzOc4F7asKy2qjLS4B9gbewVy5ayqlZl2RYARc5CST2haRVVax1wx0oINmlhHag63TIr7pOHsFbOqY2vLSH38Glct1XXGAkxA9nVab/ABW0FbUsDWzxOA3XsT277/BB0elxZc3WHWyi7TqVLHI2Rgc29jxFlzK2oqWvds4w6MWsbG/xW+H1VRNO5skYbEG9U63Pig6RNllav9krKDKwiHcgb1lat3BbICIiAiIgIiICIiAiIgIiICIiAiIgIiICIiAiIgIiICIiAiIgIiICIiAiIgIiICIiCJ9s/jZcTE6iphqqoxucYhE27R/KT2hdtwGe/bbcsFrbk2BJ8EHDZidXaXK1mSIEWdv0G9SNr6uKX1zo3Rh4YcrddRddbZR5s2Rma1r5dVnI3ut5Jkc/Da6WpFQJMpMYBaQN4I0VZ2LymKLI6MOcxpce6SbLssjYz2GNb8BZRTUcEzMr4mgZg7QAXQct9fVEBzDG57Q8A7g6xGvzTzvIZIdm4PY4APu22pC7BijLQ3ZsLd1rCybKK4OzZcaDqjRBxzX1TowJMpDgHiwtYZrWW+EVFRtGxSuDo5M5bxFiutkZ3G8kDQNzQPgEHJlxWeOSQhrXBrnNEVusLC+YraWpmbDTy7aOb1ljkFuzcuns2Zi7I3Md5tqon0UL5Y35cuzN2tboL8bIOZFiNbK0HLGA9waCf5STa1kmxaeJsQu0vDrSC2hGa1wuwI2C5bG0X1NhvKGKMm5jYbcWhBSr691JKBdoaYi4F3EJV1kkcNMWOawytuXu3DS9ledGx9s7GutuuLo5jXNyuY1zeBF0HHGKVRaPUjMWbQafy/8Ata+c6svbEx8TnOP8QDQdUm3yXbsOA3WWrYo2izY2gXvoAEyijhtXPO4tnLDeMSDKLWv2KocWqG21jfnB0A/h9a1yu2GtG4AaW0CihpYYGFjI22N73G/XtRXHOIz7R0hc1xja4Aj2X2W9Ti8rXEROYG3ADgL62vZdjZMADQxoA3Cw0UNRQQVDAxzSxo7GaXQc1+K1Mb3EtY6zi3ZD2tBvUUdTO6pLjMyQOMeg3C99F3I4IowAyNosMt7a2+Ky2KNvsxsb8GhBwqSplZJAxkjY+u8StA0JtcC6u0uJiSSNsj2NBjLn/ZINl0NjEBl2bA297ZRvTYxa+rZrv6u9BssrCymQREQERYQbx2yC25brSMAMAC2QZREQFE54YHuO4KVRFoeHtcNDooK7K28wY4aHdZbOr4Gl4LichsbBYioWRyB+Zzi32QTuWvQiXvc+S+Z4du7B2IJnVUTC4OdYtbmPwWJauGLJtHgB+4rD6baFxc7ews0CjmonTBjTL1Gi2W2/RUSR1sEha1smrr2B8FJBPHUR54nBzbkXHgq0eHhoGZ7ibkkjTsspaOl6JGY2vLmXJAO/VBXq5aqORvR4s4LD2dvxUbqqsa2nbkvI8EuAb4jkt66SqByQNJaW7wFTJxF2V2zcXCwBOiCZkuIbQdQtbu9jS6xPNXvBY2N7QLDMG7zf9LLfpGIi5EXsi+Uj+6jkmxIvybM5RoSG79P3QSQz1jY3bWMtDWE6hatqK72xE4g21y6kfBS1LqsvysYTGAHXG8+CibUYi4AbMtuDubr4IMdKxAtkOxLWsues3f4KxQS1MsrhKwCINBbpv/FVxLiDS7qEtJ0u26GfFA0kRAkDRtvig69hbwRoAsBoFznzV2zgAaC5zTnyt3HsVaOTEI5HSGJ7tLfHTfb4oO072StuxRRuL4A5wIdbUFS9iCA1AFSISxwJFw62hU53KAU4FSZ8zsxFrdllOdyDDdwWy1buC2QEREBERAREQEREBERAREQEREBERAREQEREBERAREQEREBERAREQEREBERAREQERYQeex6tqaavYyCQtBjBsB23K5vnTEA4jauvwsr+NuazHKZzyA0MaST8SoZZ4HPLi9maw3G/bxXntnM+XltM5nyqnFq+9zOR+CyMVxBwuJnEeAUzRA52acANMjywnc7gswy0wc8NLYmh4OpvdZ89s+e1fzvXbjOeSeeK7355KYdBdUSP6pbbqgnx1uq0LoGyTOLGlo9hr/imZ7Zmbdtxi9cN055IMXrh/rnkpslEIZTmjcb3aL2I3aI/oxjkjY6EZnNPwHanntf67Q+d66/8c8k871x/1zyUsooRKB1cpbclvEdn4rQPpiG9SMEBrr9t76hMz2f12wcWrxvmI+IWPO9da23PJTyupJo2N2jA8HedwF1VxAQCVpgy2LesGm4upMzHykzaPluMXrh/rnknneu9+eSpIs75Y327XfO9d788kOL1x/1zyVJE3Sb7drpxeuP+ueSed6638c8lSRXdK77drvneuH+ueSed64f655KkibpTfbtd871177c8k871/vzyVJFN0rvntdOL1x/1zyTzvXW/jnkqSJulN9u13zvX2/jnkgxeuH+ueSpIm+Tfbtd87V177c8kOLVx/wBc8lSRN0m+e13zvXH/AFzyTzvX2/jnkqSJuk327XRi9eB/HPJPO1d788lSRN0m+3b2mDyvnwyGSQ5nm9z+JV1c/Av+0Qfj+pXQXsr6h76/5hlERVoWrd7vitlq3eUGyIiAiIgLBWVgoOVWxVRqWyQXytaLC/bdRg15G0e28oactm6X8VNXdLMjBADlGunHxUM1RXwxuzg2b/OBv4IDnYkW9YZtQLWt2b1LDJXuqIs+kZvnu3tUO0xCX24nCM2NwNVmCSudUloaGsD7ONroMRvxGOFzXNNgTbS9x2XU1JJWuY8vFhkuwW7VpO7EHPka1hDCd4AuB2W1W0hrmSerzFuVthYaFBmCWvc4NljNiDc28P3UYnrwHtjYTl0tbQblpHV4i8vaGEva4AgDQcQpanp+3c2K+zce0dltwQS4X0oCQVTct3Et5roriOOJmFrAHBwFiRbjx+Cu0D6p75BUMLW6ZboLrvZKysP9krKDKwdyysHcgw3cFstW7gtkBERAREQEREBERAREQEREBERAREQEREBERAREQEREBERAREQEREBERAREQEREBYWUQcXF8JfX1QlbKGAMDbEeJVH0bk+sN5L0bvb/AARYmkT5c506zOXnj5OzEAGpBA3XG5Y9G5PrDeS9Eq9fO6moZpmWLmNJF9ynHVOKri+jcn1hvJPRuT6w3krLMYkgZKKprXuY1rgY9Lgi+7iLLeHGhJJLeEiFrmNY++pzDgrx1OKqn6NyfWG8k9G5PrDeSvSY1EwOIhkeG5s1raAED+6t0VW2sic8McwtcWuaewhOODiq43o3J9YbyWPRuT6w3kvRopxwcVXnD5NyD/Xb+VZ9G5frDeS9C7cPiuPV4rUQYqYGsaYQWg3HEcU44OKqt6OS/WG8k9G5frDeSsDF5jFLIGghkQeBbXfYqR2NxOfLHHHKXMBs4NvcjenHU4qqfo5L9YbyT0cl+sN5KxR4yX1TKeUhznsDm2sPjdXsPxCOuEuRrmmM2IPyITjqcVXJ9G5frDeSejcv1hvJei7UTjqcNXnfRyX6w3kno3L9YbyXokTjqcNXnfRuX6w3kno3L9YbyXokTjqcNXnfRuX6w3kno3L9YbyXokTjqcNXnfRuX6w3kno3L9YbyXokTjqcNXnfRuX6w3kno3L9YbyXokTjqcNXnfRuX6w3kno3L9YbyXokTjqcNXnfRuX6w3kno3L9YbyXokG9OOpw1Q4bTGloY4S7MW31/Eq0tY/YC2W48OkRiMCyiKqLVu8rZat3lBsiIgIiICwVlYKDnVYqy/1B6gbu4lQA4iP5S4braKWrNW6oDKe5bk8Lb1CRiIbZlyQ4do0CDadtcakvGawFhbdbw8UIxIM3jS261ystZiAljzPOzuC7dy+CPNeJpDH1oyTlFx+BQQxNrxLK1htbW/E8FYYa/YPc4XeHCw0vbtWszq11URAbNBF7jebfoo44sSa57mudcm9nEa8UB3nEFoNs59nTt7bqOeOv2TXvc5zg4AC39lO5mIusMzw0g63AP4rDRiZc6/VbcAZiNB2lBgtxJsYAda1uzXxXVgcXRNc697a3XL2WImQdc5be3pfdu5q7QCoaxzalxcb9UnggtP8AZKysP9krKDKwdyysHcgw3cFstW7gtkBERAREQEREBFhZQEREBERAREQEREBERAREQEREBERAREQEREBERAREQEREBERAREQRPPX/AACxpxW9ryH4LNhwQR3HgtJY2TROikF2OFiFOAEsOCDneaaHY7LYjLe+/W+7enmqiykCLRzQ0gHsG5dGw4JYcEFBmGUbIzGIhlIIOvE3P6KeGGKEOEbQ0OOY/FWLDglhwQR6cU04qSw4JYcEETiLDXtVeTD6WWp6Q+PNJp28PBXHgWGnaon1MDNrmeBsrZvC6CnUYXDJEY4Tsg4ZXkaktveylbh9Mx73MblMgs6xU0dTHJM6NoddouSRopbt8LFBQbhVC1uVsIA017VNS0dPR5tg3KXb9bqU1MIlERd1ybWspdPBBppxTTisTTRwxl73ANG9bhzTutfgg104ppxW/V8EJaDqQg004ppxR00bZWxEgOcCQFrUVEcEW0cC5t7dUXQbacU04oyVjy4DTLobhbktHC6DTTimnFGSse0OaRY8VjbxCHa36nGyDOnFNOK2u0amwWbtvbS6DTTimnFYbPE+Z0TSC9oBI4XUthwQR6cUupLDglhwQYj9gfitlqz2ea3QEREBaN3n4rZaA9ZyDdEusXQbItbpdBlDuWLoSg59bFUyPGxcWsLSDY21Vfo9bG7O1waXfa/VT18NVKQID1C0ggm2qgkpq2QRskFw07w4eKCaCGsa8OfKXtIIcCdN37qOWKuLoo4nZHNYM5A/RaMp8Sbla2XKxo0FwSpooa9lS1z5c0QB001+KCvNS18rhldZwfmGZ19FOYK9zj6wtFjfrdttLKN1NUHK/I7OGkFwdvd+y6zLhgDtTbVBz5aes2TMkhztJsSeV0dDWmnjAkO0a03v2m/b810tE0QcoRYgy/aLCwv4LpQh4hYJNXgDMfFb6IgP9krK1ceqVm6DZYO5Yul0Bu4LZat9kLKDKIiAiIgIiIMItc7eIWczeIUTLKLXO3iFnM3iEMsotc7eI5rOdvEIZhlFjO3iFjO3iFcmWyLGdvEc1jO3iFDLZFrnbxCZ28QmTLZFjM3iEzN4hXJllFjM3iEzN4hMmWUWMzeITM3iEyZZRYzN4hMzeIQy2Ra5hxCZm8QmTLZFrmHEJmbxCZMsotczeIWc7eITJllFjM3iEzN4hFzDKLGZvEJmbxCmRlFrmbxCzmbxCZGP5z8FTqJiZHtzFoYL6b1d/nPwVSqo3SyCSKTZv3HxQRUlQ/pIiJJa5uYZt4Uzq+NtVsHte0m9nEdU28Vilo9jIZZHmSU6X4KtU0VTU1crn5NkWZGG5u3iUF6nqWVMO1jvkN7E9qgjxWnfn1cGsaXZiNHDiFBQUNRSse3qBj7NyZiQABYkfFYpcNmjs2VzC2OIxst237SqOg2pY+lFQwFzC3MLDUhVfO0GzLssmYEtLMvWBG9bwxVFPSRws2ZLWEXJ7exUY8Pq2MY/1e2bmzHMbOzbyg6DcRgfII2OLnmPaBoHYlJXNqpJGCORjo7XDxZQwUD4KiB4c0iKEsPiSVvSQT00ABLXyvkLpCfHgguP3fiuTWU1S6oqGxRZ2VIaM97ZbcV1n7h8VSlxJkVUYTG82cGl/YCdyCgaGq6PNEIvXH/Wze2L7lr5rmc3RjsuRxa1zvZdcWtZXDjUIzgxPzMcG2Fu3tWzcTd/1RdA4NgeGg5h1rhBSnw2skecjsnXLib7+ru/FXKyOoMdM+GK7mAhzAbWuLLMeLwSNDmtfdwBaLam5sozjDXMOSJ7ToQSN4va6CszDag00pkYHS5Ght3X3b1LT01WMVE7osjTcOsdCLCylOMsDrCnlcNTmFrWG9WaivZAYOq5+3NmkaW+KCm+nqxXENZeIzCTPm7LbltU0cs2JlzWHZvjLXPJ3cLeKzPjLY9u1kLnSRC+W46wvZSOxSNj8r43gNsHu0s1x7EFUUdaxrJXNbJMQ4OudBwUMFDVRRgSQmSEPzbLNv0/dXW4zGXAGCVrTY5juAO4rphBw5qGoMkjxDmic++yzfZGv4FIsNqQ9j5Bme1zdS7+XtC7qxZBxaainilaJ4Nq3LZpzexvUz6Sc4J0cD11tNfFdWyWQcfFY3yVEDBCZrxuAANrHSxUAoK4Ptvl37fN2W9ld6wve2qWCDk4RSSwTyvfBsg5jRvvci9yuulkQEREGsfs81utI/Z5rdAREQYXnMRqK7zjPHTzloYGnKPFejK8/iGG1k1fJNA5rWvAG/gsX9MX9KjpcVsMtQ52lz2WQy4rkzNqHncLaKTzXieTLtG2+KwMJxPdtRYdl1z8uPlAKrFSXgTuuzeNFuJsWvZ1Q5vxW4wfEQ4uEjQTqTdZ81YmT/FF/ip5T+kW3xfS0ztfELJnxUMLukOuDYhSHCcSJuZW80804n75vNPK4sqS4jiMLzHJUPDhvC0861/1l6tPwOukcXvcxxPaSseYKzizmp/bExqK3nWv+svTzrX/AFl6s+YKzjHzTzBWfY5qf2mNRW861/1l6eda/wCsvVnzBWcWc08wVnFnNP7Mait51rvrL086131l6s+j9ZxZzTzBWcWc0/sxqK/nWv8ArLk861/1lyseYKzjHzT0frOMfNP7Nuoreda/6y9POtd9aerPmCr4x808wVfGPmn9mNRW86131p6eda76y9WfMFZxj5p5grPsc0/tcaj0tA90lFC95u4sBJVhQUUZhpIo3e01oBU69Menrj0yiIqoiIgIiIPCGCfZxyAuLX7iDu1sthTTkgZzckjeexbMrQyBjQw5mNy3vpvupIa1hmD39QMcXfG43LyvH/yrMincWA5wHmwOq2lp5o25g9zhci4PBTPxIvEejm5bXt224LL8SDmOYIgGE5rX7VfB47U3tmjAL87QdxJWxiqBluHjNu13qWtrTVBtwQAbkdl1uMQGcl8eYXBAvu0URXEdQSRZ4sbHXcVl0FSx7mEPuz2rHcrEmINdtOoTmsRc6XHastxJjHSOETryanVDx2qiOocbASE7rXUkdNO8kEuaQbWJW3T3ENBbbK0jfvJFrraPETGQclyLHU8BZPBGO1bZ1BJsHnKLnXctM7++7mr0eIsZI+TZHM/fY+C551JKzP0zb6bZ3993NYzv77uawimZZzLbO/vu5pnf33c1qiZkzLOd/fdzWc7++7mtUTMmZbZ3993NM7++7mtUTMmZbZ3993NM7++7mtUTMmZbZ3993NYzv77uawspmTMs53993NM7++7msImZM2Zzu77uaZ3993NaomZXNm2d/fdzTO/vu5rVEzJmzbO/vu5qzhrnecabrO/iN7fFVFawz/uVN/5G/qrWZytZnMPbfz/gs6cUIBTK3gvY95pxTTimVvBMreCBpxTTimVvBMreCBomnFMreCZW8EDRNOKZW8Eyt4IMP3D4qtLQQSve597vIcdeAsrWUcEyt4IOd5mpwx7Q+QB4set2cFs7CachwDnta4tNg7tG4q/lbwTK3ggpxYZSxbKzbmK5aSddVjzXTWA61gLDXxuruVvBMreCCn5tp7W13Fu/jvW1RQxVEMcTnODGW0B324q1lbwTK3gg54welGcXeQ4Fts24HVbea4C8Oc57t2YF2jiNxKvZW8Eyt4IKfmymy2sbZWt39g3KzDGImkB7nXN+sbrfK3gmVvBBm44pccVjK3gmVvBBm44pccVjK3gmVvBBm44pccVjK3gmVvBBm44pccVjK3gmVvBBm44rFxxTK3gmVvBAZ7K2WALDRZQEREGFGfaNlKo7C7iUGFQxOComMOwzdUm9n5dew+KvNfG5xAIJ4XW+UXUHDEeMbUvc8Wb7IBFipKdmLCaN00jSy/XbpuXYyhMoVGqLbKEsLIORiFNWSVkclO4hgZa2awuq9PDirZMjHBoHtk63XXlqoIXBkjsptdRDE6IgetuD22KDmx0+LxFxaW9ZlgM3bxXYptr0ePb22uUZ7cVr0ynLHuDtGaHRRsxKmMYc5xB4WQW0VbzhS5Q4vsCbAnRZgrIZdNQ7u/p+iCwirmupmkhzi2zspuCNVozEack5iWi9gT2oLaKvFWQva25ykm1itXYjSsbme/IPFBaRU24lTgXldkuSG+IHat/OFMXCzrg+Gt/ggsoo6epgqS8QvDshsVNlFkGW+yFstW+yFsgIiICIiAiIg5fmeh9z808z0Pufmr6LO2GdsdKHmeh9z8ynmeg9zr8VfXnsQEhxWbZtm23U2RaDbxTbBth0vM9D7kc08z0PuRzXKnrq+WSpaHSRxNIcCGats6x/dTvxKrbLs2hzjnNjkOrbaK7YNsL3mah9z808zUPufmqFLU4lmifK8uBcwObkto4G/Jd5TbBtjpQ8zUPufmnmah9z81fRNsG2OlDzPQ3Pqfmnmeg37Ec1JiefzbV7O+fZm1t+5cKkFSIcrRIWFxsbG3sfurtg2x07Pmeg9yD+KwcIoAbGIc1yjVVdOyPY3c/owuCNWdYAlZqJat8VPJP6wnMPVtOY77FNsG2HV8z0PuRzTzPQ+4+a5UVdXw4YWOY9s4IDercAcV3KCWSehgllblkewFwtaxTbBtqg8zUHuRzTzNQ+5+avom2DbVQ8zUPufmnmah9yOavom2DbVQ8zUPufmnmeh9yOavoptg21UfM9D7n5rHmeh9z81fRNsG2qj5nofc/NPM9D7n5q8ibYNtVHzPQ+5+aeZ6H3PzV5E2wbYUPM9D7n5rPmeh9z81eRNsG2FHzPQ+5+a2iwqjila9kVnNNwbq4sjeE2wbYboiXWmhERAREQEREBERMgiImQRYus3TIIiXQES6XQEWLrN0BFi6zdARLpdARYus3QES6xdBlEul0BaSSCNoJ11st7qGpPUHxCCZZWBuRBlERAUMjS5kjW+0dymUYNnO0O9BzoIpnVLC5hYGbyTv8Ago6wVQdJsjJbagi3CwXWv4FL+BUHIn6U+ZxbtGi34W4fG6SOqXU9O31rZwNSN34rr38Cl/Aqjl04qQWPG0tmOjz4dv4qxhhmFOW1DXCQOcTc37Vcv4FM3gUFCrNFnIqAS4t14WVfPhZa6M5jawIN+0f5V19JFNMJZGl3Vy27Fl1FTuzXjuHbxxQVHsoabaQgEFwDjcn5FaMfhl7tDyeGu9XnUdO9wc6PMQLarSTD6Z7QBGRre4QRS0dA6FtQ9pLAAQQSomy4bHI2QOkzA5bkk6q4+kjfE6LrBjhaw7FkUVO1oAitrm/FBS2OHSQh5D3sD7AEnUrUtwvNdwcSDpckq90OnDS3ZkAm/wCKyKOmDiRFYlBVhbSP2MzWSWLixpc471a83U5aA5pNjcElZZSxMLcrSA05gOy6sZ/AoKpw2mNrtcbX3uPJDhtNe+Qh173DjdWs/gUz27CghgpI6d5dFdoO9t9FY7Frm8Chd4FBlu4LZat9kLZAREQEREBERBFY8EseC3WUEdjwSx4KREEdj3Us7gpEQR2PBLHgpEQR2PBLHgpEQRWNzos9bgo55hAW6XzvDeaglxFsczo8t3NcG28Lb0E7KdjJnStjAe/2ndpUljwUBxGlBcDKLt+fwWvnKnzG7tOzTW/wQWbO4JY8FGytgfM2Jr+s7dotTiFM17mGSxaSDcdvBBNY8EseCqyYnTMiLw4ki/VtqpHV0LBFtHZXSi4CCax4JY8FVfidO1waC4kuDbAce1bec6W38Ttta2/4ILFjwSx4KKGup52uLH3DW5jp2LTznS2ac5s4XBsgsWPBLHgoH4jSscGmTUi+g7FrLiVOx+RrszrjTlr80Fmx4JY8FX850tv4nbYC2p+C2jroJmvMTs2RuYi3Ygmse6ljwVSLFaZ8THOflLwCARxUj8QpmNaTJ7W6w3oJ7HgljwULa2LZySOcAxhAv8dy18401h6zf4bvjwQWLHgsgG40VJuKQljCb3c/KQNbb9/JWYKqGoc4RPzFu9BzcXr6imqmsicA0sB1HiVQ871nfHJTeUH09v8A4x+pXLXy9bUtF5iJfR0dKk0iZhe871nfbyTzxWd9vJUUXLmv268NOl7zxWd8ck871nfbyVFE5r9nDTpe88VnfbyTzvWd9vJUUTmv2cNOl7zvWd8flTzvWd8clRROa/Zw06XvO9Z3xyTzvWe8byVaKB0rbgga2FzvK12UgdbI6/wV5NTtnj0ulvzxWd9vJPO9Z3xyVQRvNuqbE2vZY2bjfqnQ2JTk1O149Nc871nfHJPO9Z3xyVN7CxxBHbZMj7jqnXdonJqdnFp9Lnnes745J53rO+PyqoY3hpJBGtk2Ul7ZHX4WTk1O049Ppb871nfHJPO9Z7wflVPI7Lmym3FYIINra8FOXU7Xi0+l3zvWe8H5U871nfHJVJI3RvDX2BOq36M45MrmuzbrK8mp2nHp9LHnes745J53rPeD8qokWJCKct+2uGnS953rO+OSed6zvt5Kiic1+zhp0ved6zvjknnes745Kiic1+zhp0ved6zvt5J53rO+OSoonNfs4adL3nes745LSXF6zKOu3fwVRaS+wPika1+zhp09fhsz56GOSQ3cb3P4lWlSwb/tkP4/qVdX1tPzWJfLvGLTDKLCytsi1HtOWy0B1d8UGyLUSNJsHAngtroCJdLhAQpdL6IOdWSVbXhtPGXNLd/BQMOIAtYwObHYauaL79VvWS1LZi2maXHKNw8VG99aJGPlG45QB2nRBmHp/Smuewhl7OPgpIpKt9SQBaAh1tN+pWGy4gaQksIk2mgtqWreI1jmP2wF9qLAC1hdBUY+vZlYxrg8e1cXIF1vHPiL7nK7Le18ove/6LYvrpZZAwER5iLkdnZZajp8bSWRvzki+gtuQbVzsQfUZIY3ZGkEHsWW+cA5xaHHhmA8FOTVmqe2xEZabH8P3VMjFCW6XDLEXQbtkxN0hGVwYDpcDX/mq3qJMQbJLs2ucy9mAAabv8rUuxEvzgOytJ0sNQpTLVS0jSA5krXi4tvF0Gs0tcNmWxuN4wXBoGju1RMlxNt3vY92YDSw0ScYiXWObKMpGUa7tVu2asG227bNDNPig6kUgfGHai/Fb9i4x6c97M8Zyh4On/Ny7A3IMt3BZWG7gsoCIiAiIgIiINHPDGku0Cg6ZGDrcDisVwcaclguQb2XNnnbI0hjnOc6wEdtyiO2CCLg3S4VKp20WFuMTwyRkd7nW2irVM0sbKOYTOGYtD9dNeIVV1rhZuuVikzw5rI5tmNm5+YdpHYqr8UlfWUMYkyAkCQEe0SEHful1zMQlc2pp2wTkSPOjAeqWjeSqtPVVMkgc2e5lY92U7mEbkHdRcKWep6HTVJkcY2tJlyusTqu1G4OFwUEVRA2oaWklpBBBG8EKAYc1r9oJpNofafpcrbEXPbBmY8ss9tyB2XVajq6id0rZALBpNuB4IJmYXC1+YOdocwHA3uhwyMSmVkj2vJuCOxVqOaobI1xvkfIGlpG7RbzVFXtHZHANzOAGXgLoJ24cxtQ2YyvJacwv8LKMYWJHSGaRxBkL2gbgewqs/EZC/LI7KwtIcA3UGyU9ZURugiaWubprx11H4ILhwxji522kD3gh7tLkcFtPh7JmxDO5ojGUWsq9TUVMFfJs2Ex5RY79bblG2sq3uyxPDwATmy77C9kFhuExtdm2ry7TU27Ct2YZG17HmR7jH7N+wcFz+m1jnMka3NlOpHYLa8lIKqeJjxtv53EFzfAWCC/HQxxtyhxI2eT8FGcLj2kTs7yIw2wNraKsayra0PkcI2uJt1b2tuH4rV1ZXmPPo1xDurl3WAIQXGYXCzXM4nrC/xUfmeEyNc6R5y9h/54KWolfNhrzHfagC4HFU55nTSEsc5sJDWufb2TqgtNwyISMe57nOYLNv2DgpYqGKK5a52rMmvBUemVgkytYCA3S436b0kqaxjh1cxFutl3A7z+CCzHhUbHROdI55iGVt7aBY80x2ttX6CwvbQKCavqGZNmS/tvk9rVGVNdbO7UWDrZPHdyQXI8PjZC6PM4hzg4kntFv2Wj8Lie+R2dwEvtjvBRUlbPKKjMPZZmZpbXXRatrKmNzNsLtNiXBu643IJW4TCwEMe5oJuR466/NTUdDHSOJYSbi2vYFzJaqqlDL3a699mG7xlOvNdqAkwsJ0JAug4PlB9Pb/4x+pXLXXx2GWStaWRucNmBcDxK5vRaj3L+S+TrUtOpPh9PRtEUhEil6LUe5fyTotR7l/JctlunXfXtEil6LUe5fyTotR7l/JNlujfXtEim6LUe5fyWOi1HuX8k2W6N9e0SKXotR7l/JOi1HuX8lNlujfXtmOcxwljdCXXvZb9JBe4uLwHAC43iyj6LUe5fyWei1HuX8luN8fDH8dpukCVzd4IdcE9gWpqgG2bcEE7hvF1F0Wo9y/knRaj3L+Sv99JinbaonEzg61iOzsspOlt1sHdbf9nTsUXRaj3L+Sx0Wo9y/kpi/S/xj2lZK2JhdmzdYEA70dVi5ALiNLaW7VF0Wo9y/ks9FqPcv5K/30mKdpHVMZie0NILlC2TJLnHW4ZlnotR7l/JZ6LUe4fyUmLT8NRsj5ZmlbM4vPVIaAAO1YMw2zHAWaywATotR7l/JOi1HuX8kxfpP47RHUk+Kwpui1HuX8ljotR7mTks7LdN769okU3Raj3L+SdFqPcv5Jst0b69oUU3Raj3L+SdFqPcv5Jst0b69oUU3Raj3L+SdFqPcv5Jst0b69oVpL7A+KsdFqPcyclpNS1GQepfv4Jst0b69vT4N/2yH8f1KuqnhLHMw6Jr2lrhfQ/Eq4vsaf8AmHyb/wCpZREW2RQyBxZIGe12KZaN9p3xQc2COV1Qw5HMDfaJ3D4KGWWo28mR8+QPsBl7eW5dqyxZBQkdM7OWPeLxbgNzvBR1c01omxvlbJbWzbjd2rp28Esg5UElV1HXkcMzhZwtfTt/FWMMkmdAW1Obahxvcdl9FdslkHPq21mYmnvlyiwBG+6pvgxKW7ybPLLXBFh8FcrDV5w2ADKW6X7FCyKva5rYyWRWAtpffqg3DK4QMDHWeC4uGmvC6MbXuhm2jOtnBYLjd2rSGHEBVNkeAW3s7iQpWMrm1FruMeYm53W/5ZBVdJiDJIo7yZ3C9iB+NypcuJ7g7TfvGbfuWXR4kHEtcT4GyjdFiJc57A5r8oFz26/rZBIPOTY3Of1iewEaLauFbM5op2kRub1rkBYmdXGUMivcMFzbS/atHsxJzLAuFxxsd6DaVtc2nhZEBm1z6i1lpFBiFmhziCBbeC0LeKGsEjS9u4j4WRwrQ85BJvcTroeAQCzEgb5733gEafBaGHEC9xc2+ZoBOl7X3fFaBmKtdnDeu61yTosMlxOUP2QcbOtc/NBfpBVNnyzX2YGhNtVe7FxXectoGMd1hYucRrZdlt8gvvtqgN3BbLA3LKAiIgIiICIiDW11qImA3DGg+AW6INXtD2FjhdpFiFC6igdIx5jaXM9nwVhEFZ9DTyNDXxNIBzW8VvJTxyZc7GnL7Om5TIgqOw6lc6NzoQTGLN8FvHSQRPe+ONoc/wBo8VYRBWfRU7wwOiBEfsjsCljiZG55Y2xebu8SpEQVqqpZTZTJuc4NWOmU3V9Y3r7krKZ1QG5H5HMcHA2uqZwZpkzuku52ryRv1vogt9PpspdtBYHLu7Vr5wp87wXWa0A5uN1UdhkzHMMUo0fm9nQfgtjhBscs1s3tC2h/5dBZGIUud4LvYtrbffgpWVEDwCxzTqALeKqRYZsy28mYNtpbttZIsMMUjMsxyBwcRbeQgsy1tNFIWPkAcN4sgq6YFoztGYXGijfQNfOZS7UvDrW4KvJhLnZQJtG7gW7t/wC6Cy+vp2RuewhwG8DRStqYHtvmbuvyVSTCWv8A9Qjqhu5YOFuZHkhmyNALQCL2B3oLbaume8sbI0ngtaiuhh2NzfbEhhA03XULsNIiaIpcr2knNbffesy4fnp4IhIQYe22/Qj+6CTzhTNsHSAO4KSSqgjY173gNf7J4qqzCmsDevfKSd3EWW02HGSmihbJbZi1yEEzq6maT61uhsbLV+IU7JGx5gST2bhpdVnYQ0xgCS7s5ddw33WRhZaQ1stowS7Ll7SLIJ/OVLnY0PvnBINtNFu6sgY4gvFgLk8FWhwssteW41BbbSxG4LLcLDWMBkJLTckjfqD/AGQTivpXAkSjQX3KaGWOaMPjcHN4qlLhpeBkkykFxvbibqWgpH0jSzaZmXJtbtKC5bwRZRBghLeC1c4h+UDsusB5vu0UwN7DglvBaZzfdohcRuCYgb2HBLDgtS820GqZjbdqmIG1vAJbwWoce0WWA519RYJiBvYJbwWmd19wt8ULzfQJiBvbwCWWpcbaDVM5tu1TEDawS3gtQ49oWA919RYJiBvZLeC0zuv7IsslzuwXTEDa3glvBalx7BqmY23apiBtbwSy0DzbUWRrz2iyYgb2S3gtM7r7tELzfQaJiBvYJYcFqXG2gTObbtUxA2t4JZahxtqFgPPaLJiBvZLLQPN/Z0QvN9G6JiBvYcEsOC1c89guhcbbtUxA2sFDUC0Y+IUgebajVQ1D3bMXGtwmIFkbkWrHZmArdUEREBat3u+K2UYF3Heg3RYyDieaZBxPNBlFjIOJ5pkHE80GUO5YyDieawWjieaDn1kEr5mSRtJAaQdVepw5sDBIeuGi/wAVXlqRFIGBjnG13EHcFEcSgDfau/saCg6KKn0yJrWl7iCW5tNdFr5wptOu7UXB7CgvIuf5xp3SRNjcXmRwbp2eK2OIUjXEGWxBtZBe0RURiFK65EhNtSk1fBFs+sSH2Nwdw4oLyKicQpb2zuv8NyOr6caNeXOuBZBeWNFVNXAGPfnJDACbdl1HJiFOxrus4uGuXtKC9osncqJr4NwcS8HVt9ynhljnB2bibWQTt9kLK1b7IWyAiIgIiICIiDSzuPySzuPyW6INLO4/JLO4/Jbog0s7j8ks7j8luiDSzuPySzuPyW6INLO4/JLO4/Jbog0Adc6/JLO4/Jbog0s7j8lmzuK2RBrZ3FLO4hbIg1s7iEs7itkQa2dxCWdxC2RBrZ3H5JZ3EclsiDWzuIWLO4/Jbog0s7j8lmzuIWyINbO4hLO4rZEGtncQlncVsiDWzuPyQB19/wAlsiCN569u2ywsvtn8bLCAiIgIipR4pSyVDoMxa4Xs5ws0232KC6iqvrYWZ7HMGMz3bu3qUVENwHSNDrXyk6oJUUElVDHJGwuu57soA17LpFVRSRtcXBmYkAOO+yCdFBJVwsjc4Pa/LYENOqkdIxhaHva0u3Aneg3RQR1lNJGXtmYWh2UkntXj8dqcVpq+QmaRkLjeMtOllm1tsZdtHS5bbc4e2RfN/Otf9bl/Mt48YxFh6tU8/E3XLnq9/wD2vU+Jh9FUVRVQUwBnlZGDuzGy8QzylxOPfI13xaqNfXz4hOJag6gWAG4JOvXHgp/0vUm39en0aGeKoZnhka9vFpupV85w3F6nDGvbBYhxvZyvHyrxDhHyVjWrjyzf/pmrFsV9PbovAv8AKDFJzZsuW/dCjFZizzpUS3+8nNCf9t1I9y+houR5OPqX0ANXJnffTW5t4ro1NTHSx55SbE2AAuSeAXWJzGXz712WmspkVRuIUxp3TF+UNuCHaEEdlluyqicXXOUABxJ3aqsZhYRabWO187SNO3kjZY3uLWPa5zd4BQy3RERRQ1P8MfeCmUNT/DH3ggsRm7AQt1oy2QW3LdAREQFq3eVstAbFyDdFG2VjnWa4E8FvdBlFhEGVgohQc+p6Nthtg7MG6kE28AoI2Ycy4c+7j4HUHct61tMZG7V72mwLsvAFV3HDGB1mPudCBfkgsk0MkDc1w1142g3BKij82x6ZiOIJJA7P7/NbOkw/ZMY8ODLlzQtY+hTuMTI3AO6oceJF/wCyDG1w2KVjicrWWIcSRr2aKWSLDo5Q5+jyLg66j/hUL4aaJzmGIvEVg6Qu1BWs89C+RsuXPKCAdTYIJAMOme2KMFzXAkuBNhYLZ5wzK3O6zWNtY33diEUFNntmYQLG24ZloDh0bHNeHnQBzz221ug3a/DI2F200JFySdSsQx4cZmNhzFztQQT2LVpoZZmiNjnFwLi46WsFJBLQuJezR0Q3jcP+XQaudhjWuYZS3OQTqQTbd+CjDsOM0m0uw3sHucbu/wAK1TUFK+IOALyLtzk6nsspnYfTuN8lzu3oK1PBQyVDti1+ctzF2ouFdp6aKmDhECM2+5usQ0kULgWXuBbU9isdiDDdwWy1buC2QEREBERAREQEREBERAREQEREBERAREQEREBERAREQEREBERAREQEREBERAREQEREEbx17+Cwjx179llhBlERBg7jZccYEzoYjc4Omceu8kkWvcgBdlEHGrcPJme2KEFk7WRANFgxoNySsMwR/SnvlfG5hDwDbra7r/BdpEHGbhr6FkUzS6okja7MANXuIsComYA4vhe9zSGxBpYT7LvD8V3kQcQYDlsGvYB1M1hvs65VuuoH1VdBO1zGNiBuSLk+C6CIOC7AXvip2PdHljc7M0aBwPb8VaxPCjWvp8j2tZANGEXBOm/wXURFiZj085L5MCaR5e6NrTmILRrc7uS5OLYLDhlI2WaUmR5s1rdy9yoaimhqo8k8bXt32IuudtOJh6dH8vUpaMz4fMEXpvKnCo6aKKalhDWA9fKF5yN2R7XZQ+24EXuvHam2cP0uh+TGrp74aIuzh3k/VYidrJ6mM63I1PwCsVXknVRkmnkbI3gdCrxW9sT+foxbbM+XngT2Je3aunJgWJsGtMdOBur3k42oZX9EqKW8drkvZq38UrpzM4lNX8ukU3VxKv5PYhBSmaCokexk1gC0+yvW1FM6eOmlppATCczS/UOFrKpink7S1wzRgQy8WjQro4fSiio46cOLsgtcr16cTXxL8/8AlX09X+6+Jc2XBpHXcZGPL9Xkjcb3OVDh09RnlAbHmfoyQbwBYErtouuXi2w5Rwe8jHbSzWRBhaNxcBo5S4ZQPpHyPkLCXgAZBwXQRFxAiIoooan+GPvBTKGp/hj7wQWIxZgAW60jFmAFboCIiAoZWl7JGt0JUy0G93xQc6CCc1DXOYWBu8k/otnMqM02V0lhKC3Xstr+C6Nksg59S6S8j2bUtMegbvvdQSuqDDA1jptpbV2XS9u1deyWQcqAVXUd6z2jo74dv4qfDDOKctqQ4SBxN3cL6K9ZYKChVvo43XqdDl136hUjVUObLshk0OYk3P8Ay6uVklKH+vjL3NYTcDcCqxlw+93QuIy+2RcWtdBI+XDuqXNcS3QdUrML6B87I48wfa4FjzPzUBqaFuQshcQ46kjcpYqijbO5zWOD2jUAagdt0GJKmkkY+WRvW1HbbTcSs0nm+SNrGguJsTcbyb/5WrTQOibIIXFr3Hs3/wCFtHJQAuljYc0NtB47kCaeiM2SSJwbfrPIIAIWzH4efVBrjnPskHS/b+ihZJh5DSWOc0kkX/utpmUbBHMMzWsk1tvcbXt+iDeSaijMmQO2oBaLA3PYbLSmnoWUwa9hZtG6t1N/8o+fDy18jonAk63FlrH0IwmV8WXIcnV7EFinr6WJkjW3ayI9muh1uukxwe0ObqCLhcQyYaeoYXgnstrwVpuK0zGtblkHYBbsQdJDuVBuKwHLo8ZiALjjuKv9iDDdwWy1buC2QEREBERAREQEREBERAREQEREBERAREQEREBERAREQEREBERAREQEREBERAREQEREEMjrSDhZah4J3WWZvbHwUaDfaC9raIX23C60RBuXgDddZzi1/ko0Qbh4O8WQP13LREG+cXtbTihfY6C60RUbl4A3XTOLeK0CIjcPBGuiB4J1FloiGW+cXtbTiheBu1WiKGWKqKOpgdDK3M14sQubQ4DQ0Uu2Y1z3DcHm9l00UmsOldS9YxE+G7XC263ggfffotEVwxlvtBexH4oXgHQLREMty8AaC6Zxa/bwWiIjcPBHBA8HeLLREVvn13IX2O64WiINy8DcLpnFrrREEgeCFDUP9Xu7QtlDUfwx94IL0WsYut1pF/DC3QEREGFq3eVsuXVYxFSVZp3QzOeRcZG3uixEy6iLk+fGW+iVX+2nn1n1Oq/21Mrtl1kXJ8+s+qVX+2sDH4P5oKlp4GMpk2y66wVyvP8ATe6qP9sp5/pvdVH+2UTbKardTNcGzxF5e29xwCpipoWvZsoLtcTmv2ablrJieHTODpaeZzrZdYzuWBXYORYwEW0sYymYNsp2S0EjgRDdjQAHa6HgpHTUIyPMRtIA8OtxvvVbzhg9i3Z7xa2zK2diWEvjDHsJYAAAYzZMwbZZfUUD2Na1jssbrgdl1sKnD4mOe2IgPNiAN5G5V2VmDskc8MOotbZmwUgrMEdYnZjW4Bab3TMLtlcpYaWobcQNAadAexWBRwBgYIxlBvbxVGLFMKhPq5Wt+AKk8+Yf9YbyKqbZWX0FM+2eJptuuthSQtYWCNuUm5HiqhxzD/rA5FbDGaA//Kj5obZWTSQEgmMXCwaOncQTGLjcoPPNB9aj5rPnjD/rUfNDEpTQ0xc1xibdu4qx2KicYoPrUfNSUlfT1rXmnfnDDYkIYlabuC2WrfZC2RBERAREQEREBERAREQEREBERAREQEREBERAREQEREBERAREQEREBERAREQEREBERBBN7Y+CjUk/tj4KNBTxGaSJsYY4sa49Zw7EZIx1JNtpS6Fn+oNCQrZAcLOAI4FYytLcpaC3hbRBwmyXpoQ+dwicJHts/UHTKLq7SGd1ZGJJXdenzZSNGlXtlFlDdmzLe9raXW+l7214oKeGS2o2iaa7zK5oLt7tVaL3CZrBGS0jVwOgWcrdOqNDcaLZByq2RrMRAhlImawvcM2h00bb4qBj5DTVPR6h+XYNeXXvZ/aAuyY4y/OWNzcbarIYxrS1rWgHeAN6DmywtqKqka18gkyCR5DjbKB/cq5VTO6DNLTkOcGnKRrqpiGtu6wFhv8ABRiogbDtMzWsy5rEjdxsqjmGeGDDXmmndLUSgNPWzEOPh2KpUVM80VMwbR0sbXiQA5TcW6397LvMdT6OZshm6wItzWk1RFEGPDWPzm1wQtZhna401VVtZM5kjpYSGNJbvaeKn85Vkzp2MYGtY1w8W2G9daN0LszWBotoRpYpeLM9zchfl1sRdN0G1FSTSOw+OUnbvy36ulyo8Rkmb0QxCz3TAFpOm46FSU9VC7KxrdnmBcBpaysBzHOyhzXFu8A3IWWocmlnrH1L4Q5jXGR5N9QLbgFs7EpzTueAI3h2zsRvcL3/AAXSMkLXavja4b7kXRxhPUdsz22NuaiuWyuqHukkZJGLwNc2N26/bqtIcRkdWB1zsnsbnkI6rTrpbxXRmmgYY7sjeH9UEEaKZuyddrQw23gWQUsMr5KqaVj7FoAcwgW0PFVJsSmk2rWjO0EOjDdHGzgLLtNYxmrWNb8AgZGDcMaDv3IOS/FJW7EgtJNtoy265tb8FFPiM7ZRO1zXWa+0Q3t7NV2jHGTcsaTxsmzYHF2RtzvNt6Dl9OrCzQxAhrn5rXBAtwR+IVMds7o7BzczgNbEX0C6jY2NFmsaBwAQsYbXY0211CDkU+ISMjqGv6gaTsy4XzXdv+Csw1ctRhMspyiVlxpu0V8sY4WLGkeIQNaG5Q0AcLIMQHNBGT2tB+S0qPYH3gpdyiqP4Y+8EF6L+GFutIv4YW6AiIgwuNVuDMfgdwhcuyuRUgHyhpgdQYnKS1VYjqnGZrCAQ/QaLaXEIonFpa4kSZPxspYqSGJ+djet2a7lrJRRSZr5hmdmNjvVZZkqQxzm7NxIbmFu1RyV0TIo5Sx2R+t7blJJRskYWFzhduW4Otlo6gY/JmkeQy4Av2J4GI62KRzRkc3MSNRu0upaWeOqh2kYOW5Go4FasoYWNAsXWJOp8LLanpY6VpbEMrTrlvogq1bHuqIiIyWtBOYG2vYFExtcaUF4Y2Taak29lTYjR9Iha6Nt5bjW/Yqhpa/Yujcbty2ADv8Amu9QJGVzZWNYASW3LsoWwixEAkOaTbQFo13f5WRBiJeQJHNj7Otqgp8QMmd7yCLkWd22/RFzLd0NaaaNw1lBN9AOahfT1jgLtB0BJytHbqpDT4iZDed1jbcQAFtFHX5ZdtqDHYAO3lMGZRhlUICXwtDnSANAaCbWWkcVY85gyNrdf5BqVs2lxBuVjZntYABvG7tU0VNUyTf9WS+MC9r7z2KmZKeCo6W0TQx7LJ1jlG9Xuh0x3wRfkClZq0XFvBbXUMyg6HTe4i/IE6HTfV4vyBTohmVc0dN7iL8gXPwRjWVOINa0NAm0AFl1yuXgmrq13aahynysenUbuC2WrfZC2WmRERAREQEREBERAREQEREBERAREQEREBERAREQEREBERAREQEREBERAREQEREBERBXnPXHwUV0xAyiN5gAMoZ1AeK5kWJCOJu1LnvNxqA05h/Kg6d0uuTVYts9pGG5HtGbMDcWBAI+aswVpnmgytLY5Wlw14cUF26XVCXEhC95khcImOLM4Pba+5QVGLGJ0Zewx9YFwvfMDuQda6XVHzg3UGN1w5rLA8VXZiWwpNo9pkdmN2l3WA+FkHWul1Wp6gy1ErCLNaGub8CqvnlgbmfC5oI6mt762QdJ4zMcOIsuQ3C52tEYDADDkeSb34W4KcYpmBAp3Z2gueCbWaO0cVrJimeFwhaRI0XN/wCUXFuaDZlHKGyPyRsk2IYwbwCFWbhtS2Mxuijex0mcgu1AsNB+KtTYiBI+HZuJykgsOpICjixB8eTOM8WxMj3k9a90GZMNleXua5sZdJfTukahRSYbUvneQ5rQQWgg726WHyU7MULw1rad2d5s0E2B0vvQYqwjOIXGMWDzfUE9lu1BpNQTTvhkysh2Q9hp0cfFSUtJUR4gaiXKAQ4HKd+ospKKv6W6S0eQMbmBvf8A4VF51tHtHQEBwJj63tWNvwQauwwunMjgw3ke434EaLRmFyikljLmiV4aGuB4bwpZMQkhle2SE6ZRYHRt+0lZgr3ukkbJGA3bbJpafC6CA4fLliaKdhbnzvDn3PhbwU1HSVEWIOqJcti1zTlO/XTRYOK+0WwOLGDM85tQL2U1PXtnq3U+Sxy5muBuCAguXS6502JdHnljewuIcGsA7bhbVFdlw0VQDo7OAcCNbX1QX7pdc9+KNY2F+yu2Wx0Oovuus+cJNo5nR7kPDAQ/QkoL90uuYMYY54Y2B5cPbA7NbfjuWxxZrdXQuDXXyG+8g7kHRusqoytBgnfIwsdAbPaDfs7FVdX1AdMXx5GtLLC4JAPag6l1FUHqD7wXPnxYlrhDG5vWs2Ts0cAbreSvD5GMEZyGTIH33uHgg7cP8MKRRw/wgpEBERBhcqvoqqWujqqaSNro2ltng9q6qhla5zJA32iNFJWJw5rfOrnFraikJHZYrfZ4x72m/KVtBHM6oYSxzA32id3wWlUagPkDXPyiUZQO0WGl0XcFmMdktKfCxT/7z3aXm79lLUOeA94Mgbs9zd4N+xQzPn2UAjkk2tjc26t/FMG5m+M92k5u/ZD55t7NLzP7JTuqRkcM7hc6O7dO38VYwt8zqcipDhLmJObhdMG5y58UxGmeI5aWG+W9xJoVt50ry4NFPA4kgaPKvVvQM4bVnrFt7a7gVC92GtGZt3E2FrkJhd/0g8514YH7Cny3LdJDvH4LDcXrjntSRSBhDSWS9pVgPw1sGWPrAEm1zv7VvDJQNhFuq19n21TCblN2NVjb3oW3abEbTctji1cHNaaJl3C49aNysRw4a9xYy+Z4Jtci9kdJhz29bUtaBZt9B2Jg3QrOxmtbGJH0F2G46sgJ0Tz3U5M5w9+XjnCnjdQOidE4FrI7nRx3HepX09C/K1pscoy6m2u5TBmOlI47Pa/QH23e2EOPTNy3oHi5sBnFypo2YfGC2VznBhF3uJsTdTjzc6RrweszUb1cLujpVdjsjc18OqRkNnajT5rDMdkfbLh1Sbmw1H7rpy4bTTuLnsJLtT1istw+nbI14aQW7usUTdHSl5yq/wD9Kqebf3UmCwzMhmfPE6J0kpeGE6gFdOyWsmDd4wN9kLZat3BbKsiIiAiIgIiICIiAiIgwiKKeeKnZnmkaxnFxsglRU/OdD9bi/MnnSh+txfmVxKZhcRU/OlD9bi/MnnSh+txfmTEmYXEVPznQ/W4vzJ5zofrcX5kxJmFxFT86UP1uL8yec6H63F+ZMSZhcRU/OlD9bi/ME86UP1uL8wTEmYXEVPzpQ/W4vzp50ofrcX5kxJmFxFT86UP1uL86edKH63F+ZMSZhcRU/OlD9bi/MnnSh+txfmTEmYXEVPzpQ/W4vzJ5zofrcX5kxJmFxFT86UP1uL8ysQTxVDM8MjXt3XabhTBmEqIiKIiICIiCCenE4IJsCLFVmYVAxjWhoOV2cE6nNxXQRBzTg1MZC/J1iSd+g1v+qkZh0UcgewAOBJH471eRBzGYPEJ5JZDnL3E2O4aW3LZmEUzLWYDY3udVfdo0ri1uJV8FVJHBh75o2xZw8O3u4ILXmamEjXhvWba2vDcsHBKU36puSSTfU3VB2L4oA8jCpLtgEg6+91/ZU1LiGIVFQ+KWhfA3ZBwkc64zW3Ii5T4eYZJHmQEuAaBbcBuCwcJpy0NLBYAgeGt1R87VLLGWOzXdVt7jUb1bq6qeKjE8THONgSy+oTI3fhMD2ta8E5dxJ1+BW7sMgcJLtb6wAPsN4G5ZppZZIGPlBY5wvlvuUuY8TzUyKowena7M0EHXceKyMIphl6vsgga7wd91ZzniUzu4lMmUDMMijDQ2/UOZtzey1GEUwc1wYLt3cPBTvkLY3OvuF1y6TEKyVrHPyFrg7UMIOhFv1TIs0OEmkdKdrcP/AJQLD4/FKfBYYoy1xzk7yfjdUI8WrnPjBAIMgaRkIuDv5LuFxvvKZFebC4Z8201zWzWO+y1dg9O7N1bZiCbG2o3FWsx4lMx4lXJlRGBQCfP/ACBoaGX033/FTQ4XDDLtYxldqN+6+9WMx4lMx4lMmVXzS175nzPzmRwIsLZbbrKY0LDEI3atBBAPgudiWIVUFZFFE15a42uBp+KuVE9SyKExgB7nAOB1sgw7BqZzsxbyPjdZiwinhddgPtZtT28VWp8RqXZ2TMIkDC4EDQ2Vhs12tJrLEi5GiZGRhNO14e0ZXA3uDa+t9Vl2FwOaGuaCBe3471rDUSOqjEHGWPLm2l9x4LodiZFOPDoo4XRNF2Pvmvrm+KgdgseUNicWNJBffUm24LqLKK55wqA7QW6sntNvotXYRDtBI0WeDe/ZfiukiDSNuRgbwW6IgIiIC1AsStlhBiyWC5PlRNLBgc0kMj43hzLOY4gjrjtC81I+s6C2aLE6gvDGuLDMbknfbVbrTcxa+17uyWXgYvOksLJfOkjGv3Z5nBYMtcKwwHEqvKI82cSE62BPbxWuL7Z5Pp7+yWXhA6pzBvnarvmAPXO45tfa+zyK1hfWvLmyYpVMPWIOckWFrHf2qccnLD2stFDM7NILutlJ4hQvwuF07X3IaDct4nivJOfVCQMGMVA61iXykdgPe36rnnEsRaSDXVII/qu/dajRmUnVh9AOGUxaGlug3C6wcMp8mVosALAX0HBfPW4vWvJDcQqCW77TO0+a2851/wBeqf8Add+6vBMk63099BhkUNnZi6UAjOfFZbhcDYw3XeCSNLkdq8B5zxD69U/7rv3TzniH16q/3Xfur+vY5ofQHYXSuDrs1dvIO9bihhDo3BttmABqvnnnPEPr1V/uu/dPOmIfXqn/AHXfupwWTmh9AfhdNJfO0kE3tfRZdhtO4tJbu039i8iwVklI2RmLziRwabOlcBr+PYoh5zJA87P7f9d2izx/bXI981uVtlleDa3Eczc2Lvyki5E7tBcfutWnERIwPxOaz84Fqh38v7px/ZyPfIvC5K8zOHneXIAbHbm5007eP910fJiWr851UFTVST5I2kXkLhrwuszp4jKxfM4epAsFlYCysOgiIgIiICIiAiIgIiIMLgeWX/Zj99q764Xle1z8HIaLnO1WvizN/TwdglhwUvR5u4U6PN3CvZyU7eLKKyWUvR5e4U6PN7sq8lOzKKwSyl6PN3CsdHl7hU5KdmUdlM6ntSsmvfM7Lay16PL3CpMtVswy78g/lvopOpX4lYlIMKqcwBa0DTW6DCqo36jdDxWrzWSOLnOkJPisiSuDHND5LG17ngs747azCRmEzlt3ZWnNa1/mo58NmgiMpylg3m61/wCs70u+/tLDhVuaWuMhad4Lki8dpmFeyWCl6PN3CnR5u4Vvkp2zlFYJYKXo8vcKdHl7hV5KdmUVhwSwUvR5u4U6PL3CpyU7MorL3fkd/wBkb/5HLxPR5u4V7jyQa5mDAOFjtHLlq2rMeHXRny7qIi871CIiAiIgIiICIiDV/slV1Yf7JUFj3SoksIs2PdKrmshbUOgc60g3g6DmiJi1ptmaDbUXCyomVML3ODZGEt39YaLZk0cjyxj2udwDgShhuizY90pY90oKuIVjKCjkqZPZZZaDE6fo8EziQ2VmcabhxW9XNTAtp6prSJdzXC4K1bLRShjcsdo/ZBsA2yCN+L00ds+ZoI001KNxakJYLuBebN6vzWAMPFQ6PIzMdLdnFWmwU8gBbDG4N0BFtPBFVpcVpoqjYuBuH5SbbisSYxTROaHZrEE3srfRIMxd0dlzvNk6HT2I6MzXwCIgmxOGF3Xa/IWhwcBx7FbBu0HdcX1WhpoiLGBpHwClse6UMMIs2d3Slj3SoYYIB3gFFnXulauOUEkWA3lBmwWpY3ut5KGKuglBLH6A262i36TFlzGRoFr6uG5BI0AbgB8FZG5VWva52VpBIF7A62VoblYWGVlEVUREQEREBERAWFlYQcXyu/8A9fn+9H//ADC8rsMKlZHap2LgwZ9+rrC/YfFe4xSnjqaZsEzc0b5GBwvv6wKq+jeFfVR+Y/uulLxEYc70mZeOEGHE5XVklmnQHUfopJKfCRtclSdT1Lg6fL8F670bwr6qPzH909HMK+qD8x/db5IY45eCY2HcSCbntU5Y21i0W+C9o/yawtzCG0waSNCHHT5rWn8nKKKPLK0yu7XE2/Reqn5VKx5h5dT8a8z4l4sxxcAoqmOM07wx7WOto7gve+jmFHfSg/8A5H91j0bwr6o38x/dS35dJiY2tV/FtExOXyrD8xqCGuc6NvbuH4hdNe7pfJPCaba+oMhkeX3e46eAt2BWPRzCvqo/Mf3XnpqxWHpvpzaXzxLr6H6N4V9UH5j+6ejeFfVB+Y/ut/sQxwy+eIvofo3hX1QfmP7p6N4V9UH5j+6c8HDL54i+h+jeFfVB+Y/uno3hX1Rv5j+6nPXo4pfPEXqZvJyulne2Glw2CHMcr3GR7rdml7LNN5DRGQPxCtknG/ZxN2bT/dOeOl4p7eUnlgNFsoyOlvksCCeo3tJHD5r1XkgyOPEqlkL87WwsGbXU9p18brrReS2DRCzKJrfHMb/qp6PDaTD63/pYhHnjObUm9iFxm+Yl0imHSCysLK5ugiIgIiICIiAiIgIiIMLkeUd/N2mvXC660kAI1Fx4qTGYZtGYw8PeMzOc5jsh7ANykzUt/wCDJ8V7DZs7jeSqYhK+nZGYYWvLnWPVuufG5cLzjnUd9IpCOK1c6nyuyQvueIXZbik1yThrg3cNNb8ldoZ3VOcTUmxLd19bpsns4nmg6ksLwyX03JnpTvhfdev2bO43kqmJyvpacPp4GyPzAWy30Tjk4nmnPpzE5rYXAncbbkY6lFiYpCRbsXYbiU4fkdQZidwAtYcVmPEp7gSYe43IAIbx3pxnE5AkpiTmieGk33KOp2JtsWODr6kjQr2WzZ3G8lnZs7jeScZOll4SzuB5JlPA8l7rIzuN5Js2dxvJZ4vtngeFyu4HkmU8DyXu9mzuN5Js2dxvJOL7OD7eEyngeSZTwPJe72bO43kmzZ3G8k4vs4HhMp4HkmU8DyXuZGtawlsbSQCQLLkDEp2N9bRa3FiG2v4JxfZwPO2dwPJer8mwRhgvf2jvUPnKXql2GvAJG4f4XZjADdAB8FqlNst00ts5SIiLq7CIiAiIgIiICIiDV/slR3CkduVepmMZa1psXDegkuFQqcLhqJnyPlkGfsG4G1rqxTVL3tlzNLjHw3lawYnBNM2JocHOGlwgqDBKcMyNlkaPBTQYZT087ZmF2ZvzUsmJwRl4IeSx2UgDwvdbz10dOW52us8XBAQTXCXCgZiMDyR1mkNLjmFrW3qannZUwMmjvkeLi4sgqVVBFVzRyyOcCwWsFVkwSF9m7QiMdnbfT9l1JJtm+OMC7nm3wHFT2Qcd2C0xmbLne0sILQ3cDxVqio46JsjWPc7O7Mbq9ZLIIrhLhS2SyCK4S4UtksgiuEuFLZLIIrhayNa9pa72XAgqdan2gg5TcJjY4PZK4yNFgXai1ty1iwWnY9r3uLnaXvuuF2LKrRVTqh0jZI9m5htlv2cUFelw6KlqXTse9znMDLHdYLpDchGiDcg2REQEREBERAREQEREFar9mL/yt/VWFBV+zF/5W/qp0BLrnYzXvw+mY6JmeSSQMaCCQL9thqoqTFZXUzX1NHUCQuLbRxOtp266i90xOMpnzh1brK8tNtAMVrG1M0ctNMdn6w5bWGmXcrEuM1kb5HCOEwxSRsde+Y5gD/dXazuehReeZjdZPVvZDTZo87o2nI7Qi9iTutdaHygqH07poY4/Vsjzh1/bc6xCbZXdD0ZNkBuvPS4jO6Q09VFC6SKqibdpNrO1v8QsYFXSvqTRttla+R8jn3uesbBqbZNz0aLm1tTVMrYYKaSFzpDfZuYbtaPacTflooocUlkxBkXUdC+V8YLGOsMoJ9rcTpuUadhYuFzqqukhqKuNoaRDTbZt+03d+yqRTTV9SJ44ob04jBDiQXFwBPbbQHS90HdWCbLhMxeskkkeymJgDpG3yGwy3sc19dRut2rSXE6jobhUsheJqJ1Q0NBAFrXaddd/gg9ACCi4sVa9mLzUsYs58geXOByhojZcDiVnDMTq62Zjn0zm08ocQ7IQG23a31v8Ag7Khd9NZ/4z+oUyhd9MZ/4z+oQTLKIgIiICIiAiIgIiICIiAtXC9lstTvCDGTxTJ4ra6INcvimQcVsiDXIOKimkbBq69iexTqniD2MhvLE6QZgLN3oNBiNJodrqfDVbecKTNl24vuK55q6NufJRuD+2/FSU81FI9sRgymS+vYEF41lMGtcZQA7ddRsxKle2+0tv0KpPq6QSbLoxLY9NT2qHb0bbPNO/Pq0Nvp8UHVNfSNt64a7lg4hS3I2uo3jgqBqaIBrpKXUEbvHwWslTRAPvTuAeMxtvOqDpGvpsgeJLtva47Fr5zpg0nOd+5Vp5aSLZxiBxjIzNLTx7FE6eiaNaOQXOUeKC+7EKVouJM3gO1WIZI52Z43Zm3tdcZlTR7MufSkZRckbvguxSMiZTs2LMrXDNb4oJC3UarOQHfqsneFlBrl8SssFr/FZWG9vxQbIiICIiAiIgIiICwsrCDSR7WMLnkBo1JVKasw+duWSeMj4qbEvoE/3D+i8kyljcxji+123sud7TDne8x6ek6Rh3R3wsqGMa8WJDtVGx+GtLHdJaXsbla4u1AXBNEzKXiUNA7CNTqsuoGEtySNbckG/6rPJLny2d2V2GTEl1S27jckP39lliR2HSvzPrL2GW2fSy862mDi8bRt2mw03qU0DWuIdKCPAeCcknLZ32vwsNDXVDHDKWnM7fdSU9VQUzMkdS3IBYAu0C8yaINaHOmaNL2IUjKGM3vM0nsO5OSTls9KK+hzBxnjLgLXut/OdF9Yj5rx81MYo2PLgc3ZbcobBZnVlmdeYe3850f1iPmnnOi+sR814iw4JZOaU/Yl7fznRfWI+aec6P6xHzXiPwSyc0n7Evb+c6L6xHzTznR/WI+a8Rb4JbwTmk/Ynp7fznRfWI+aec6L6zHzXiPwS3gnNJ+xPT2/nOi+sR81jznRZgekx814n8AlvBOaT9ientvOdF9Yj5qOOsw6EuLJowXG5N968bZLJzSc89Pbec6M6Cojv8VbBuBZfP2+234he9h/hM+AXSl9ztp6m9KiIujqIiICIiAiIgIiIK9X7MX/lb+qnUFX7MX/lb+qnQQVVLDVwmKdgew68LeKUtLFSRCKEEN36uJPMqdEMOe7BaF9S6d8Jc9zs5u8lpPG17KSTDKWXa54ydq9r39Y6kbv0VxEzKYhSbhlKyrNS2PLKTe4cQL8bbrrHmqj2UsWxsyWTaPAJ1de9/kryJkxCm/DKV8zpXR3e97ZCcx9pu5YjwulikjeyOzo3Oc05j271dRMmIUpcLp5qo1LjM2UgAlkzmggbtAUjwqkiqBPHGQ8OLx1zYE3vYXsL3KuoiqlZhtNWuDp2EkNLdHFtxwNjqPitXYVSOlZIYzmYGgWcQDbdcXsbeKuogpea6XavlDHAvvmaHuDbkWJy3tfxWX4ZSyMa10ZIbCYB1j7BtcfIK5dLoKr6CneczmHNtBJcOIOYAAHkFiDDqannM0TXNcb6Z3ZRffZt7BW7pdAULvpjP/Gf1CmULvprP/G79QgnREQEREBERAREQYRRet+zzT1v2eaCVFF637PNPW/Z5oJVh3Yo/W/Z5rBEpI9nmgqVLphOQ0OvcZSBpZYnrZ4pnMa0EC2tirlpfs81jLJ9nmgpSYhMJS1rABcAXBWZa6ZszmMaHNBAuAeSuZZPs80yy/Z5oK0dZMZ4mvjs19wSOwqasklZGDDGJHFwBv2eK3yy/Z5qGqjq3x2gexjrjUk7uSCsyorCGtdSjMd5I+a1EtV/LRtB3m47Vs+mxRx+kRgeBP7IymxP+eeI63tc/sg0E1S2S7aIAE3fYb1uamoyRDooD35ri25by0+ImZz46hgb2Nvp+iijpMUF89TGT4E/sgRz1mZrDSNJI1cRuW1PO+ScbSksMhs+3bwWhpMVLmk1UWnZc/st+i4pqekx+Auf2QatqKwe1SNDbaAC9luaqs7aRt7XGnyWopcV1PSo78Oz9FtBS4iwuL543XBtqd/JBq6aqY0tbSN1J3BXKCSZ8RM8eR2gsqRo8TDy5tRHe1hcn9lNDBiDJWmWaN7QLWuR/ZB0SdQoatz2073R3zgaWF0tLcezzWbS/Z5oNqcuMDDJo+2q3b2/FRet+zzQCUX9nmgmRRet+zzT1v2eaCVFF637PNPW/Z5oJUUXrfs809b9nmglRRet+zzT1v2eaCVFF637PNPW/Z5oMVUQnp3xk2zAi64fo2y1uku5LuOEpH8vNcuooMQdUPlhnjaHOuAXHTT4LM1ifbM1ifaF3k6HauqnnS25Y9G2j/wCS7krBosVu21Y2w8d/yW/RMQfBLHJNGS8gtIcer4blNkJxwqejbPrLuSHycYN9U4eNlYdQYg52Z07CcpF8x4HwWDQYjIwiWojPWBABNhb8E2QcdUHo2zT/AKl3JPRpvbUu5Kx0PFNs1/SIiAb2Lju4blaooq2NjxUyRvJddtidBw3Jsg46ud6NN+su5J6Mt+su5Ltet+zzT1v2eabKpx1cX0Zb9YdyT0Zb9YdyXa9b9nmnrfs8046nHXpxPRlv1h3JPRlv1h3Jdv1v2eaet+zzTjqcVenF9GW/WHcgsejLfrDuQXb9b9nmnrfs8046nHXpxfRlv1h3JY9GW/WHcl2/W/Z5p637PNOOpxV6cT0Zb9ZdyCz6Mt+sO5Ltet+zzT1v2eacdTir04voy36y7kE9GWfWXcl2vW/Z5p637PNOOpx16cX0aYCD0h2hvuXdYMrAOAsoyJSP5eayBKO7zVisR6arWK+kyKL1v2eaet+zzWmkqKL1v2eaet+zzQSoovW/Z5p637PNBKii9b9nmnrfs80EqKL1v2eaet+zzQaVfsx/+Vv6qdx6pVaeOaQMAydV4dqeBUhEpBHV5oNJ5mwsDiHOJIaA3eSVEK+mMYftLDtuSLaXW8sD5WZXhpF77yNVA7DGOsMrQztYCbHSyCTzhRjfUNHbvKsns1+apnDYyQTEy43HMb9n7Kxkl09nmgxPUxU7gJC4AguvqbAW/daGupQ4t213DsF7/wDNEnpOkW2rWm26ziOHD4BR+bY82bZMve/tHfv/AFQb9PpcgcZsoIB1uNCL/opI6iKWQsjfmIF95VcYZEARsmWIseseFv0UsVJsXF0bWgkW9onRBY46nmqceJ075pIyXMMZIJPbYkHd8O1Wck32eagdQtc0tMbLFxebE6k7/wBSgwMSpSX3lytacuYk2Ol9FPDPHOX5HXymx3qqcKgO+GMi97Zj/wA7FPDSmDNs2tGbUnMTdB4/F8Tr48Ynhhq5WNEmVoDtAtpXY1FKY3V0pPgTrrbgrWI+TOIVWIzVMUtO0Pfmbdzrj5LZmBY42UPdU0j7a2JIF999G8dV33VxGHn22z5UI5cbeQH1U8Zc4NGY77qvLiGMxMzyVNQ1ty2+bS47PkV1RgGOg36XTA6agm+m7+VRzeTOMTtDZailcAb7zv8AyqxaufJNbO75MVU1VhLZKiQyPzEZjvsug76az/xu/UKhgeH1OG4eKeV0bnBxN2k21/BXTHMahsnUsGlu/wAQuNsZ8O1fXlZRRet+zzT1v2eay0lRRet+zzT1v2eaCVFF637PNPW/Z5oJUUXrfs80Qf/Z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9581" y="1628800"/>
            <a:ext cx="8487082" cy="12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D53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hr-HR" kern="0" smtClean="0"/>
              <a:t>PLAN MINISTARSTVA U SLJEDEĆEM RAZDOBLJU</a:t>
            </a:r>
            <a:endParaRPr lang="hr-HR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70186" y="2848421"/>
            <a:ext cx="8465872" cy="1892731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o"/>
              <a:defRPr sz="2800">
                <a:solidFill>
                  <a:srgbClr val="1D538B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n"/>
              <a:defRPr sz="2600">
                <a:solidFill>
                  <a:srgbClr val="1D538B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o"/>
              <a:defRPr sz="2300">
                <a:solidFill>
                  <a:srgbClr val="1D538B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n"/>
              <a:defRPr sz="2000">
                <a:solidFill>
                  <a:srgbClr val="1D538B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itchFamily="2" charset="2"/>
              <a:buChar char="§"/>
              <a:defRPr sz="2000">
                <a:solidFill>
                  <a:srgbClr val="1D538B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itchFamily="2" charset="2"/>
              <a:buChar char="§"/>
              <a:defRPr sz="2000">
                <a:solidFill>
                  <a:srgbClr val="1D538B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itchFamily="2" charset="2"/>
              <a:buChar char="§"/>
              <a:defRPr sz="2000">
                <a:solidFill>
                  <a:srgbClr val="1D538B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itchFamily="2" charset="2"/>
              <a:buChar char="§"/>
              <a:defRPr sz="2000">
                <a:solidFill>
                  <a:srgbClr val="1D538B"/>
                </a:solidFill>
                <a:latin typeface="+mn-lt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hr-HR" sz="1800" kern="0" dirty="0" smtClean="0">
                <a:solidFill>
                  <a:srgbClr val="002060"/>
                </a:solidFill>
              </a:rPr>
              <a:t>u suradnji s </a:t>
            </a:r>
            <a:r>
              <a:rPr lang="hr-HR" sz="1800" kern="0" dirty="0" err="1" smtClean="0">
                <a:solidFill>
                  <a:srgbClr val="002060"/>
                </a:solidFill>
              </a:rPr>
              <a:t>Carnetom</a:t>
            </a:r>
            <a:r>
              <a:rPr lang="hr-HR" sz="1800" kern="0" dirty="0" smtClean="0">
                <a:solidFill>
                  <a:srgbClr val="002060"/>
                </a:solidFill>
              </a:rPr>
              <a:t> nadograđivati novim funkcionalnostima digitalne inačice e-Dnevnika i e-Matice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r-HR" sz="1800" kern="0" dirty="0" smtClean="0">
                <a:solidFill>
                  <a:srgbClr val="002060"/>
                </a:solidFill>
              </a:rPr>
              <a:t>uvesti nove alate za optimizaciju rada ravnatelja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r-HR" sz="1800" kern="0" dirty="0" smtClean="0">
                <a:solidFill>
                  <a:srgbClr val="002060"/>
                </a:solidFill>
              </a:rPr>
              <a:t>stvoriti pretpostavke da se korištenjem digitalne tehnologije maksimalno administrativno rasterete svi dionici odgojno-obrazovnog sustava </a:t>
            </a:r>
            <a:endParaRPr lang="hr-HR" sz="1800" kern="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5884" t="42675" r="12228" b="11309"/>
          <a:stretch/>
        </p:blipFill>
        <p:spPr>
          <a:xfrm>
            <a:off x="2339752" y="4757160"/>
            <a:ext cx="4496586" cy="188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1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08" t="24482" r="17523" b="7716"/>
          <a:stretch/>
        </p:blipFill>
        <p:spPr>
          <a:xfrm>
            <a:off x="0" y="1124744"/>
            <a:ext cx="9144001" cy="518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73" y="3612356"/>
            <a:ext cx="6400801" cy="1711200"/>
          </a:xfrm>
        </p:spPr>
        <p:txBody>
          <a:bodyPr/>
          <a:lstStyle/>
          <a:p>
            <a:r>
              <a:rPr lang="hr-HR" dirty="0" smtClean="0"/>
              <a:t>ZAHVALJUJEM NA POZORNOSTI</a:t>
            </a:r>
            <a:endParaRPr lang="hr-HR" dirty="0"/>
          </a:p>
        </p:txBody>
      </p:sp>
      <p:pic>
        <p:nvPicPr>
          <p:cNvPr id="6146" name="Picture 2" descr="Sun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626394"/>
            <a:ext cx="333613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r-Latn-RS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3860800"/>
            <a:ext cx="8001000" cy="1800225"/>
          </a:xfrm>
        </p:spPr>
        <p:txBody>
          <a:bodyPr/>
          <a:lstStyle/>
          <a:p>
            <a:pPr eaLnBrk="1" hangingPunct="1"/>
            <a:r>
              <a:rPr lang="hr-HR" altLang="en-US" sz="2400" b="1" dirty="0" smtClean="0"/>
              <a:t>telefon</a:t>
            </a:r>
            <a:r>
              <a:rPr lang="en-US" altLang="en-US" sz="2400" b="1" dirty="0" smtClean="0"/>
              <a:t>:</a:t>
            </a:r>
            <a:r>
              <a:rPr lang="hr-HR" altLang="en-US" sz="2400" b="1" dirty="0" smtClean="0"/>
              <a:t>	  </a:t>
            </a:r>
            <a:r>
              <a:rPr lang="hr-HR" altLang="en-US" sz="2400" dirty="0" smtClean="0"/>
              <a:t>+</a:t>
            </a:r>
            <a:r>
              <a:rPr lang="en-US" altLang="en-US" sz="2400" dirty="0" smtClean="0"/>
              <a:t>385 (1) </a:t>
            </a:r>
            <a:r>
              <a:rPr lang="hr-HR" altLang="en-US" sz="2400" dirty="0" smtClean="0"/>
              <a:t>4569 000</a:t>
            </a:r>
          </a:p>
          <a:p>
            <a:pPr eaLnBrk="1" hangingPunct="1"/>
            <a:r>
              <a:rPr lang="en-US" altLang="en-US" sz="2400" b="1" dirty="0" err="1" smtClean="0"/>
              <a:t>fa</a:t>
            </a:r>
            <a:r>
              <a:rPr lang="hr-HR" altLang="en-US" sz="2400" b="1" dirty="0" smtClean="0"/>
              <a:t>ks</a:t>
            </a:r>
            <a:r>
              <a:rPr lang="en-US" altLang="en-US" sz="2400" b="1" dirty="0" smtClean="0"/>
              <a:t>:</a:t>
            </a:r>
            <a:r>
              <a:rPr lang="hr-HR" altLang="en-US" sz="2400" b="1" dirty="0" smtClean="0"/>
              <a:t>	  </a:t>
            </a:r>
            <a:r>
              <a:rPr lang="en-US" altLang="en-US" sz="2400" dirty="0" smtClean="0"/>
              <a:t>+385 (1) </a:t>
            </a:r>
            <a:r>
              <a:rPr lang="hr-HR" altLang="en-US" sz="2400" dirty="0" smtClean="0"/>
              <a:t>4594 301</a:t>
            </a:r>
            <a:endParaRPr lang="en-US" altLang="en-US" sz="2400" dirty="0" smtClean="0">
              <a:hlinkClick r:id="rId2"/>
            </a:endParaRPr>
          </a:p>
          <a:p>
            <a:pPr eaLnBrk="1" hangingPunct="1"/>
            <a:r>
              <a:rPr lang="hr-HR" altLang="en-US" sz="2400" dirty="0" smtClean="0"/>
              <a:t>Donje Svetice 38</a:t>
            </a:r>
            <a:r>
              <a:rPr lang="en-US" altLang="en-US" sz="2400" dirty="0" smtClean="0"/>
              <a:t>, 10000 Zagreb</a:t>
            </a:r>
            <a:endParaRPr lang="hr-HR" altLang="en-US" sz="2400" dirty="0" smtClean="0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1254125" y="2349500"/>
            <a:ext cx="59055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469900" indent="-469900"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o"/>
              <a:defRPr sz="2800">
                <a:solidFill>
                  <a:srgbClr val="1D538B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n"/>
              <a:defRPr sz="2600">
                <a:solidFill>
                  <a:srgbClr val="1D538B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o"/>
              <a:defRPr sz="2300">
                <a:solidFill>
                  <a:srgbClr val="1D538B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n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rgbClr val="1D538B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000" b="1" dirty="0" smtClean="0"/>
              <a:t>http</a:t>
            </a:r>
            <a:r>
              <a:rPr lang="hr-HR" altLang="en-US" sz="3000" b="1" dirty="0" smtClean="0"/>
              <a:t>s</a:t>
            </a:r>
            <a:r>
              <a:rPr lang="en-US" altLang="en-US" sz="3000" b="1" dirty="0" smtClean="0"/>
              <a:t>://</a:t>
            </a:r>
            <a:r>
              <a:rPr lang="hr-HR" altLang="en-US" sz="3000" b="1" dirty="0" err="1" smtClean="0"/>
              <a:t>mzo</a:t>
            </a:r>
            <a:r>
              <a:rPr lang="en-US" altLang="en-US" sz="3000" b="1" dirty="0" smtClean="0"/>
              <a:t>.</a:t>
            </a:r>
            <a:r>
              <a:rPr lang="hr-HR" altLang="en-US" sz="3000" b="1" dirty="0" err="1" smtClean="0"/>
              <a:t>gov</a:t>
            </a:r>
            <a:r>
              <a:rPr lang="hr-HR" altLang="en-US" sz="3000" b="1" dirty="0" smtClean="0"/>
              <a:t>.</a:t>
            </a:r>
            <a:r>
              <a:rPr lang="en-US" altLang="en-US" sz="3000" b="1" dirty="0" err="1" smtClean="0"/>
              <a:t>hr</a:t>
            </a:r>
            <a:endParaRPr lang="en-US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49" y="1700808"/>
            <a:ext cx="5045313" cy="817889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ZAKONSKA UPORIŠTA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65149" y="3212976"/>
            <a:ext cx="8285673" cy="2448272"/>
          </a:xfrm>
        </p:spPr>
        <p:txBody>
          <a:bodyPr/>
          <a:lstStyle/>
          <a:p>
            <a:pPr eaLnBrk="1" hangingPunct="1"/>
            <a:r>
              <a:rPr lang="pl-PL" altLang="sr-Latn-RS" sz="1800" dirty="0">
                <a:solidFill>
                  <a:srgbClr val="002060"/>
                </a:solidFill>
              </a:rPr>
              <a:t>Zakon o odgoju i obrazovanju u osnovnoj i srednjoj školi</a:t>
            </a:r>
          </a:p>
          <a:p>
            <a:pPr eaLnBrk="1" hangingPunct="1"/>
            <a:endParaRPr lang="pl-PL" altLang="sr-Latn-RS" sz="1800" dirty="0">
              <a:solidFill>
                <a:srgbClr val="002060"/>
              </a:solidFill>
            </a:endParaRPr>
          </a:p>
          <a:p>
            <a:r>
              <a:rPr lang="hr-HR" sz="1800" dirty="0">
                <a:solidFill>
                  <a:srgbClr val="002060"/>
                </a:solidFill>
              </a:rPr>
              <a:t>Pravilnik o pedagoškoj dokumentaciji i evidenciji te javnim ispravama u školskim ustanovama</a:t>
            </a:r>
          </a:p>
          <a:p>
            <a:pPr marL="0" indent="0">
              <a:buNone/>
            </a:pPr>
            <a:endParaRPr lang="hr-HR" altLang="sr-Latn-RS" sz="1800" dirty="0">
              <a:solidFill>
                <a:srgbClr val="002060"/>
              </a:solidFill>
            </a:endParaRPr>
          </a:p>
          <a:p>
            <a:pPr eaLnBrk="1" hangingPunct="1"/>
            <a:r>
              <a:rPr lang="hr-HR" altLang="sr-Latn-RS" sz="1800" dirty="0">
                <a:solidFill>
                  <a:srgbClr val="002060"/>
                </a:solidFill>
              </a:rPr>
              <a:t>Pravilnik o načinima, postupcima i elementima vrednovanja učenika u osnovnoj i srednjoj školi </a:t>
            </a:r>
          </a:p>
        </p:txBody>
      </p:sp>
    </p:spTree>
    <p:extLst>
      <p:ext uri="{BB962C8B-B14F-4D97-AF65-F5344CB8AC3E}">
        <p14:creationId xmlns:p14="http://schemas.microsoft.com/office/powerpoint/2010/main" val="14026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84D25A-E571-47AC-98FE-5F9ABD69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98" y="3284984"/>
            <a:ext cx="5590623" cy="341282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a) Matična knjiga učenika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b) Registar učenika upisanih u Matičnu knjigu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c) Razredna knjiga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d) Razredni imenik i priručni imenik u glazbenoj/plesnoj školi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e) Knjige evidencije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f) Mapa praktične nastave i vježbi,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g) Mapa stručne prakse,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h) Dnevnici rada/praćenja,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i) Spomenica škole,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j) Prijavnice, upisnice, ispisnice i zapisnici,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k) Prijepis ocjena,</a:t>
            </a:r>
          </a:p>
          <a:p>
            <a:pPr marL="0" indent="0">
              <a:buNone/>
            </a:pPr>
            <a:r>
              <a:rPr lang="hr-HR" dirty="0">
                <a:solidFill>
                  <a:srgbClr val="002060"/>
                </a:solidFill>
              </a:rPr>
              <a:t>l) Potvrda o položenome razlikovnom/dopunskom ispitu</a:t>
            </a:r>
            <a:r>
              <a:rPr lang="hr-HR" dirty="0" smtClean="0">
                <a:solidFill>
                  <a:srgbClr val="002060"/>
                </a:solidFill>
              </a:rPr>
              <a:t>.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68C89C70-3AB7-41EF-8C9A-49E4A3B996BA}"/>
              </a:ext>
            </a:extLst>
          </p:cNvPr>
          <p:cNvSpPr/>
          <p:nvPr/>
        </p:nvSpPr>
        <p:spPr>
          <a:xfrm>
            <a:off x="380814" y="2285146"/>
            <a:ext cx="5696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dirty="0">
                <a:solidFill>
                  <a:srgbClr val="002060"/>
                </a:solidFill>
              </a:rPr>
              <a:t>Pedagoška dokumentacija i evidencija koja se obvezno vodi u školskim ustanovama, ovisno o vrsti školske ustanove, je: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4FC2BE3-94E4-4F65-96E7-8705D91D5237}"/>
              </a:ext>
            </a:extLst>
          </p:cNvPr>
          <p:cNvSpPr/>
          <p:nvPr/>
        </p:nvSpPr>
        <p:spPr>
          <a:xfrm>
            <a:off x="372798" y="1782249"/>
            <a:ext cx="40895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Cond"/>
              </a:rPr>
              <a:t>Članak 2. (1. - 4. stavak)</a:t>
            </a:r>
            <a:endParaRPr lang="hr-HR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 descr="Slika na kojoj se prikazuje tiskanica, omotnica&#10;&#10;Opis je generiran uz visoku pouzdanost">
            <a:extLst>
              <a:ext uri="{FF2B5EF4-FFF2-40B4-BE49-F238E27FC236}">
                <a16:creationId xmlns:a16="http://schemas.microsoft.com/office/drawing/2014/main" id="{E753E3B2-8C0A-4F8F-9AFA-6F7D40A2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769" y="2348880"/>
            <a:ext cx="2807783" cy="374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9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72FC2A-5A43-4CF2-8747-3F18236B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60848"/>
            <a:ext cx="6745970" cy="2711450"/>
          </a:xfrm>
        </p:spPr>
        <p:txBody>
          <a:bodyPr>
            <a:normAutofit/>
          </a:bodyPr>
          <a:lstStyle/>
          <a:p>
            <a:pPr fontAlgn="base"/>
            <a:r>
              <a:rPr lang="hr-HR" sz="2100" dirty="0">
                <a:solidFill>
                  <a:srgbClr val="002060"/>
                </a:solidFill>
              </a:rPr>
              <a:t>Dokumentacija iz stavka 2. ovoga članka može se voditi i pohraniti u elektroničkome obliku.</a:t>
            </a:r>
          </a:p>
          <a:p>
            <a:pPr fontAlgn="base"/>
            <a:r>
              <a:rPr lang="hr-HR" sz="2100" dirty="0">
                <a:solidFill>
                  <a:srgbClr val="002060"/>
                </a:solidFill>
              </a:rPr>
              <a:t>Školske ustanove koje dokumentaciju iz stavka 2. ovoga članka vode u elektroničkome obliku </a:t>
            </a:r>
            <a:r>
              <a:rPr lang="hr-HR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nisu obvezne voditi je i u pisanome obliku</a:t>
            </a:r>
            <a:r>
              <a:rPr lang="hr-HR" sz="2100" dirty="0">
                <a:solidFill>
                  <a:srgbClr val="002060"/>
                </a:solidFill>
              </a:rPr>
              <a:t>.</a:t>
            </a:r>
          </a:p>
          <a:p>
            <a:endParaRPr lang="hr-HR" sz="21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Slikovni rezultat za palac gore">
            <a:extLst>
              <a:ext uri="{FF2B5EF4-FFF2-40B4-BE49-F238E27FC236}">
                <a16:creationId xmlns:a16="http://schemas.microsoft.com/office/drawing/2014/main" id="{30D46061-6973-4757-89C4-32AA1DE8A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r="20359"/>
          <a:stretch/>
        </p:blipFill>
        <p:spPr bwMode="auto">
          <a:xfrm>
            <a:off x="6300192" y="4293096"/>
            <a:ext cx="2227783" cy="2210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6894179" cy="1130300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e-Dnevnik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inačica razredne knjige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2924944"/>
            <a:ext cx="4529339" cy="3510176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solidFill>
                  <a:srgbClr val="002060"/>
                </a:solidFill>
              </a:rPr>
              <a:t>Web aplikacija vođenja pedagoške dokumentacije u e-obliku koja ima sve sastavnice postojećih razrednih knjiga obogaćene novim funkcionalnostima koje omogućava IKT tehnologija.</a:t>
            </a:r>
          </a:p>
          <a:p>
            <a:r>
              <a:rPr lang="hr-HR" dirty="0">
                <a:solidFill>
                  <a:srgbClr val="002060"/>
                </a:solidFill>
              </a:rPr>
              <a:t>Projekt započeo CARNet 2011./12. kao pilot projekt, a danas zaživio u velikom broju osnovnih i srednjih škola diljem RH (</a:t>
            </a:r>
            <a:r>
              <a:rPr lang="hr-HR" dirty="0" err="1">
                <a:solidFill>
                  <a:srgbClr val="002060"/>
                </a:solidFill>
              </a:rPr>
              <a:t>eksponencionalno</a:t>
            </a:r>
            <a:r>
              <a:rPr lang="hr-HR" dirty="0">
                <a:solidFill>
                  <a:srgbClr val="002060"/>
                </a:solidFill>
              </a:rPr>
              <a:t> širenje).</a:t>
            </a:r>
          </a:p>
        </p:txBody>
      </p:sp>
      <p:pic>
        <p:nvPicPr>
          <p:cNvPr id="1026" name="Picture 2" descr="Slikovni rezultat za ednev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10" y="2608167"/>
            <a:ext cx="3872250" cy="3014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4725144"/>
            <a:ext cx="7223912" cy="11303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Zašto je VAŽNO DA RAVNATELJ PREGLEDAVA PEDAGOŠKU DOKUMENTACIJU?</a:t>
            </a:r>
            <a:endParaRPr lang="hr-HR" dirty="0"/>
          </a:p>
        </p:txBody>
      </p:sp>
      <p:pic>
        <p:nvPicPr>
          <p:cNvPr id="3074" name="Picture 2" descr="ednevnik | OŠ Kajz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6429375" cy="230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49F606-E401-4F8B-A408-3D1E9E38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5809" cy="5143501"/>
          </a:xfrm>
          <a:prstGeom prst="rect">
            <a:avLst/>
          </a:prstGeom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7DFFEADF-B20E-4932-BE22-75E510B4BFD7}"/>
              </a:ext>
            </a:extLst>
          </p:cNvPr>
          <p:cNvSpPr/>
          <p:nvPr/>
        </p:nvSpPr>
        <p:spPr>
          <a:xfrm>
            <a:off x="4572001" y="2893219"/>
            <a:ext cx="4514850" cy="3007519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135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5" name="Pravokutnik: zaobljeni kutovi 3">
            <a:extLst>
              <a:ext uri="{FF2B5EF4-FFF2-40B4-BE49-F238E27FC236}">
                <a16:creationId xmlns:a16="http://schemas.microsoft.com/office/drawing/2014/main" id="{7DFFEADF-B20E-4932-BE22-75E510B4BFD7}"/>
              </a:ext>
            </a:extLst>
          </p:cNvPr>
          <p:cNvSpPr/>
          <p:nvPr/>
        </p:nvSpPr>
        <p:spPr>
          <a:xfrm>
            <a:off x="7563210" y="3007519"/>
            <a:ext cx="1229264" cy="2799137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135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2CFC5B7-606D-4CA2-859C-C0BFA16B0DD1}"/>
              </a:ext>
            </a:extLst>
          </p:cNvPr>
          <p:cNvSpPr txBox="1"/>
          <p:nvPr/>
        </p:nvSpPr>
        <p:spPr>
          <a:xfrm>
            <a:off x="4582904" y="2526349"/>
            <a:ext cx="4514850" cy="3000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Unos ocjena nakon najave višeg savjetnika.</a:t>
            </a:r>
          </a:p>
        </p:txBody>
      </p:sp>
    </p:spTree>
    <p:extLst>
      <p:ext uri="{BB962C8B-B14F-4D97-AF65-F5344CB8AC3E}">
        <p14:creationId xmlns:p14="http://schemas.microsoft.com/office/powerpoint/2010/main" val="1391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lika 2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2" r="1027" b="6767"/>
          <a:stretch/>
        </p:blipFill>
        <p:spPr bwMode="auto">
          <a:xfrm>
            <a:off x="44410" y="857250"/>
            <a:ext cx="9082800" cy="390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37517372-2F13-4DF4-AF4C-1C39B441CAE5}"/>
              </a:ext>
            </a:extLst>
          </p:cNvPr>
          <p:cNvSpPr/>
          <p:nvPr/>
        </p:nvSpPr>
        <p:spPr>
          <a:xfrm>
            <a:off x="3643313" y="967237"/>
            <a:ext cx="5395077" cy="1151627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135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F65BE192-3E76-4A00-938F-DD6721167F07}"/>
              </a:ext>
            </a:extLst>
          </p:cNvPr>
          <p:cNvSpPr/>
          <p:nvPr/>
        </p:nvSpPr>
        <p:spPr>
          <a:xfrm>
            <a:off x="44410" y="2610568"/>
            <a:ext cx="9082800" cy="3319013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135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2CFC5B7-606D-4CA2-859C-C0BFA16B0DD1}"/>
              </a:ext>
            </a:extLst>
          </p:cNvPr>
          <p:cNvSpPr txBox="1"/>
          <p:nvPr/>
        </p:nvSpPr>
        <p:spPr>
          <a:xfrm>
            <a:off x="181219" y="4027700"/>
            <a:ext cx="8797812" cy="5078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700" dirty="0">
                <a:solidFill>
                  <a:prstClr val="white"/>
                </a:solidFill>
                <a:latin typeface="Calibri" panose="020F0502020204030204"/>
              </a:rPr>
              <a:t>Neprihvatljivo.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2483768" y="5497087"/>
            <a:ext cx="445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rgbClr val="002060"/>
                </a:solidFill>
                <a:latin typeface="Calibri" panose="020F0502020204030204"/>
              </a:rPr>
              <a:t>Izvor: e-Dnevnik na dan 17. lipnja 2022.</a:t>
            </a:r>
          </a:p>
        </p:txBody>
      </p:sp>
    </p:spTree>
    <p:extLst>
      <p:ext uri="{BB962C8B-B14F-4D97-AF65-F5344CB8AC3E}">
        <p14:creationId xmlns:p14="http://schemas.microsoft.com/office/powerpoint/2010/main" val="26633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435384"/>
            <a:ext cx="3131842" cy="2593932"/>
          </a:xfrm>
        </p:spPr>
        <p:txBody>
          <a:bodyPr>
            <a:normAutofit/>
          </a:bodyPr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Ravnatelj </a:t>
            </a:r>
            <a:r>
              <a:rPr lang="hr-HR" dirty="0">
                <a:solidFill>
                  <a:srgbClr val="002060"/>
                </a:solidFill>
              </a:rPr>
              <a:t>je poslovodni i </a:t>
            </a:r>
            <a:r>
              <a:rPr lang="hr-HR" dirty="0" smtClean="0">
                <a:solidFill>
                  <a:srgbClr val="002060"/>
                </a:solidFill>
              </a:rPr>
              <a:t>stručni </a:t>
            </a:r>
            <a:r>
              <a:rPr lang="hr-HR" dirty="0">
                <a:solidFill>
                  <a:srgbClr val="002060"/>
                </a:solidFill>
              </a:rPr>
              <a:t>voditelj školske ustanove.</a:t>
            </a:r>
          </a:p>
        </p:txBody>
      </p:sp>
      <p:pic>
        <p:nvPicPr>
          <p:cNvPr id="3" name="Picture 2" descr="http://os-bol-st.skole.hr/upload/os-bol-st/images/headers/Image/skola_bol-310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3907259" cy="26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4054" y="1916832"/>
            <a:ext cx="810039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002060"/>
                </a:solidFill>
              </a:rPr>
              <a:t>Zakon o odgoju i obrazovanju u osnovnoj i srednjoj školi, članak. 125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73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124</TotalTime>
  <Words>490</Words>
  <Application>Microsoft Office PowerPoint</Application>
  <PresentationFormat>On-screen Show (4:3)</PresentationFormat>
  <Paragraphs>59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Minion Pro</vt:lpstr>
      <vt:lpstr>Minion Pro Cond</vt:lpstr>
      <vt:lpstr>Verdana</vt:lpstr>
      <vt:lpstr>Wingdings</vt:lpstr>
      <vt:lpstr>Profile</vt:lpstr>
      <vt:lpstr>Izazovi ravnatelja u vođenju pedagoške dokumentacije</vt:lpstr>
      <vt:lpstr>ZAKONSKA UPORIŠTA</vt:lpstr>
      <vt:lpstr>PowerPoint Presentation</vt:lpstr>
      <vt:lpstr>PowerPoint Presentation</vt:lpstr>
      <vt:lpstr>e-Dnevnik inačica razredne knjige</vt:lpstr>
      <vt:lpstr>Zašto je VAŽNO DA RAVNATELJ PREGLEDAVA PEDAGOŠKU DOKUMENTACIJU?</vt:lpstr>
      <vt:lpstr>PowerPoint Presentation</vt:lpstr>
      <vt:lpstr>PowerPoint Presentation</vt:lpstr>
      <vt:lpstr>Ravnatelj je poslovodni i stručni voditelj školske ustanove.</vt:lpstr>
      <vt:lpstr>PowerPoint Presentation</vt:lpstr>
      <vt:lpstr>Primjer iz prakse, šk. g. 2022./23. . (stručno-pedagoški nadzor, obavljen kolovoz 2023.)</vt:lpstr>
      <vt:lpstr>PowerPoint Presentation</vt:lpstr>
      <vt:lpstr>REDOVITOST U EVIDENTIRANJU NASTAVNOG RADA.</vt:lpstr>
      <vt:lpstr>PowerPoint Presentation</vt:lpstr>
      <vt:lpstr>PowerPoint Presentation</vt:lpstr>
      <vt:lpstr>PowerPoint Presentation</vt:lpstr>
      <vt:lpstr>PowerPoint Presentation</vt:lpstr>
      <vt:lpstr>ZAHVALJUJEM NA POZORNOSTI</vt:lpstr>
      <vt:lpstr>PowerPoint Presentation</vt:lpstr>
    </vt:vector>
  </TitlesOfParts>
  <Company>RH-TDU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ažurirano 17-1-2018</dc:creator>
  <cp:lastModifiedBy>Vesna Šerepac</cp:lastModifiedBy>
  <cp:revision>13</cp:revision>
  <cp:lastPrinted>2023-10-13T12:51:19Z</cp:lastPrinted>
  <dcterms:created xsi:type="dcterms:W3CDTF">2008-10-07T08:14:54Z</dcterms:created>
  <dcterms:modified xsi:type="dcterms:W3CDTF">2023-10-13T12:54:32Z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