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6"/>
  </p:notesMasterIdLst>
  <p:sldIdLst>
    <p:sldId id="256" r:id="rId2"/>
    <p:sldId id="307" r:id="rId3"/>
    <p:sldId id="296" r:id="rId4"/>
    <p:sldId id="297" r:id="rId5"/>
    <p:sldId id="298" r:id="rId6"/>
    <p:sldId id="299" r:id="rId7"/>
    <p:sldId id="300" r:id="rId8"/>
    <p:sldId id="288" r:id="rId9"/>
    <p:sldId id="257" r:id="rId10"/>
    <p:sldId id="259" r:id="rId11"/>
    <p:sldId id="260" r:id="rId12"/>
    <p:sldId id="261" r:id="rId13"/>
    <p:sldId id="262" r:id="rId14"/>
    <p:sldId id="263" r:id="rId15"/>
    <p:sldId id="264" r:id="rId16"/>
    <p:sldId id="265" r:id="rId17"/>
    <p:sldId id="266" r:id="rId18"/>
    <p:sldId id="267" r:id="rId19"/>
    <p:sldId id="294" r:id="rId20"/>
    <p:sldId id="270" r:id="rId21"/>
    <p:sldId id="271" r:id="rId22"/>
    <p:sldId id="275" r:id="rId23"/>
    <p:sldId id="273" r:id="rId24"/>
    <p:sldId id="274" r:id="rId25"/>
    <p:sldId id="272" r:id="rId26"/>
    <p:sldId id="258" r:id="rId27"/>
    <p:sldId id="301" r:id="rId28"/>
    <p:sldId id="302" r:id="rId29"/>
    <p:sldId id="306" r:id="rId30"/>
    <p:sldId id="303" r:id="rId31"/>
    <p:sldId id="304" r:id="rId32"/>
    <p:sldId id="269" r:id="rId33"/>
    <p:sldId id="305" r:id="rId34"/>
    <p:sldId id="268" r:id="rId35"/>
  </p:sldIdLst>
  <p:sldSz cx="18288000" cy="10287000"/>
  <p:notesSz cx="6858000" cy="9144000"/>
  <p:embeddedFontLst>
    <p:embeddedFont>
      <p:font typeface="Calibri" panose="020F0502020204030204" pitchFamily="34" charset="0"/>
      <p:regular r:id="rId37"/>
      <p:bold r:id="rId38"/>
      <p:italic r:id="rId39"/>
      <p:boldItalic r:id="rId40"/>
    </p:embeddedFont>
    <p:embeddedFont>
      <p:font typeface="Camber 2" pitchFamily="2" charset="0"/>
      <p:regular r:id="rId41"/>
      <p:bold r:id="rId42"/>
      <p:italic r:id="rId43"/>
      <p:boldItalic r:id="rId44"/>
    </p:embeddedFont>
    <p:embeddedFont>
      <p:font typeface="Camber 3" pitchFamily="2" charset="0"/>
      <p:regular r:id="rId45"/>
      <p:bold r:id="rId46"/>
      <p:italic r:id="rId47"/>
      <p:boldItalic r:id="rId48"/>
    </p:embeddedFont>
    <p:embeddedFont>
      <p:font typeface="Camber 4" pitchFamily="2" charset="0"/>
      <p:regular r:id="rId49"/>
      <p:bold r:id="rId50"/>
      <p:italic r:id="rId51"/>
      <p:boldItalic r:id="rId52"/>
    </p:embeddedFont>
    <p:embeddedFont>
      <p:font typeface="Camber Light" pitchFamily="2" charset="0"/>
      <p:regular r:id="rId53"/>
      <p:italic r:id="rId54"/>
    </p:embeddedFont>
    <p:embeddedFont>
      <p:font typeface="Camber Medium" pitchFamily="2" charset="0"/>
      <p:regular r:id="rId55"/>
      <p:italic r:id="rId56"/>
    </p:embeddedFont>
    <p:embeddedFont>
      <p:font typeface="Camber SemiBold" pitchFamily="2" charset="0"/>
      <p:regular r:id="rId57"/>
      <p:bold r:id="rId58"/>
      <p:italic r:id="rId59"/>
      <p:boldItalic r:id="rId60"/>
    </p:embeddedFont>
    <p:embeddedFont>
      <p:font typeface="Poppins" pitchFamily="2" charset="77"/>
      <p:regular r:id="rId61"/>
      <p:bold r:id="rId62"/>
      <p:italic r:id="rId63"/>
      <p:boldItalic r:id="rId64"/>
    </p:embeddedFont>
    <p:embeddedFont>
      <p:font typeface="Poppins Bold" pitchFamily="2" charset="77"/>
      <p:regular r:id="rId65"/>
      <p:bold r:id="rId6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5854" autoAdjust="0"/>
    <p:restoredTop sz="94413" autoAdjust="0"/>
  </p:normalViewPr>
  <p:slideViewPr>
    <p:cSldViewPr>
      <p:cViewPr varScale="1">
        <p:scale>
          <a:sx n="76" d="100"/>
          <a:sy n="76" d="100"/>
        </p:scale>
        <p:origin x="1080" y="2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font" Target="fonts/font6.fntdata"/><Relationship Id="rId47" Type="http://schemas.openxmlformats.org/officeDocument/2006/relationships/font" Target="fonts/font11.fntdata"/><Relationship Id="rId63" Type="http://schemas.openxmlformats.org/officeDocument/2006/relationships/font" Target="fonts/font27.fntdata"/><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openxmlformats.org/officeDocument/2006/relationships/font" Target="fonts/font17.fntdata"/><Relationship Id="rId58" Type="http://schemas.openxmlformats.org/officeDocument/2006/relationships/font" Target="fonts/font22.fntdata"/><Relationship Id="rId66" Type="http://schemas.openxmlformats.org/officeDocument/2006/relationships/font" Target="fonts/font30.fntdata"/><Relationship Id="rId5" Type="http://schemas.openxmlformats.org/officeDocument/2006/relationships/slide" Target="slides/slide4.xml"/><Relationship Id="rId61" Type="http://schemas.openxmlformats.org/officeDocument/2006/relationships/font" Target="fonts/font25.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7.fntdata"/><Relationship Id="rId48" Type="http://schemas.openxmlformats.org/officeDocument/2006/relationships/font" Target="fonts/font12.fntdata"/><Relationship Id="rId56" Type="http://schemas.openxmlformats.org/officeDocument/2006/relationships/font" Target="fonts/font20.fntdata"/><Relationship Id="rId64" Type="http://schemas.openxmlformats.org/officeDocument/2006/relationships/font" Target="fonts/font28.fntdata"/><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15.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2.fntdata"/><Relationship Id="rId46" Type="http://schemas.openxmlformats.org/officeDocument/2006/relationships/font" Target="fonts/font10.fntdata"/><Relationship Id="rId59" Type="http://schemas.openxmlformats.org/officeDocument/2006/relationships/font" Target="fonts/font23.fntdata"/><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font" Target="fonts/font5.fntdata"/><Relationship Id="rId54" Type="http://schemas.openxmlformats.org/officeDocument/2006/relationships/font" Target="fonts/font18.fntdata"/><Relationship Id="rId62" Type="http://schemas.openxmlformats.org/officeDocument/2006/relationships/font" Target="fonts/font26.fntdata"/><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49" Type="http://schemas.openxmlformats.org/officeDocument/2006/relationships/font" Target="fonts/font13.fntdata"/><Relationship Id="rId57" Type="http://schemas.openxmlformats.org/officeDocument/2006/relationships/font" Target="fonts/font21.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8.fntdata"/><Relationship Id="rId52" Type="http://schemas.openxmlformats.org/officeDocument/2006/relationships/font" Target="fonts/font16.fntdata"/><Relationship Id="rId60" Type="http://schemas.openxmlformats.org/officeDocument/2006/relationships/font" Target="fonts/font24.fntdata"/><Relationship Id="rId65" Type="http://schemas.openxmlformats.org/officeDocument/2006/relationships/font" Target="fonts/font29.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font" Target="fonts/font3.fntdata"/><Relationship Id="rId34" Type="http://schemas.openxmlformats.org/officeDocument/2006/relationships/slide" Target="slides/slide33.xml"/><Relationship Id="rId50" Type="http://schemas.openxmlformats.org/officeDocument/2006/relationships/font" Target="fonts/font14.fntdata"/><Relationship Id="rId55" Type="http://schemas.openxmlformats.org/officeDocument/2006/relationships/font" Target="fonts/font1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hr-H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1168C21-94B6-D34A-9ABC-6933ED3F812A}" type="datetimeFigureOut">
              <a:rPr lang="hr-HR" smtClean="0"/>
              <a:t>16.10.2023.</a:t>
            </a:fld>
            <a:endParaRPr lang="hr-H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hr-H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hr-H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hr-H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EB1D036-0E68-D942-985B-3745134D637A}" type="slidenum">
              <a:rPr lang="hr-HR" smtClean="0"/>
              <a:t>‹#›</a:t>
            </a:fld>
            <a:endParaRPr lang="hr-HR"/>
          </a:p>
        </p:txBody>
      </p:sp>
    </p:spTree>
    <p:extLst>
      <p:ext uri="{BB962C8B-B14F-4D97-AF65-F5344CB8AC3E}">
        <p14:creationId xmlns:p14="http://schemas.microsoft.com/office/powerpoint/2010/main" val="30453227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HR" dirty="0"/>
          </a:p>
        </p:txBody>
      </p:sp>
      <p:sp>
        <p:nvSpPr>
          <p:cNvPr id="4" name="Slide Number Placeholder 3"/>
          <p:cNvSpPr>
            <a:spLocks noGrp="1"/>
          </p:cNvSpPr>
          <p:nvPr>
            <p:ph type="sldNum" sz="quarter" idx="5"/>
          </p:nvPr>
        </p:nvSpPr>
        <p:spPr/>
        <p:txBody>
          <a:bodyPr/>
          <a:lstStyle/>
          <a:p>
            <a:fld id="{3EB1D036-0E68-D942-985B-3745134D637A}" type="slidenum">
              <a:rPr lang="hr-HR" smtClean="0"/>
              <a:t>1</a:t>
            </a:fld>
            <a:endParaRPr lang="hr-HR"/>
          </a:p>
        </p:txBody>
      </p:sp>
    </p:spTree>
    <p:extLst>
      <p:ext uri="{BB962C8B-B14F-4D97-AF65-F5344CB8AC3E}">
        <p14:creationId xmlns:p14="http://schemas.microsoft.com/office/powerpoint/2010/main" val="18398211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HR" dirty="0"/>
          </a:p>
        </p:txBody>
      </p:sp>
      <p:sp>
        <p:nvSpPr>
          <p:cNvPr id="4" name="Slide Number Placeholder 3"/>
          <p:cNvSpPr>
            <a:spLocks noGrp="1"/>
          </p:cNvSpPr>
          <p:nvPr>
            <p:ph type="sldNum" sz="quarter" idx="5"/>
          </p:nvPr>
        </p:nvSpPr>
        <p:spPr/>
        <p:txBody>
          <a:bodyPr/>
          <a:lstStyle/>
          <a:p>
            <a:fld id="{3EB1D036-0E68-D942-985B-3745134D637A}" type="slidenum">
              <a:rPr lang="hr-HR" smtClean="0"/>
              <a:t>2</a:t>
            </a:fld>
            <a:endParaRPr lang="hr-HR"/>
          </a:p>
        </p:txBody>
      </p:sp>
    </p:spTree>
    <p:extLst>
      <p:ext uri="{BB962C8B-B14F-4D97-AF65-F5344CB8AC3E}">
        <p14:creationId xmlns:p14="http://schemas.microsoft.com/office/powerpoint/2010/main" val="24367909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HR" dirty="0"/>
          </a:p>
        </p:txBody>
      </p:sp>
      <p:sp>
        <p:nvSpPr>
          <p:cNvPr id="4" name="Slide Number Placeholder 3"/>
          <p:cNvSpPr>
            <a:spLocks noGrp="1"/>
          </p:cNvSpPr>
          <p:nvPr>
            <p:ph type="sldNum" sz="quarter" idx="5"/>
          </p:nvPr>
        </p:nvSpPr>
        <p:spPr/>
        <p:txBody>
          <a:bodyPr/>
          <a:lstStyle/>
          <a:p>
            <a:fld id="{3EB1D036-0E68-D942-985B-3745134D637A}" type="slidenum">
              <a:rPr lang="hr-HR" smtClean="0"/>
              <a:t>3</a:t>
            </a:fld>
            <a:endParaRPr lang="hr-HR"/>
          </a:p>
        </p:txBody>
      </p:sp>
    </p:spTree>
    <p:extLst>
      <p:ext uri="{BB962C8B-B14F-4D97-AF65-F5344CB8AC3E}">
        <p14:creationId xmlns:p14="http://schemas.microsoft.com/office/powerpoint/2010/main" val="14996348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dirty="0"/>
              <a:t>Vrijedan 15 milijuna eura, provodi se do 2029. godine.</a:t>
            </a:r>
          </a:p>
        </p:txBody>
      </p:sp>
      <p:sp>
        <p:nvSpPr>
          <p:cNvPr id="4" name="Slide Number Placeholder 3"/>
          <p:cNvSpPr>
            <a:spLocks noGrp="1"/>
          </p:cNvSpPr>
          <p:nvPr>
            <p:ph type="sldNum" sz="quarter" idx="5"/>
          </p:nvPr>
        </p:nvSpPr>
        <p:spPr/>
        <p:txBody>
          <a:bodyPr/>
          <a:lstStyle/>
          <a:p>
            <a:fld id="{3EB1D036-0E68-D942-985B-3745134D637A}" type="slidenum">
              <a:rPr lang="hr-HR" smtClean="0"/>
              <a:t>8</a:t>
            </a:fld>
            <a:endParaRPr lang="hr-HR"/>
          </a:p>
        </p:txBody>
      </p:sp>
    </p:spTree>
    <p:extLst>
      <p:ext uri="{BB962C8B-B14F-4D97-AF65-F5344CB8AC3E}">
        <p14:creationId xmlns:p14="http://schemas.microsoft.com/office/powerpoint/2010/main" val="1202233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HR" dirty="0"/>
          </a:p>
        </p:txBody>
      </p:sp>
      <p:sp>
        <p:nvSpPr>
          <p:cNvPr id="4" name="Slide Number Placeholder 3"/>
          <p:cNvSpPr>
            <a:spLocks noGrp="1"/>
          </p:cNvSpPr>
          <p:nvPr>
            <p:ph type="sldNum" sz="quarter" idx="5"/>
          </p:nvPr>
        </p:nvSpPr>
        <p:spPr/>
        <p:txBody>
          <a:bodyPr/>
          <a:lstStyle/>
          <a:p>
            <a:fld id="{3EB1D036-0E68-D942-985B-3745134D637A}" type="slidenum">
              <a:rPr lang="hr-HR" smtClean="0"/>
              <a:t>13</a:t>
            </a:fld>
            <a:endParaRPr lang="hr-HR"/>
          </a:p>
        </p:txBody>
      </p:sp>
    </p:spTree>
    <p:extLst>
      <p:ext uri="{BB962C8B-B14F-4D97-AF65-F5344CB8AC3E}">
        <p14:creationId xmlns:p14="http://schemas.microsoft.com/office/powerpoint/2010/main" val="28526116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3359"/>
              </a:lnSpc>
            </a:pPr>
            <a:r>
              <a:rPr lang="en-US" sz="1200" dirty="0" err="1">
                <a:solidFill>
                  <a:srgbClr val="FFFFFF"/>
                </a:solidFill>
                <a:latin typeface="Camber Medium" pitchFamily="2" charset="0"/>
              </a:rPr>
              <a:t>Implementacija</a:t>
            </a:r>
            <a:r>
              <a:rPr lang="en-US" sz="1200" dirty="0">
                <a:solidFill>
                  <a:srgbClr val="FFFFFF"/>
                </a:solidFill>
                <a:latin typeface="Camber 2"/>
              </a:rPr>
              <a:t>:</a:t>
            </a:r>
          </a:p>
          <a:p>
            <a:pPr>
              <a:lnSpc>
                <a:spcPts val="3359"/>
              </a:lnSpc>
              <a:spcBef>
                <a:spcPct val="0"/>
              </a:spcBef>
            </a:pPr>
            <a:r>
              <a:rPr lang="en-US" sz="1200" dirty="0">
                <a:solidFill>
                  <a:srgbClr val="FFFFFF"/>
                </a:solidFill>
                <a:latin typeface="Camber 3"/>
              </a:rPr>
              <a:t>1.9.2023. - 31.8.2029.</a:t>
            </a:r>
          </a:p>
          <a:p>
            <a:endParaRPr lang="hr-HR" dirty="0"/>
          </a:p>
          <a:p>
            <a:pPr>
              <a:lnSpc>
                <a:spcPts val="3359"/>
              </a:lnSpc>
            </a:pPr>
            <a:r>
              <a:rPr lang="en-US" sz="1200" dirty="0" err="1">
                <a:solidFill>
                  <a:srgbClr val="FFFFFF"/>
                </a:solidFill>
                <a:latin typeface="Camber Medium" pitchFamily="2" charset="0"/>
              </a:rPr>
              <a:t>Ukupna</a:t>
            </a:r>
            <a:r>
              <a:rPr lang="en-US" sz="1200" dirty="0">
                <a:solidFill>
                  <a:srgbClr val="FFFFFF"/>
                </a:solidFill>
                <a:latin typeface="Camber Medium" pitchFamily="2" charset="0"/>
              </a:rPr>
              <a:t> </a:t>
            </a:r>
            <a:r>
              <a:rPr lang="en-US" sz="1200" dirty="0" err="1">
                <a:solidFill>
                  <a:srgbClr val="FFFFFF"/>
                </a:solidFill>
                <a:latin typeface="Camber Medium" pitchFamily="2" charset="0"/>
              </a:rPr>
              <a:t>vrijednost</a:t>
            </a:r>
            <a:r>
              <a:rPr lang="en-US" sz="1200" dirty="0">
                <a:solidFill>
                  <a:srgbClr val="FFFFFF"/>
                </a:solidFill>
                <a:latin typeface="Camber Medium" pitchFamily="2" charset="0"/>
              </a:rPr>
              <a:t> </a:t>
            </a:r>
            <a:r>
              <a:rPr lang="en-US" sz="1200" dirty="0" err="1">
                <a:solidFill>
                  <a:srgbClr val="FFFFFF"/>
                </a:solidFill>
                <a:latin typeface="Camber Medium" pitchFamily="2" charset="0"/>
              </a:rPr>
              <a:t>projekta</a:t>
            </a:r>
            <a:r>
              <a:rPr lang="en-US" sz="1200" dirty="0">
                <a:solidFill>
                  <a:srgbClr val="FFFFFF"/>
                </a:solidFill>
                <a:latin typeface="Camber Medium" pitchFamily="2" charset="0"/>
              </a:rPr>
              <a:t> (EU 85% + HR 15%)</a:t>
            </a:r>
            <a:r>
              <a:rPr lang="en-US" sz="1200" dirty="0">
                <a:solidFill>
                  <a:srgbClr val="FFFFFF"/>
                </a:solidFill>
                <a:latin typeface="Camber 2"/>
              </a:rPr>
              <a:t>:</a:t>
            </a:r>
          </a:p>
          <a:p>
            <a:pPr>
              <a:lnSpc>
                <a:spcPts val="3359"/>
              </a:lnSpc>
              <a:spcBef>
                <a:spcPct val="0"/>
              </a:spcBef>
            </a:pPr>
            <a:r>
              <a:rPr lang="en-US" sz="1200" dirty="0">
                <a:solidFill>
                  <a:srgbClr val="FFFFFF"/>
                </a:solidFill>
                <a:latin typeface="Camber 3"/>
              </a:rPr>
              <a:t>8.1 </a:t>
            </a:r>
            <a:r>
              <a:rPr lang="en-US" sz="1200" dirty="0" err="1">
                <a:solidFill>
                  <a:srgbClr val="FFFFFF"/>
                </a:solidFill>
                <a:latin typeface="Camber 3"/>
              </a:rPr>
              <a:t>milijuna</a:t>
            </a:r>
            <a:r>
              <a:rPr lang="en-US" sz="1200" dirty="0">
                <a:solidFill>
                  <a:srgbClr val="FFFFFF"/>
                </a:solidFill>
                <a:latin typeface="Camber 3"/>
              </a:rPr>
              <a:t> €</a:t>
            </a:r>
          </a:p>
          <a:p>
            <a:endParaRPr lang="hr-HR" dirty="0"/>
          </a:p>
        </p:txBody>
      </p:sp>
      <p:sp>
        <p:nvSpPr>
          <p:cNvPr id="4" name="Slide Number Placeholder 3"/>
          <p:cNvSpPr>
            <a:spLocks noGrp="1"/>
          </p:cNvSpPr>
          <p:nvPr>
            <p:ph type="sldNum" sz="quarter" idx="5"/>
          </p:nvPr>
        </p:nvSpPr>
        <p:spPr/>
        <p:txBody>
          <a:bodyPr/>
          <a:lstStyle/>
          <a:p>
            <a:fld id="{3EB1D036-0E68-D942-985B-3745134D637A}" type="slidenum">
              <a:rPr lang="hr-HR" smtClean="0"/>
              <a:t>20</a:t>
            </a:fld>
            <a:endParaRPr lang="hr-HR"/>
          </a:p>
        </p:txBody>
      </p:sp>
    </p:spTree>
    <p:extLst>
      <p:ext uri="{BB962C8B-B14F-4D97-AF65-F5344CB8AC3E}">
        <p14:creationId xmlns:p14="http://schemas.microsoft.com/office/powerpoint/2010/main" val="7586644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dirty="0"/>
          </a:p>
        </p:txBody>
      </p:sp>
      <p:sp>
        <p:nvSpPr>
          <p:cNvPr id="4" name="Slide Number Placeholder 3"/>
          <p:cNvSpPr>
            <a:spLocks noGrp="1"/>
          </p:cNvSpPr>
          <p:nvPr>
            <p:ph type="sldNum" sz="quarter" idx="5"/>
          </p:nvPr>
        </p:nvSpPr>
        <p:spPr/>
        <p:txBody>
          <a:bodyPr/>
          <a:lstStyle/>
          <a:p>
            <a:fld id="{3EB1D036-0E68-D942-985B-3745134D637A}" type="slidenum">
              <a:rPr lang="hr-HR" smtClean="0"/>
              <a:t>23</a:t>
            </a:fld>
            <a:endParaRPr lang="hr-HR"/>
          </a:p>
        </p:txBody>
      </p:sp>
    </p:spTree>
    <p:extLst>
      <p:ext uri="{BB962C8B-B14F-4D97-AF65-F5344CB8AC3E}">
        <p14:creationId xmlns:p14="http://schemas.microsoft.com/office/powerpoint/2010/main" val="22892983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HR" dirty="0"/>
              <a:t>MZO - </a:t>
            </a:r>
            <a:r>
              <a:rPr lang="en-US" sz="1200" dirty="0" err="1">
                <a:solidFill>
                  <a:srgbClr val="201E1E"/>
                </a:solidFill>
                <a:latin typeface="Camber 3"/>
              </a:rPr>
              <a:t>Usmjerava</a:t>
            </a:r>
            <a:r>
              <a:rPr lang="en-US" sz="1200" dirty="0">
                <a:solidFill>
                  <a:srgbClr val="201E1E"/>
                </a:solidFill>
                <a:latin typeface="Camber 3"/>
              </a:rPr>
              <a:t> </a:t>
            </a:r>
            <a:r>
              <a:rPr lang="en-US" sz="1200" dirty="0" err="1">
                <a:solidFill>
                  <a:srgbClr val="201E1E"/>
                </a:solidFill>
                <a:latin typeface="Camber 3"/>
              </a:rPr>
              <a:t>i</a:t>
            </a:r>
            <a:r>
              <a:rPr lang="en-US" sz="1200" dirty="0">
                <a:solidFill>
                  <a:srgbClr val="201E1E"/>
                </a:solidFill>
                <a:latin typeface="Camber 3"/>
              </a:rPr>
              <a:t> </a:t>
            </a:r>
            <a:r>
              <a:rPr lang="en-US" sz="1200" dirty="0" err="1">
                <a:solidFill>
                  <a:srgbClr val="201E1E"/>
                </a:solidFill>
                <a:latin typeface="Camber 3"/>
              </a:rPr>
              <a:t>predlaže</a:t>
            </a:r>
            <a:r>
              <a:rPr lang="en-US" sz="1200" dirty="0">
                <a:solidFill>
                  <a:srgbClr val="201E1E"/>
                </a:solidFill>
                <a:latin typeface="Camber 3"/>
              </a:rPr>
              <a:t> </a:t>
            </a:r>
            <a:r>
              <a:rPr lang="en-US" sz="1200" dirty="0" err="1">
                <a:solidFill>
                  <a:srgbClr val="201E1E"/>
                </a:solidFill>
                <a:latin typeface="Camber 3"/>
              </a:rPr>
              <a:t>izmjene</a:t>
            </a:r>
            <a:r>
              <a:rPr lang="en-US" sz="1200" dirty="0">
                <a:solidFill>
                  <a:srgbClr val="201E1E"/>
                </a:solidFill>
                <a:latin typeface="Camber 3"/>
              </a:rPr>
              <a:t> </a:t>
            </a:r>
            <a:r>
              <a:rPr lang="en-US" sz="1200" dirty="0" err="1">
                <a:solidFill>
                  <a:srgbClr val="201E1E"/>
                </a:solidFill>
                <a:latin typeface="Camber 3"/>
              </a:rPr>
              <a:t>te</a:t>
            </a:r>
            <a:r>
              <a:rPr lang="en-US" sz="1200" dirty="0">
                <a:solidFill>
                  <a:srgbClr val="201E1E"/>
                </a:solidFill>
                <a:latin typeface="Camber 3"/>
              </a:rPr>
              <a:t> </a:t>
            </a:r>
            <a:r>
              <a:rPr lang="en-US" sz="1200" dirty="0" err="1">
                <a:solidFill>
                  <a:srgbClr val="201E1E"/>
                </a:solidFill>
                <a:latin typeface="Camber 3"/>
              </a:rPr>
              <a:t>potrebne</a:t>
            </a:r>
            <a:r>
              <a:rPr lang="en-US" sz="1200" dirty="0">
                <a:solidFill>
                  <a:srgbClr val="201E1E"/>
                </a:solidFill>
                <a:latin typeface="Camber 3"/>
              </a:rPr>
              <a:t> </a:t>
            </a:r>
            <a:r>
              <a:rPr lang="en-US" sz="1200" dirty="0" err="1">
                <a:solidFill>
                  <a:srgbClr val="201E1E"/>
                </a:solidFill>
                <a:latin typeface="Camber 3"/>
              </a:rPr>
              <a:t>nadogradnje</a:t>
            </a:r>
            <a:r>
              <a:rPr lang="en-US" sz="1200" dirty="0">
                <a:solidFill>
                  <a:srgbClr val="201E1E"/>
                </a:solidFill>
                <a:latin typeface="Camber 3"/>
              </a:rPr>
              <a:t> </a:t>
            </a:r>
            <a:r>
              <a:rPr lang="en-US" sz="1200" dirty="0" err="1">
                <a:solidFill>
                  <a:srgbClr val="201E1E"/>
                </a:solidFill>
                <a:latin typeface="Camber 3"/>
              </a:rPr>
              <a:t>aplikacija</a:t>
            </a:r>
            <a:r>
              <a:rPr lang="en-US" sz="1200" dirty="0">
                <a:solidFill>
                  <a:srgbClr val="201E1E"/>
                </a:solidFill>
                <a:latin typeface="Camber 3"/>
              </a:rPr>
              <a:t> </a:t>
            </a:r>
            <a:r>
              <a:rPr lang="en-US" sz="1200" dirty="0" err="1">
                <a:solidFill>
                  <a:srgbClr val="201E1E"/>
                </a:solidFill>
                <a:latin typeface="Camber 3"/>
              </a:rPr>
              <a:t>i</a:t>
            </a:r>
            <a:r>
              <a:rPr lang="en-US" sz="1200" dirty="0">
                <a:solidFill>
                  <a:srgbClr val="201E1E"/>
                </a:solidFill>
                <a:latin typeface="Camber 3"/>
              </a:rPr>
              <a:t> </a:t>
            </a:r>
            <a:r>
              <a:rPr lang="en-US" sz="1200" dirty="0" err="1">
                <a:solidFill>
                  <a:srgbClr val="201E1E"/>
                </a:solidFill>
                <a:latin typeface="Camber 3"/>
              </a:rPr>
              <a:t>sustava</a:t>
            </a:r>
            <a:r>
              <a:rPr lang="en-US" sz="1200" dirty="0">
                <a:solidFill>
                  <a:srgbClr val="201E1E"/>
                </a:solidFill>
                <a:latin typeface="Camber 3"/>
              </a:rPr>
              <a:t> koji </a:t>
            </a:r>
            <a:r>
              <a:rPr lang="en-US" sz="1200" dirty="0" err="1">
                <a:solidFill>
                  <a:srgbClr val="201E1E"/>
                </a:solidFill>
                <a:latin typeface="Camber 3"/>
              </a:rPr>
              <a:t>su</a:t>
            </a:r>
            <a:r>
              <a:rPr lang="en-US" sz="1200" dirty="0">
                <a:solidFill>
                  <a:srgbClr val="201E1E"/>
                </a:solidFill>
                <a:latin typeface="Camber 3"/>
              </a:rPr>
              <a:t> u </a:t>
            </a:r>
            <a:r>
              <a:rPr lang="en-US" sz="1200" dirty="0" err="1">
                <a:solidFill>
                  <a:srgbClr val="201E1E"/>
                </a:solidFill>
                <a:latin typeface="Camber 3"/>
              </a:rPr>
              <a:t>njegovoj</a:t>
            </a:r>
            <a:r>
              <a:rPr lang="en-US" sz="1200" dirty="0">
                <a:solidFill>
                  <a:srgbClr val="201E1E"/>
                </a:solidFill>
                <a:latin typeface="Camber 3"/>
              </a:rPr>
              <a:t> </a:t>
            </a:r>
            <a:r>
              <a:rPr lang="en-US" sz="1200" dirty="0" err="1">
                <a:solidFill>
                  <a:srgbClr val="201E1E"/>
                </a:solidFill>
                <a:latin typeface="Camber 3"/>
              </a:rPr>
              <a:t>nadležnost</a:t>
            </a:r>
            <a:r>
              <a:rPr lang="en-US" sz="1200" dirty="0">
                <a:solidFill>
                  <a:srgbClr val="201E1E"/>
                </a:solidFill>
                <a:latin typeface="Camber 3"/>
              </a:rPr>
              <a:t>, </a:t>
            </a:r>
            <a:r>
              <a:rPr lang="en-US" sz="1200" dirty="0" err="1">
                <a:solidFill>
                  <a:srgbClr val="201E1E"/>
                </a:solidFill>
                <a:latin typeface="Camber 3"/>
              </a:rPr>
              <a:t>donosi</a:t>
            </a:r>
            <a:r>
              <a:rPr lang="en-US" sz="1200" dirty="0">
                <a:solidFill>
                  <a:srgbClr val="201E1E"/>
                </a:solidFill>
                <a:latin typeface="Camber 3"/>
              </a:rPr>
              <a:t> </a:t>
            </a:r>
            <a:r>
              <a:rPr lang="en-US" sz="1200" dirty="0" err="1">
                <a:solidFill>
                  <a:srgbClr val="201E1E"/>
                </a:solidFill>
                <a:latin typeface="Camber 3"/>
              </a:rPr>
              <a:t>odluke</a:t>
            </a:r>
            <a:r>
              <a:rPr lang="en-US" sz="1200" dirty="0">
                <a:solidFill>
                  <a:srgbClr val="201E1E"/>
                </a:solidFill>
                <a:latin typeface="Camber 3"/>
              </a:rPr>
              <a:t> o </a:t>
            </a:r>
            <a:r>
              <a:rPr lang="en-US" sz="1200" dirty="0" err="1">
                <a:solidFill>
                  <a:srgbClr val="201E1E"/>
                </a:solidFill>
                <a:latin typeface="Camber 3"/>
              </a:rPr>
              <a:t>nadogradnjama</a:t>
            </a:r>
            <a:r>
              <a:rPr lang="en-US" sz="1200" dirty="0">
                <a:solidFill>
                  <a:srgbClr val="201E1E"/>
                </a:solidFill>
                <a:latin typeface="Camber 3"/>
              </a:rPr>
              <a:t> I </a:t>
            </a:r>
            <a:r>
              <a:rPr lang="en-US" sz="1200" dirty="0" err="1">
                <a:solidFill>
                  <a:srgbClr val="201E1E"/>
                </a:solidFill>
                <a:latin typeface="Camber 3"/>
              </a:rPr>
              <a:t>poslovnim</a:t>
            </a:r>
            <a:r>
              <a:rPr lang="en-US" sz="1200" dirty="0">
                <a:solidFill>
                  <a:srgbClr val="201E1E"/>
                </a:solidFill>
                <a:latin typeface="Camber 3"/>
              </a:rPr>
              <a:t> </a:t>
            </a:r>
            <a:r>
              <a:rPr lang="en-US" sz="1200" dirty="0" err="1">
                <a:solidFill>
                  <a:srgbClr val="201E1E"/>
                </a:solidFill>
                <a:latin typeface="Camber 3"/>
              </a:rPr>
              <a:t>procesima</a:t>
            </a:r>
            <a:endParaRPr lang="en-US" sz="1200" dirty="0">
              <a:solidFill>
                <a:srgbClr val="201E1E"/>
              </a:solidFill>
              <a:latin typeface="Camber 3"/>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201E1E"/>
                </a:solidFill>
                <a:latin typeface="Camber 3"/>
              </a:rPr>
              <a:t>SDURDD- </a:t>
            </a:r>
            <a:r>
              <a:rPr lang="en-US" sz="1200" dirty="0" err="1">
                <a:solidFill>
                  <a:srgbClr val="201E1E"/>
                </a:solidFill>
                <a:latin typeface="Camber 3"/>
              </a:rPr>
              <a:t>Odgovoran</a:t>
            </a:r>
            <a:r>
              <a:rPr lang="en-US" sz="1200" dirty="0">
                <a:solidFill>
                  <a:srgbClr val="201E1E"/>
                </a:solidFill>
                <a:latin typeface="Camber 3"/>
              </a:rPr>
              <a:t> za </a:t>
            </a:r>
            <a:r>
              <a:rPr lang="en-US" sz="1200" dirty="0" err="1">
                <a:solidFill>
                  <a:srgbClr val="201E1E"/>
                </a:solidFill>
                <a:latin typeface="Camber 3"/>
              </a:rPr>
              <a:t>aktivnosti</a:t>
            </a:r>
            <a:r>
              <a:rPr lang="en-US" sz="1200" dirty="0">
                <a:solidFill>
                  <a:srgbClr val="201E1E"/>
                </a:solidFill>
                <a:latin typeface="Camber 3"/>
              </a:rPr>
              <a:t> </a:t>
            </a:r>
            <a:r>
              <a:rPr lang="en-US" sz="1200" dirty="0" err="1">
                <a:solidFill>
                  <a:srgbClr val="201E1E"/>
                </a:solidFill>
                <a:latin typeface="Camber 3"/>
              </a:rPr>
              <a:t>vezane</a:t>
            </a:r>
            <a:r>
              <a:rPr lang="en-US" sz="1200" dirty="0">
                <a:solidFill>
                  <a:srgbClr val="201E1E"/>
                </a:solidFill>
                <a:latin typeface="Camber 3"/>
              </a:rPr>
              <a:t> </a:t>
            </a:r>
            <a:r>
              <a:rPr lang="en-US" sz="1200" dirty="0" err="1">
                <a:solidFill>
                  <a:srgbClr val="201E1E"/>
                </a:solidFill>
                <a:latin typeface="Camber 3"/>
              </a:rPr>
              <a:t>uz</a:t>
            </a:r>
            <a:r>
              <a:rPr lang="en-US" sz="1200" dirty="0">
                <a:solidFill>
                  <a:srgbClr val="201E1E"/>
                </a:solidFill>
                <a:latin typeface="Camber 3"/>
              </a:rPr>
              <a:t> </a:t>
            </a:r>
            <a:r>
              <a:rPr lang="en-US" sz="1200" dirty="0" err="1">
                <a:solidFill>
                  <a:srgbClr val="201E1E"/>
                </a:solidFill>
                <a:latin typeface="Camber 3"/>
              </a:rPr>
              <a:t>izgradnju</a:t>
            </a:r>
            <a:r>
              <a:rPr lang="en-US" sz="1200" dirty="0">
                <a:solidFill>
                  <a:srgbClr val="201E1E"/>
                </a:solidFill>
                <a:latin typeface="Camber 3"/>
              </a:rPr>
              <a:t> </a:t>
            </a:r>
            <a:r>
              <a:rPr lang="en-US" sz="1200" dirty="0" err="1">
                <a:solidFill>
                  <a:srgbClr val="201E1E"/>
                </a:solidFill>
                <a:latin typeface="Camber 3"/>
              </a:rPr>
              <a:t>i</a:t>
            </a:r>
            <a:r>
              <a:rPr lang="en-US" sz="1200" dirty="0">
                <a:solidFill>
                  <a:srgbClr val="201E1E"/>
                </a:solidFill>
                <a:latin typeface="Camber 3"/>
              </a:rPr>
              <a:t> </a:t>
            </a:r>
            <a:r>
              <a:rPr lang="en-US" sz="1200" dirty="0" err="1">
                <a:solidFill>
                  <a:srgbClr val="201E1E"/>
                </a:solidFill>
                <a:latin typeface="Camber 3"/>
              </a:rPr>
              <a:t>održavanje</a:t>
            </a:r>
            <a:r>
              <a:rPr lang="en-US" sz="1200" dirty="0">
                <a:solidFill>
                  <a:srgbClr val="201E1E"/>
                </a:solidFill>
                <a:latin typeface="Camber 3"/>
              </a:rPr>
              <a:t> IT </a:t>
            </a:r>
            <a:r>
              <a:rPr lang="en-US" sz="1200" dirty="0" err="1">
                <a:solidFill>
                  <a:srgbClr val="201E1E"/>
                </a:solidFill>
                <a:latin typeface="Camber 3"/>
              </a:rPr>
              <a:t>infrastrukture</a:t>
            </a:r>
            <a:r>
              <a:rPr lang="en-US" sz="1200" dirty="0">
                <a:solidFill>
                  <a:srgbClr val="201E1E"/>
                </a:solidFill>
                <a:latin typeface="Camber 3"/>
              </a:rPr>
              <a:t> </a:t>
            </a:r>
            <a:r>
              <a:rPr lang="en-US" sz="1200" dirty="0" err="1">
                <a:solidFill>
                  <a:srgbClr val="201E1E"/>
                </a:solidFill>
                <a:latin typeface="Camber 3"/>
              </a:rPr>
              <a:t>potrebne</a:t>
            </a:r>
            <a:r>
              <a:rPr lang="en-US" sz="1200" dirty="0">
                <a:solidFill>
                  <a:srgbClr val="201E1E"/>
                </a:solidFill>
                <a:latin typeface="Camber 3"/>
              </a:rPr>
              <a:t> za rad </a:t>
            </a:r>
            <a:r>
              <a:rPr lang="en-US" sz="1200" dirty="0" err="1">
                <a:solidFill>
                  <a:srgbClr val="201E1E"/>
                </a:solidFill>
                <a:latin typeface="Camber 3"/>
              </a:rPr>
              <a:t>modula</a:t>
            </a:r>
            <a:r>
              <a:rPr lang="en-US" sz="1200" dirty="0">
                <a:solidFill>
                  <a:srgbClr val="201E1E"/>
                </a:solidFill>
                <a:latin typeface="Camber 3"/>
              </a:rPr>
              <a:t> za </a:t>
            </a:r>
            <a:r>
              <a:rPr lang="en-US" sz="1200" dirty="0" err="1">
                <a:solidFill>
                  <a:srgbClr val="201E1E"/>
                </a:solidFill>
                <a:latin typeface="Camber 3"/>
              </a:rPr>
              <a:t>školsku</a:t>
            </a:r>
            <a:r>
              <a:rPr lang="en-US" sz="1200" dirty="0">
                <a:solidFill>
                  <a:srgbClr val="201E1E"/>
                </a:solidFill>
                <a:latin typeface="Camber 3"/>
              </a:rPr>
              <a:t> </a:t>
            </a:r>
            <a:r>
              <a:rPr lang="en-US" sz="1200" dirty="0" err="1">
                <a:solidFill>
                  <a:srgbClr val="201E1E"/>
                </a:solidFill>
                <a:latin typeface="Camber 3"/>
              </a:rPr>
              <a:t>mrežu</a:t>
            </a:r>
            <a:r>
              <a:rPr lang="en-US" sz="1200" dirty="0">
                <a:solidFill>
                  <a:srgbClr val="201E1E"/>
                </a:solidFill>
                <a:latin typeface="Camber 3"/>
              </a:rPr>
              <a:t> </a:t>
            </a:r>
            <a:r>
              <a:rPr lang="en-US" sz="1200" dirty="0" err="1">
                <a:solidFill>
                  <a:srgbClr val="201E1E"/>
                </a:solidFill>
                <a:latin typeface="Camber 3"/>
              </a:rPr>
              <a:t>i</a:t>
            </a:r>
            <a:r>
              <a:rPr lang="en-US" sz="1200" dirty="0">
                <a:solidFill>
                  <a:srgbClr val="201E1E"/>
                </a:solidFill>
                <a:latin typeface="Camber 3"/>
              </a:rPr>
              <a:t> </a:t>
            </a:r>
            <a:r>
              <a:rPr lang="en-US" sz="1200" dirty="0" err="1">
                <a:solidFill>
                  <a:srgbClr val="201E1E"/>
                </a:solidFill>
                <a:latin typeface="Camber 3"/>
              </a:rPr>
              <a:t>popis</a:t>
            </a:r>
            <a:r>
              <a:rPr lang="en-US" sz="1200" dirty="0">
                <a:solidFill>
                  <a:srgbClr val="201E1E"/>
                </a:solidFill>
                <a:latin typeface="Camber 3"/>
              </a:rPr>
              <a:t> </a:t>
            </a:r>
            <a:r>
              <a:rPr lang="en-US" sz="1200" dirty="0" err="1">
                <a:solidFill>
                  <a:srgbClr val="201E1E"/>
                </a:solidFill>
                <a:latin typeface="Camber 3"/>
              </a:rPr>
              <a:t>obveznika</a:t>
            </a:r>
            <a:r>
              <a:rPr lang="en-US" sz="1200" dirty="0">
                <a:solidFill>
                  <a:srgbClr val="201E1E"/>
                </a:solidFill>
                <a:latin typeface="Camber 3"/>
              </a:rPr>
              <a:t> za </a:t>
            </a:r>
            <a:r>
              <a:rPr lang="en-US" sz="1200" dirty="0" err="1">
                <a:solidFill>
                  <a:srgbClr val="201E1E"/>
                </a:solidFill>
                <a:latin typeface="Camber 3"/>
              </a:rPr>
              <a:t>osnovnu</a:t>
            </a:r>
            <a:r>
              <a:rPr lang="en-US" sz="1200" dirty="0">
                <a:solidFill>
                  <a:srgbClr val="201E1E"/>
                </a:solidFill>
                <a:latin typeface="Camber 3"/>
              </a:rPr>
              <a:t> </a:t>
            </a:r>
            <a:r>
              <a:rPr lang="en-US" sz="1200" dirty="0" err="1">
                <a:solidFill>
                  <a:srgbClr val="201E1E"/>
                </a:solidFill>
                <a:latin typeface="Camber 3"/>
              </a:rPr>
              <a:t>školu</a:t>
            </a:r>
            <a:r>
              <a:rPr lang="en-US" sz="1200" dirty="0">
                <a:solidFill>
                  <a:srgbClr val="201E1E"/>
                </a:solidFill>
                <a:latin typeface="Camber 3"/>
              </a:rPr>
              <a:t>. </a:t>
            </a:r>
          </a:p>
          <a:p>
            <a:r>
              <a:rPr lang="en-HR" dirty="0"/>
              <a:t>AZVO - </a:t>
            </a:r>
            <a:r>
              <a:rPr lang="en-US" sz="1200" dirty="0" err="1">
                <a:solidFill>
                  <a:srgbClr val="201E1E"/>
                </a:solidFill>
                <a:latin typeface="Camber 3"/>
              </a:rPr>
              <a:t>Odgovoran</a:t>
            </a:r>
            <a:r>
              <a:rPr lang="en-US" sz="1200" dirty="0">
                <a:solidFill>
                  <a:srgbClr val="201E1E"/>
                </a:solidFill>
                <a:latin typeface="Camber 3"/>
              </a:rPr>
              <a:t> za </a:t>
            </a:r>
            <a:r>
              <a:rPr lang="en-US" sz="1200" dirty="0" err="1">
                <a:solidFill>
                  <a:srgbClr val="201E1E"/>
                </a:solidFill>
                <a:latin typeface="Camber 3"/>
              </a:rPr>
              <a:t>aktivnosti</a:t>
            </a:r>
            <a:r>
              <a:rPr lang="en-US" sz="1200" dirty="0">
                <a:solidFill>
                  <a:srgbClr val="201E1E"/>
                </a:solidFill>
                <a:latin typeface="Camber 3"/>
              </a:rPr>
              <a:t> </a:t>
            </a:r>
            <a:r>
              <a:rPr lang="en-US" sz="1200" dirty="0" err="1">
                <a:solidFill>
                  <a:srgbClr val="201E1E"/>
                </a:solidFill>
                <a:latin typeface="Camber 3"/>
              </a:rPr>
              <a:t>nadogradnje</a:t>
            </a:r>
            <a:r>
              <a:rPr lang="en-US" sz="1200" dirty="0">
                <a:solidFill>
                  <a:srgbClr val="201E1E"/>
                </a:solidFill>
                <a:latin typeface="Camber 3"/>
              </a:rPr>
              <a:t> </a:t>
            </a:r>
            <a:r>
              <a:rPr lang="en-US" sz="1200" dirty="0" err="1">
                <a:solidFill>
                  <a:srgbClr val="201E1E"/>
                </a:solidFill>
                <a:latin typeface="Camber 3"/>
              </a:rPr>
              <a:t>i</a:t>
            </a:r>
            <a:r>
              <a:rPr lang="en-US" sz="1200" dirty="0">
                <a:solidFill>
                  <a:srgbClr val="201E1E"/>
                </a:solidFill>
                <a:latin typeface="Camber 3"/>
              </a:rPr>
              <a:t> </a:t>
            </a:r>
            <a:r>
              <a:rPr lang="en-US" sz="1200" dirty="0" err="1">
                <a:solidFill>
                  <a:srgbClr val="201E1E"/>
                </a:solidFill>
                <a:latin typeface="Camber 3"/>
              </a:rPr>
              <a:t>integracije</a:t>
            </a:r>
            <a:r>
              <a:rPr lang="en-US" sz="1200" dirty="0">
                <a:solidFill>
                  <a:srgbClr val="201E1E"/>
                </a:solidFill>
                <a:latin typeface="Camber 3"/>
              </a:rPr>
              <a:t> </a:t>
            </a:r>
            <a:r>
              <a:rPr lang="en-US" sz="1200" dirty="0" err="1">
                <a:solidFill>
                  <a:srgbClr val="201E1E"/>
                </a:solidFill>
                <a:latin typeface="Camber 3"/>
              </a:rPr>
              <a:t>NISpVU</a:t>
            </a:r>
            <a:r>
              <a:rPr lang="en-US" sz="1200" dirty="0">
                <a:solidFill>
                  <a:srgbClr val="201E1E"/>
                </a:solidFill>
                <a:latin typeface="Camber 3"/>
              </a:rPr>
              <a:t> 2 </a:t>
            </a:r>
            <a:r>
              <a:rPr lang="en-US" sz="1200" dirty="0" err="1">
                <a:solidFill>
                  <a:srgbClr val="201E1E"/>
                </a:solidFill>
                <a:latin typeface="Camber 3"/>
              </a:rPr>
              <a:t>sustava</a:t>
            </a:r>
            <a:r>
              <a:rPr lang="en-US" sz="1200" dirty="0">
                <a:solidFill>
                  <a:srgbClr val="201E1E"/>
                </a:solidFill>
                <a:latin typeface="Camber 3"/>
              </a:rPr>
              <a:t> (</a:t>
            </a:r>
            <a:r>
              <a:rPr lang="en-US" sz="1200" dirty="0" err="1">
                <a:solidFill>
                  <a:srgbClr val="201E1E"/>
                </a:solidFill>
                <a:latin typeface="Camber 3"/>
              </a:rPr>
              <a:t>Nacionalni</a:t>
            </a:r>
            <a:r>
              <a:rPr lang="en-US" sz="1200" dirty="0">
                <a:solidFill>
                  <a:srgbClr val="201E1E"/>
                </a:solidFill>
                <a:latin typeface="Camber 3"/>
              </a:rPr>
              <a:t> </a:t>
            </a:r>
            <a:r>
              <a:rPr lang="en-US" sz="1200" dirty="0" err="1">
                <a:solidFill>
                  <a:srgbClr val="201E1E"/>
                </a:solidFill>
                <a:latin typeface="Camber 3"/>
              </a:rPr>
              <a:t>informacijski</a:t>
            </a:r>
            <a:r>
              <a:rPr lang="en-US" sz="1200" dirty="0">
                <a:solidFill>
                  <a:srgbClr val="201E1E"/>
                </a:solidFill>
                <a:latin typeface="Camber 3"/>
              </a:rPr>
              <a:t> </a:t>
            </a:r>
            <a:r>
              <a:rPr lang="en-US" sz="1200" dirty="0" err="1">
                <a:solidFill>
                  <a:srgbClr val="201E1E"/>
                </a:solidFill>
                <a:latin typeface="Camber 3"/>
              </a:rPr>
              <a:t>sustav</a:t>
            </a:r>
            <a:r>
              <a:rPr lang="en-US" sz="1200" dirty="0">
                <a:solidFill>
                  <a:srgbClr val="201E1E"/>
                </a:solidFill>
                <a:latin typeface="Camber 3"/>
              </a:rPr>
              <a:t> </a:t>
            </a:r>
            <a:r>
              <a:rPr lang="en-US" sz="1200" dirty="0" err="1">
                <a:solidFill>
                  <a:srgbClr val="201E1E"/>
                </a:solidFill>
                <a:latin typeface="Camber 3"/>
              </a:rPr>
              <a:t>prijave</a:t>
            </a:r>
            <a:r>
              <a:rPr lang="en-US" sz="1200" dirty="0">
                <a:solidFill>
                  <a:srgbClr val="201E1E"/>
                </a:solidFill>
                <a:latin typeface="Camber 3"/>
              </a:rPr>
              <a:t> </a:t>
            </a:r>
            <a:r>
              <a:rPr lang="en-US" sz="1200" dirty="0" err="1">
                <a:solidFill>
                  <a:srgbClr val="201E1E"/>
                </a:solidFill>
                <a:latin typeface="Camber 3"/>
              </a:rPr>
              <a:t>na</a:t>
            </a:r>
            <a:r>
              <a:rPr lang="en-US" sz="1200" dirty="0">
                <a:solidFill>
                  <a:srgbClr val="201E1E"/>
                </a:solidFill>
                <a:latin typeface="Camber 3"/>
              </a:rPr>
              <a:t> </a:t>
            </a:r>
            <a:r>
              <a:rPr lang="en-US" sz="1200" dirty="0" err="1">
                <a:solidFill>
                  <a:srgbClr val="201E1E"/>
                </a:solidFill>
                <a:latin typeface="Camber 3"/>
              </a:rPr>
              <a:t>diplomske</a:t>
            </a:r>
            <a:r>
              <a:rPr lang="en-US" sz="1200" dirty="0">
                <a:solidFill>
                  <a:srgbClr val="201E1E"/>
                </a:solidFill>
                <a:latin typeface="Camber 3"/>
              </a:rPr>
              <a:t> </a:t>
            </a:r>
            <a:r>
              <a:rPr lang="en-US" sz="1200" dirty="0" err="1">
                <a:solidFill>
                  <a:srgbClr val="201E1E"/>
                </a:solidFill>
                <a:latin typeface="Camber 3"/>
              </a:rPr>
              <a:t>studijske</a:t>
            </a:r>
            <a:r>
              <a:rPr lang="en-US" sz="1200" dirty="0">
                <a:solidFill>
                  <a:srgbClr val="201E1E"/>
                </a:solidFill>
                <a:latin typeface="Camber 3"/>
              </a:rPr>
              <a:t> ) s GSB-om (</a:t>
            </a:r>
            <a:r>
              <a:rPr lang="en-US" sz="1200" dirty="0" err="1">
                <a:solidFill>
                  <a:srgbClr val="201E1E"/>
                </a:solidFill>
                <a:latin typeface="Camber 3"/>
              </a:rPr>
              <a:t>državna</a:t>
            </a:r>
            <a:r>
              <a:rPr lang="en-US" sz="1200" dirty="0">
                <a:solidFill>
                  <a:srgbClr val="201E1E"/>
                </a:solidFill>
                <a:latin typeface="Camber 3"/>
              </a:rPr>
              <a:t> </a:t>
            </a:r>
            <a:r>
              <a:rPr lang="en-US" sz="1200" dirty="0" err="1">
                <a:solidFill>
                  <a:srgbClr val="201E1E"/>
                </a:solidFill>
                <a:latin typeface="Camber 3"/>
              </a:rPr>
              <a:t>sabirnica</a:t>
            </a:r>
            <a:r>
              <a:rPr lang="en-US" sz="1200" dirty="0">
                <a:solidFill>
                  <a:srgbClr val="201E1E"/>
                </a:solidFill>
                <a:latin typeface="Camber 3"/>
              </a:rPr>
              <a:t>).</a:t>
            </a:r>
            <a:endParaRPr lang="en-HR" dirty="0"/>
          </a:p>
        </p:txBody>
      </p:sp>
      <p:sp>
        <p:nvSpPr>
          <p:cNvPr id="4" name="Slide Number Placeholder 3"/>
          <p:cNvSpPr>
            <a:spLocks noGrp="1"/>
          </p:cNvSpPr>
          <p:nvPr>
            <p:ph type="sldNum" sz="quarter" idx="5"/>
          </p:nvPr>
        </p:nvSpPr>
        <p:spPr/>
        <p:txBody>
          <a:bodyPr/>
          <a:lstStyle/>
          <a:p>
            <a:fld id="{3EB1D036-0E68-D942-985B-3745134D637A}" type="slidenum">
              <a:rPr lang="hr-HR" smtClean="0"/>
              <a:t>25</a:t>
            </a:fld>
            <a:endParaRPr lang="hr-HR"/>
          </a:p>
        </p:txBody>
      </p:sp>
    </p:spTree>
    <p:extLst>
      <p:ext uri="{BB962C8B-B14F-4D97-AF65-F5344CB8AC3E}">
        <p14:creationId xmlns:p14="http://schemas.microsoft.com/office/powerpoint/2010/main" val="8001116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HR" dirty="0"/>
          </a:p>
        </p:txBody>
      </p:sp>
      <p:sp>
        <p:nvSpPr>
          <p:cNvPr id="4" name="Slide Number Placeholder 3"/>
          <p:cNvSpPr>
            <a:spLocks noGrp="1"/>
          </p:cNvSpPr>
          <p:nvPr>
            <p:ph type="sldNum" sz="quarter" idx="5"/>
          </p:nvPr>
        </p:nvSpPr>
        <p:spPr/>
        <p:txBody>
          <a:bodyPr/>
          <a:lstStyle/>
          <a:p>
            <a:fld id="{3EB1D036-0E68-D942-985B-3745134D637A}" type="slidenum">
              <a:rPr lang="hr-HR" smtClean="0"/>
              <a:t>34</a:t>
            </a:fld>
            <a:endParaRPr lang="hr-HR"/>
          </a:p>
        </p:txBody>
      </p:sp>
    </p:spTree>
    <p:extLst>
      <p:ext uri="{BB962C8B-B14F-4D97-AF65-F5344CB8AC3E}">
        <p14:creationId xmlns:p14="http://schemas.microsoft.com/office/powerpoint/2010/main" val="3266888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10/16/23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10/16/23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10/16/23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10/16/23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10/16/23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10/16/23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10/16/23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sv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16.svg"/><Relationship Id="rId13" Type="http://schemas.openxmlformats.org/officeDocument/2006/relationships/image" Target="../media/image13.png"/><Relationship Id="rId3" Type="http://schemas.openxmlformats.org/officeDocument/2006/relationships/image" Target="../media/image32.svg"/><Relationship Id="rId7" Type="http://schemas.openxmlformats.org/officeDocument/2006/relationships/image" Target="../media/image15.png"/><Relationship Id="rId12" Type="http://schemas.openxmlformats.org/officeDocument/2006/relationships/image" Target="../media/image12.sv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5.jpeg"/><Relationship Id="rId11" Type="http://schemas.openxmlformats.org/officeDocument/2006/relationships/image" Target="../media/image11.png"/><Relationship Id="rId5" Type="http://schemas.openxmlformats.org/officeDocument/2006/relationships/image" Target="../media/image2.svg"/><Relationship Id="rId10" Type="http://schemas.openxmlformats.org/officeDocument/2006/relationships/image" Target="../media/image10.svg"/><Relationship Id="rId4" Type="http://schemas.openxmlformats.org/officeDocument/2006/relationships/image" Target="../media/image1.png"/><Relationship Id="rId9" Type="http://schemas.openxmlformats.org/officeDocument/2006/relationships/image" Target="../media/image9.png"/></Relationships>
</file>

<file path=ppt/slides/_rels/slide11.xml.rels><?xml version="1.0" encoding="UTF-8" standalone="yes"?>
<Relationships xmlns="http://schemas.openxmlformats.org/package/2006/relationships"><Relationship Id="rId8" Type="http://schemas.openxmlformats.org/officeDocument/2006/relationships/image" Target="../media/image16.svg"/><Relationship Id="rId13" Type="http://schemas.openxmlformats.org/officeDocument/2006/relationships/image" Target="../media/image13.png"/><Relationship Id="rId3" Type="http://schemas.openxmlformats.org/officeDocument/2006/relationships/image" Target="../media/image32.svg"/><Relationship Id="rId7" Type="http://schemas.openxmlformats.org/officeDocument/2006/relationships/image" Target="../media/image15.png"/><Relationship Id="rId12" Type="http://schemas.openxmlformats.org/officeDocument/2006/relationships/image" Target="../media/image12.sv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6.jpeg"/><Relationship Id="rId11" Type="http://schemas.openxmlformats.org/officeDocument/2006/relationships/image" Target="../media/image11.png"/><Relationship Id="rId5" Type="http://schemas.openxmlformats.org/officeDocument/2006/relationships/image" Target="../media/image2.svg"/><Relationship Id="rId10" Type="http://schemas.openxmlformats.org/officeDocument/2006/relationships/image" Target="../media/image10.svg"/><Relationship Id="rId4" Type="http://schemas.openxmlformats.org/officeDocument/2006/relationships/image" Target="../media/image1.png"/><Relationship Id="rId9" Type="http://schemas.openxmlformats.org/officeDocument/2006/relationships/image" Target="../media/image9.png"/></Relationships>
</file>

<file path=ppt/slides/_rels/slide1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2.svg"/><Relationship Id="rId7" Type="http://schemas.openxmlformats.org/officeDocument/2006/relationships/image" Target="../media/image10.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16.sv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1.png"/><Relationship Id="rId7"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37.jpeg"/><Relationship Id="rId11" Type="http://schemas.openxmlformats.org/officeDocument/2006/relationships/image" Target="../media/image16.svg"/><Relationship Id="rId5" Type="http://schemas.openxmlformats.org/officeDocument/2006/relationships/image" Target="../media/image4.png"/><Relationship Id="rId10" Type="http://schemas.openxmlformats.org/officeDocument/2006/relationships/image" Target="../media/image15.png"/><Relationship Id="rId4" Type="http://schemas.openxmlformats.org/officeDocument/2006/relationships/image" Target="../media/image2.svg"/><Relationship Id="rId9" Type="http://schemas.openxmlformats.org/officeDocument/2006/relationships/image" Target="../media/image13.png"/></Relationships>
</file>

<file path=ppt/slides/_rels/slide1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2.svg"/><Relationship Id="rId7" Type="http://schemas.openxmlformats.org/officeDocument/2006/relationships/image" Target="../media/image16.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38.jpeg"/><Relationship Id="rId5" Type="http://schemas.openxmlformats.org/officeDocument/2006/relationships/image" Target="../media/image2.svg"/><Relationship Id="rId10" Type="http://schemas.openxmlformats.org/officeDocument/2006/relationships/image" Target="../media/image13.png"/><Relationship Id="rId4" Type="http://schemas.openxmlformats.org/officeDocument/2006/relationships/image" Target="../media/image1.png"/><Relationship Id="rId9" Type="http://schemas.openxmlformats.org/officeDocument/2006/relationships/image" Target="../media/image10.svg"/></Relationships>
</file>

<file path=ppt/slides/_rels/slide15.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41.jpeg"/><Relationship Id="rId3" Type="http://schemas.openxmlformats.org/officeDocument/2006/relationships/image" Target="../media/image12.svg"/><Relationship Id="rId7" Type="http://schemas.openxmlformats.org/officeDocument/2006/relationships/image" Target="../media/image16.svg"/><Relationship Id="rId12" Type="http://schemas.openxmlformats.org/officeDocument/2006/relationships/image" Target="../media/image40.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39.png"/><Relationship Id="rId5" Type="http://schemas.openxmlformats.org/officeDocument/2006/relationships/image" Target="../media/image2.svg"/><Relationship Id="rId10" Type="http://schemas.openxmlformats.org/officeDocument/2006/relationships/image" Target="../media/image13.png"/><Relationship Id="rId4" Type="http://schemas.openxmlformats.org/officeDocument/2006/relationships/image" Target="../media/image1.png"/><Relationship Id="rId9" Type="http://schemas.openxmlformats.org/officeDocument/2006/relationships/image" Target="../media/image10.svg"/></Relationships>
</file>

<file path=ppt/slides/_rels/slide16.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16.svg"/><Relationship Id="rId3" Type="http://schemas.openxmlformats.org/officeDocument/2006/relationships/image" Target="../media/image32.svg"/><Relationship Id="rId7" Type="http://schemas.openxmlformats.org/officeDocument/2006/relationships/image" Target="../media/image9.png"/><Relationship Id="rId12" Type="http://schemas.openxmlformats.org/officeDocument/2006/relationships/image" Target="../media/image15.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42.jpeg"/><Relationship Id="rId11" Type="http://schemas.openxmlformats.org/officeDocument/2006/relationships/image" Target="../media/image13.png"/><Relationship Id="rId5" Type="http://schemas.openxmlformats.org/officeDocument/2006/relationships/image" Target="../media/image2.svg"/><Relationship Id="rId10" Type="http://schemas.openxmlformats.org/officeDocument/2006/relationships/image" Target="../media/image12.svg"/><Relationship Id="rId4" Type="http://schemas.openxmlformats.org/officeDocument/2006/relationships/image" Target="../media/image1.png"/><Relationship Id="rId9" Type="http://schemas.openxmlformats.org/officeDocument/2006/relationships/image" Target="../media/image11.png"/></Relationships>
</file>

<file path=ppt/slides/_rels/slide17.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43.jpeg"/><Relationship Id="rId3" Type="http://schemas.openxmlformats.org/officeDocument/2006/relationships/image" Target="../media/image32.svg"/><Relationship Id="rId7" Type="http://schemas.openxmlformats.org/officeDocument/2006/relationships/image" Target="../media/image16.svg"/><Relationship Id="rId12" Type="http://schemas.openxmlformats.org/officeDocument/2006/relationships/image" Target="../media/image13.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12.svg"/><Relationship Id="rId5" Type="http://schemas.openxmlformats.org/officeDocument/2006/relationships/image" Target="../media/image2.svg"/><Relationship Id="rId10" Type="http://schemas.openxmlformats.org/officeDocument/2006/relationships/image" Target="../media/image11.png"/><Relationship Id="rId4" Type="http://schemas.openxmlformats.org/officeDocument/2006/relationships/image" Target="../media/image1.png"/><Relationship Id="rId9" Type="http://schemas.openxmlformats.org/officeDocument/2006/relationships/image" Target="../media/image10.svg"/></Relationships>
</file>

<file path=ppt/slides/_rels/slide1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2.svg"/><Relationship Id="rId7" Type="http://schemas.openxmlformats.org/officeDocument/2006/relationships/image" Target="../media/image10.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16.svg"/><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9.svg"/><Relationship Id="rId7" Type="http://schemas.openxmlformats.org/officeDocument/2006/relationships/image" Target="../media/image44.jpeg"/><Relationship Id="rId12" Type="http://schemas.openxmlformats.org/officeDocument/2006/relationships/image" Target="../media/image13.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12.svg"/><Relationship Id="rId5" Type="http://schemas.openxmlformats.org/officeDocument/2006/relationships/image" Target="../media/image16.svg"/><Relationship Id="rId10" Type="http://schemas.openxmlformats.org/officeDocument/2006/relationships/image" Target="../media/image11.png"/><Relationship Id="rId4" Type="http://schemas.openxmlformats.org/officeDocument/2006/relationships/image" Target="../media/image15.png"/><Relationship Id="rId9" Type="http://schemas.openxmlformats.org/officeDocument/2006/relationships/image" Target="../media/image10.sv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46.jpeg"/><Relationship Id="rId13" Type="http://schemas.openxmlformats.org/officeDocument/2006/relationships/image" Target="../media/image13.png"/><Relationship Id="rId3" Type="http://schemas.openxmlformats.org/officeDocument/2006/relationships/image" Target="../media/image25.png"/><Relationship Id="rId7" Type="http://schemas.openxmlformats.org/officeDocument/2006/relationships/image" Target="../media/image45.jpeg"/><Relationship Id="rId12" Type="http://schemas.openxmlformats.org/officeDocument/2006/relationships/image" Target="../media/image12.sv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svg"/><Relationship Id="rId11" Type="http://schemas.openxmlformats.org/officeDocument/2006/relationships/image" Target="../media/image11.png"/><Relationship Id="rId5" Type="http://schemas.openxmlformats.org/officeDocument/2006/relationships/image" Target="../media/image1.png"/><Relationship Id="rId10" Type="http://schemas.openxmlformats.org/officeDocument/2006/relationships/image" Target="../media/image10.svg"/><Relationship Id="rId4" Type="http://schemas.openxmlformats.org/officeDocument/2006/relationships/image" Target="../media/image26.svg"/><Relationship Id="rId9" Type="http://schemas.openxmlformats.org/officeDocument/2006/relationships/image" Target="../media/image9.png"/></Relationships>
</file>

<file path=ppt/slides/_rels/slide2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42.jpeg"/><Relationship Id="rId3" Type="http://schemas.openxmlformats.org/officeDocument/2006/relationships/image" Target="../media/image26.svg"/><Relationship Id="rId7" Type="http://schemas.openxmlformats.org/officeDocument/2006/relationships/image" Target="../media/image16.svg"/><Relationship Id="rId12" Type="http://schemas.openxmlformats.org/officeDocument/2006/relationships/image" Target="../media/image13.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12.svg"/><Relationship Id="rId5" Type="http://schemas.openxmlformats.org/officeDocument/2006/relationships/image" Target="../media/image2.svg"/><Relationship Id="rId10" Type="http://schemas.openxmlformats.org/officeDocument/2006/relationships/image" Target="../media/image11.png"/><Relationship Id="rId4" Type="http://schemas.openxmlformats.org/officeDocument/2006/relationships/image" Target="../media/image1.png"/><Relationship Id="rId9" Type="http://schemas.openxmlformats.org/officeDocument/2006/relationships/image" Target="../media/image10.svg"/></Relationships>
</file>

<file path=ppt/slides/_rels/slide22.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16.svg"/><Relationship Id="rId3" Type="http://schemas.openxmlformats.org/officeDocument/2006/relationships/image" Target="../media/image12.svg"/><Relationship Id="rId7" Type="http://schemas.openxmlformats.org/officeDocument/2006/relationships/image" Target="../media/image9.png"/><Relationship Id="rId12"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41.jpeg"/><Relationship Id="rId11" Type="http://schemas.openxmlformats.org/officeDocument/2006/relationships/image" Target="../media/image40.svg"/><Relationship Id="rId5" Type="http://schemas.openxmlformats.org/officeDocument/2006/relationships/image" Target="../media/image2.svg"/><Relationship Id="rId10" Type="http://schemas.openxmlformats.org/officeDocument/2006/relationships/image" Target="../media/image39.png"/><Relationship Id="rId4" Type="http://schemas.openxmlformats.org/officeDocument/2006/relationships/image" Target="../media/image1.png"/><Relationship Id="rId9" Type="http://schemas.openxmlformats.org/officeDocument/2006/relationships/image" Target="../media/image13.png"/></Relationships>
</file>

<file path=ppt/slides/_rels/slide23.xml.rels><?xml version="1.0" encoding="UTF-8" standalone="yes"?>
<Relationships xmlns="http://schemas.openxmlformats.org/package/2006/relationships"><Relationship Id="rId8" Type="http://schemas.openxmlformats.org/officeDocument/2006/relationships/image" Target="../media/image48.svg"/><Relationship Id="rId13" Type="http://schemas.openxmlformats.org/officeDocument/2006/relationships/image" Target="../media/image13.png"/><Relationship Id="rId3" Type="http://schemas.openxmlformats.org/officeDocument/2006/relationships/image" Target="../media/image1.png"/><Relationship Id="rId7" Type="http://schemas.openxmlformats.org/officeDocument/2006/relationships/image" Target="../media/image47.png"/><Relationship Id="rId12" Type="http://schemas.openxmlformats.org/officeDocument/2006/relationships/image" Target="../media/image12.sv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11.png"/><Relationship Id="rId5" Type="http://schemas.openxmlformats.org/officeDocument/2006/relationships/image" Target="../media/image36.jpeg"/><Relationship Id="rId10" Type="http://schemas.openxmlformats.org/officeDocument/2006/relationships/image" Target="../media/image10.svg"/><Relationship Id="rId4" Type="http://schemas.openxmlformats.org/officeDocument/2006/relationships/image" Target="../media/image2.svg"/><Relationship Id="rId9" Type="http://schemas.openxmlformats.org/officeDocument/2006/relationships/image" Target="../media/image9.png"/></Relationships>
</file>

<file path=ppt/slides/_rels/slide2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svg"/><Relationship Id="rId7" Type="http://schemas.openxmlformats.org/officeDocument/2006/relationships/image" Target="../media/image48.svg"/><Relationship Id="rId12"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7.png"/><Relationship Id="rId11" Type="http://schemas.openxmlformats.org/officeDocument/2006/relationships/image" Target="../media/image12.svg"/><Relationship Id="rId5" Type="http://schemas.openxmlformats.org/officeDocument/2006/relationships/image" Target="../media/image4.png"/><Relationship Id="rId10" Type="http://schemas.openxmlformats.org/officeDocument/2006/relationships/image" Target="../media/image11.png"/><Relationship Id="rId4" Type="http://schemas.openxmlformats.org/officeDocument/2006/relationships/image" Target="../media/image49.jpeg"/><Relationship Id="rId9" Type="http://schemas.openxmlformats.org/officeDocument/2006/relationships/image" Target="../media/image10.svg"/></Relationships>
</file>

<file path=ppt/slides/_rels/slide25.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6.svg"/><Relationship Id="rId11" Type="http://schemas.openxmlformats.org/officeDocument/2006/relationships/image" Target="../media/image13.png"/><Relationship Id="rId5" Type="http://schemas.openxmlformats.org/officeDocument/2006/relationships/image" Target="../media/image25.png"/><Relationship Id="rId10" Type="http://schemas.openxmlformats.org/officeDocument/2006/relationships/image" Target="../media/image10.svg"/><Relationship Id="rId4" Type="http://schemas.openxmlformats.org/officeDocument/2006/relationships/image" Target="../media/image12.svg"/><Relationship Id="rId9" Type="http://schemas.openxmlformats.org/officeDocument/2006/relationships/image" Target="../media/image9.png"/></Relationships>
</file>

<file path=ppt/slides/_rels/slide26.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51.png"/><Relationship Id="rId3" Type="http://schemas.openxmlformats.org/officeDocument/2006/relationships/image" Target="../media/image19.svg"/><Relationship Id="rId7" Type="http://schemas.openxmlformats.org/officeDocument/2006/relationships/image" Target="../media/image50.jpeg"/><Relationship Id="rId12" Type="http://schemas.openxmlformats.org/officeDocument/2006/relationships/image" Target="../media/image13.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12.svg"/><Relationship Id="rId5" Type="http://schemas.openxmlformats.org/officeDocument/2006/relationships/image" Target="../media/image16.svg"/><Relationship Id="rId10" Type="http://schemas.openxmlformats.org/officeDocument/2006/relationships/image" Target="../media/image11.png"/><Relationship Id="rId4" Type="http://schemas.openxmlformats.org/officeDocument/2006/relationships/image" Target="../media/image15.png"/><Relationship Id="rId9" Type="http://schemas.openxmlformats.org/officeDocument/2006/relationships/image" Target="../media/image10.svg"/><Relationship Id="rId14" Type="http://schemas.openxmlformats.org/officeDocument/2006/relationships/image" Target="../media/image52.svg"/></Relationships>
</file>

<file path=ppt/slides/_rels/slide27.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55.png"/><Relationship Id="rId3" Type="http://schemas.openxmlformats.org/officeDocument/2006/relationships/image" Target="../media/image26.svg"/><Relationship Id="rId7" Type="http://schemas.openxmlformats.org/officeDocument/2006/relationships/image" Target="../media/image54.jpeg"/><Relationship Id="rId12" Type="http://schemas.openxmlformats.org/officeDocument/2006/relationships/image" Target="../media/image13.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53.jpeg"/><Relationship Id="rId11" Type="http://schemas.openxmlformats.org/officeDocument/2006/relationships/image" Target="../media/image12.svg"/><Relationship Id="rId5" Type="http://schemas.openxmlformats.org/officeDocument/2006/relationships/image" Target="../media/image2.svg"/><Relationship Id="rId10" Type="http://schemas.openxmlformats.org/officeDocument/2006/relationships/image" Target="../media/image11.png"/><Relationship Id="rId4" Type="http://schemas.openxmlformats.org/officeDocument/2006/relationships/image" Target="../media/image1.png"/><Relationship Id="rId9" Type="http://schemas.openxmlformats.org/officeDocument/2006/relationships/image" Target="../media/image10.svg"/></Relationships>
</file>

<file path=ppt/slides/_rels/slide28.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58.png"/><Relationship Id="rId3" Type="http://schemas.openxmlformats.org/officeDocument/2006/relationships/image" Target="../media/image26.svg"/><Relationship Id="rId7" Type="http://schemas.openxmlformats.org/officeDocument/2006/relationships/image" Target="../media/image57.jpeg"/><Relationship Id="rId12" Type="http://schemas.openxmlformats.org/officeDocument/2006/relationships/image" Target="../media/image13.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56.jpeg"/><Relationship Id="rId11" Type="http://schemas.openxmlformats.org/officeDocument/2006/relationships/image" Target="../media/image12.svg"/><Relationship Id="rId5" Type="http://schemas.openxmlformats.org/officeDocument/2006/relationships/image" Target="../media/image2.svg"/><Relationship Id="rId10" Type="http://schemas.openxmlformats.org/officeDocument/2006/relationships/image" Target="../media/image11.png"/><Relationship Id="rId4" Type="http://schemas.openxmlformats.org/officeDocument/2006/relationships/image" Target="../media/image1.png"/><Relationship Id="rId9" Type="http://schemas.openxmlformats.org/officeDocument/2006/relationships/image" Target="../media/image10.svg"/></Relationships>
</file>

<file path=ppt/slides/_rels/slide2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60.svg"/><Relationship Id="rId7" Type="http://schemas.openxmlformats.org/officeDocument/2006/relationships/image" Target="../media/image16.svg"/><Relationship Id="rId2" Type="http://schemas.openxmlformats.org/officeDocument/2006/relationships/image" Target="../media/image59.pn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13.png"/><Relationship Id="rId5" Type="http://schemas.openxmlformats.org/officeDocument/2006/relationships/image" Target="../media/image21.svg"/><Relationship Id="rId10" Type="http://schemas.openxmlformats.org/officeDocument/2006/relationships/image" Target="../media/image61.jpeg"/><Relationship Id="rId4" Type="http://schemas.openxmlformats.org/officeDocument/2006/relationships/image" Target="../media/image20.png"/><Relationship Id="rId9" Type="http://schemas.openxmlformats.org/officeDocument/2006/relationships/image" Target="../media/image10.sv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11.pn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s>
</file>

<file path=ppt/slides/_rels/slide30.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19.svg"/><Relationship Id="rId7" Type="http://schemas.openxmlformats.org/officeDocument/2006/relationships/image" Target="../media/image10.sv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16.svg"/><Relationship Id="rId10" Type="http://schemas.openxmlformats.org/officeDocument/2006/relationships/image" Target="../media/image12.svg"/><Relationship Id="rId4" Type="http://schemas.openxmlformats.org/officeDocument/2006/relationships/image" Target="../media/image15.png"/><Relationship Id="rId9" Type="http://schemas.openxmlformats.org/officeDocument/2006/relationships/image" Target="../media/image11.png"/></Relationships>
</file>

<file path=ppt/slides/_rels/slide3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2.svg"/><Relationship Id="rId7" Type="http://schemas.openxmlformats.org/officeDocument/2006/relationships/image" Target="../media/image16.svg"/><Relationship Id="rId12" Type="http://schemas.openxmlformats.org/officeDocument/2006/relationships/image" Target="../media/image64.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63.png"/><Relationship Id="rId5" Type="http://schemas.openxmlformats.org/officeDocument/2006/relationships/image" Target="../media/image26.svg"/><Relationship Id="rId10" Type="http://schemas.openxmlformats.org/officeDocument/2006/relationships/image" Target="../media/image13.png"/><Relationship Id="rId4" Type="http://schemas.openxmlformats.org/officeDocument/2006/relationships/image" Target="../media/image25.png"/><Relationship Id="rId9" Type="http://schemas.openxmlformats.org/officeDocument/2006/relationships/image" Target="../media/image10.svg"/></Relationships>
</file>

<file path=ppt/slides/_rels/slide3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2.svg"/><Relationship Id="rId7" Type="http://schemas.openxmlformats.org/officeDocument/2006/relationships/image" Target="../media/image16.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65.png"/><Relationship Id="rId5" Type="http://schemas.openxmlformats.org/officeDocument/2006/relationships/image" Target="../media/image26.svg"/><Relationship Id="rId10" Type="http://schemas.openxmlformats.org/officeDocument/2006/relationships/image" Target="../media/image13.png"/><Relationship Id="rId4" Type="http://schemas.openxmlformats.org/officeDocument/2006/relationships/image" Target="../media/image25.png"/><Relationship Id="rId9" Type="http://schemas.openxmlformats.org/officeDocument/2006/relationships/image" Target="../media/image10.svg"/></Relationships>
</file>

<file path=ppt/slides/_rels/slide3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2.svg"/><Relationship Id="rId7" Type="http://schemas.openxmlformats.org/officeDocument/2006/relationships/image" Target="../media/image16.svg"/><Relationship Id="rId12" Type="http://schemas.openxmlformats.org/officeDocument/2006/relationships/image" Target="../media/image67.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66.png"/><Relationship Id="rId5" Type="http://schemas.openxmlformats.org/officeDocument/2006/relationships/image" Target="../media/image26.svg"/><Relationship Id="rId10" Type="http://schemas.openxmlformats.org/officeDocument/2006/relationships/image" Target="../media/image13.png"/><Relationship Id="rId4" Type="http://schemas.openxmlformats.org/officeDocument/2006/relationships/image" Target="../media/image25.png"/><Relationship Id="rId9" Type="http://schemas.openxmlformats.org/officeDocument/2006/relationships/image" Target="../media/image10.svg"/></Relationships>
</file>

<file path=ppt/slides/_rels/slide34.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68.jpeg"/><Relationship Id="rId7"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60.svg"/><Relationship Id="rId11" Type="http://schemas.openxmlformats.org/officeDocument/2006/relationships/image" Target="../media/image12.svg"/><Relationship Id="rId5" Type="http://schemas.openxmlformats.org/officeDocument/2006/relationships/image" Target="../media/image59.png"/><Relationship Id="rId10" Type="http://schemas.openxmlformats.org/officeDocument/2006/relationships/image" Target="../media/image11.png"/><Relationship Id="rId4" Type="http://schemas.openxmlformats.org/officeDocument/2006/relationships/image" Target="../media/image4.png"/><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svg"/><Relationship Id="rId7" Type="http://schemas.openxmlformats.org/officeDocument/2006/relationships/image" Target="../media/image17.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 Id="rId9" Type="http://schemas.openxmlformats.org/officeDocument/2006/relationships/image" Target="../media/image16.svg"/></Relationships>
</file>

<file path=ppt/slides/_rels/slide5.xml.rels><?xml version="1.0" encoding="UTF-8" standalone="yes"?>
<Relationships xmlns="http://schemas.openxmlformats.org/package/2006/relationships"><Relationship Id="rId8" Type="http://schemas.openxmlformats.org/officeDocument/2006/relationships/image" Target="../media/image24.jpeg"/><Relationship Id="rId13" Type="http://schemas.openxmlformats.org/officeDocument/2006/relationships/image" Target="../media/image7.png"/><Relationship Id="rId3" Type="http://schemas.openxmlformats.org/officeDocument/2006/relationships/image" Target="../media/image19.svg"/><Relationship Id="rId7" Type="http://schemas.openxmlformats.org/officeDocument/2006/relationships/image" Target="../media/image23.png"/><Relationship Id="rId12" Type="http://schemas.openxmlformats.org/officeDocument/2006/relationships/image" Target="../media/image10.sv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2.jpeg"/><Relationship Id="rId11" Type="http://schemas.openxmlformats.org/officeDocument/2006/relationships/image" Target="../media/image9.png"/><Relationship Id="rId5" Type="http://schemas.openxmlformats.org/officeDocument/2006/relationships/image" Target="../media/image21.svg"/><Relationship Id="rId10" Type="http://schemas.openxmlformats.org/officeDocument/2006/relationships/image" Target="../media/image16.svg"/><Relationship Id="rId4" Type="http://schemas.openxmlformats.org/officeDocument/2006/relationships/image" Target="../media/image20.png"/><Relationship Id="rId9"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2.svg"/><Relationship Id="rId7" Type="http://schemas.openxmlformats.org/officeDocument/2006/relationships/image" Target="../media/image10.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16.sv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8" Type="http://schemas.openxmlformats.org/officeDocument/2006/relationships/image" Target="../media/image16.svg"/><Relationship Id="rId13" Type="http://schemas.openxmlformats.org/officeDocument/2006/relationships/image" Target="../media/image13.png"/><Relationship Id="rId3" Type="http://schemas.openxmlformats.org/officeDocument/2006/relationships/image" Target="../media/image26.svg"/><Relationship Id="rId7" Type="http://schemas.openxmlformats.org/officeDocument/2006/relationships/image" Target="../media/image15.png"/><Relationship Id="rId12" Type="http://schemas.openxmlformats.org/officeDocument/2006/relationships/image" Target="../media/image10.sv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7.jpeg"/><Relationship Id="rId11" Type="http://schemas.openxmlformats.org/officeDocument/2006/relationships/image" Target="../media/image9.png"/><Relationship Id="rId5" Type="http://schemas.openxmlformats.org/officeDocument/2006/relationships/image" Target="../media/image2.svg"/><Relationship Id="rId10" Type="http://schemas.openxmlformats.org/officeDocument/2006/relationships/image" Target="../media/image12.svg"/><Relationship Id="rId4" Type="http://schemas.openxmlformats.org/officeDocument/2006/relationships/image" Target="../media/image1.png"/><Relationship Id="rId9" Type="http://schemas.openxmlformats.org/officeDocument/2006/relationships/image" Target="../media/image11.png"/></Relationships>
</file>

<file path=ppt/slides/_rels/slide8.xml.rels><?xml version="1.0" encoding="UTF-8" standalone="yes"?>
<Relationships xmlns="http://schemas.openxmlformats.org/package/2006/relationships"><Relationship Id="rId8" Type="http://schemas.openxmlformats.org/officeDocument/2006/relationships/image" Target="../media/image30.jpeg"/><Relationship Id="rId13" Type="http://schemas.openxmlformats.org/officeDocument/2006/relationships/image" Target="../media/image13.png"/><Relationship Id="rId3" Type="http://schemas.openxmlformats.org/officeDocument/2006/relationships/image" Target="../media/image4.png"/><Relationship Id="rId7" Type="http://schemas.openxmlformats.org/officeDocument/2006/relationships/image" Target="../media/image16.svg"/><Relationship Id="rId12" Type="http://schemas.openxmlformats.org/officeDocument/2006/relationships/image" Target="../media/image12.sv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11.png"/><Relationship Id="rId5" Type="http://schemas.openxmlformats.org/officeDocument/2006/relationships/image" Target="../media/image29.svg"/><Relationship Id="rId10" Type="http://schemas.openxmlformats.org/officeDocument/2006/relationships/image" Target="../media/image10.svg"/><Relationship Id="rId4" Type="http://schemas.openxmlformats.org/officeDocument/2006/relationships/image" Target="../media/image28.png"/><Relationship Id="rId9" Type="http://schemas.openxmlformats.org/officeDocument/2006/relationships/image" Target="../media/image9.png"/></Relationships>
</file>

<file path=ppt/slides/_rels/slide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2.svg"/><Relationship Id="rId7" Type="http://schemas.openxmlformats.org/officeDocument/2006/relationships/image" Target="../media/image34.jpeg"/><Relationship Id="rId12" Type="http://schemas.openxmlformats.org/officeDocument/2006/relationships/image" Target="../media/image13.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3.jpeg"/><Relationship Id="rId11" Type="http://schemas.openxmlformats.org/officeDocument/2006/relationships/image" Target="../media/image12.svg"/><Relationship Id="rId5" Type="http://schemas.openxmlformats.org/officeDocument/2006/relationships/image" Target="../media/image2.svg"/><Relationship Id="rId10" Type="http://schemas.openxmlformats.org/officeDocument/2006/relationships/image" Target="../media/image11.png"/><Relationship Id="rId4" Type="http://schemas.openxmlformats.org/officeDocument/2006/relationships/image" Target="../media/image1.png"/><Relationship Id="rId9" Type="http://schemas.openxmlformats.org/officeDocument/2006/relationships/image" Target="../media/image10.sv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rgbClr val="0ABA6B">
                <a:alpha val="100000"/>
              </a:srgbClr>
            </a:gs>
            <a:gs pos="100000">
              <a:srgbClr val="1C75BB">
                <a:alpha val="100000"/>
              </a:srgbClr>
            </a:gs>
          </a:gsLst>
          <a:lin ang="0"/>
        </a:gradFill>
        <a:effectLst/>
      </p:bgPr>
    </p:bg>
    <p:spTree>
      <p:nvGrpSpPr>
        <p:cNvPr id="1" name=""/>
        <p:cNvGrpSpPr/>
        <p:nvPr/>
      </p:nvGrpSpPr>
      <p:grpSpPr>
        <a:xfrm>
          <a:off x="0" y="0"/>
          <a:ext cx="0" cy="0"/>
          <a:chOff x="0" y="0"/>
          <a:chExt cx="0" cy="0"/>
        </a:xfrm>
      </p:grpSpPr>
      <p:sp>
        <p:nvSpPr>
          <p:cNvPr id="2" name="Freeform 2"/>
          <p:cNvSpPr/>
          <p:nvPr/>
        </p:nvSpPr>
        <p:spPr>
          <a:xfrm>
            <a:off x="3821258" y="-6314189"/>
            <a:ext cx="11996684" cy="11996684"/>
          </a:xfrm>
          <a:custGeom>
            <a:avLst/>
            <a:gdLst/>
            <a:ahLst/>
            <a:cxnLst/>
            <a:rect l="l" t="t" r="r" b="b"/>
            <a:pathLst>
              <a:path w="11996684" h="11996684">
                <a:moveTo>
                  <a:pt x="0" y="0"/>
                </a:moveTo>
                <a:lnTo>
                  <a:pt x="11996684" y="0"/>
                </a:lnTo>
                <a:lnTo>
                  <a:pt x="11996684" y="11996684"/>
                </a:lnTo>
                <a:lnTo>
                  <a:pt x="0" y="1199668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3" name="Group 3"/>
          <p:cNvGrpSpPr>
            <a:grpSpLocks noChangeAspect="1"/>
          </p:cNvGrpSpPr>
          <p:nvPr/>
        </p:nvGrpSpPr>
        <p:grpSpPr>
          <a:xfrm>
            <a:off x="3356138" y="-600075"/>
            <a:ext cx="11575723" cy="5787862"/>
            <a:chOff x="0" y="0"/>
            <a:chExt cx="6350000" cy="3175000"/>
          </a:xfrm>
        </p:grpSpPr>
        <p:sp>
          <p:nvSpPr>
            <p:cNvPr id="4" name="Freeform 4"/>
            <p:cNvSpPr/>
            <p:nvPr/>
          </p:nvSpPr>
          <p:spPr>
            <a:xfrm>
              <a:off x="0" y="0"/>
              <a:ext cx="6350000" cy="3175000"/>
            </a:xfrm>
            <a:custGeom>
              <a:avLst/>
              <a:gdLst/>
              <a:ahLst/>
              <a:cxnLst/>
              <a:rect l="l" t="t" r="r" b="b"/>
              <a:pathLst>
                <a:path w="6350000" h="3175000">
                  <a:moveTo>
                    <a:pt x="0" y="0"/>
                  </a:moveTo>
                  <a:cubicBezTo>
                    <a:pt x="0" y="1753870"/>
                    <a:pt x="1421130" y="3175000"/>
                    <a:pt x="3175000" y="3175000"/>
                  </a:cubicBezTo>
                  <a:cubicBezTo>
                    <a:pt x="4928870" y="3175000"/>
                    <a:pt x="6350000" y="1753870"/>
                    <a:pt x="6350000" y="0"/>
                  </a:cubicBezTo>
                  <a:lnTo>
                    <a:pt x="0" y="0"/>
                  </a:lnTo>
                  <a:close/>
                </a:path>
              </a:pathLst>
            </a:custGeom>
            <a:solidFill>
              <a:srgbClr val="FFFFFF"/>
            </a:solidFill>
            <a:ln w="12700">
              <a:solidFill>
                <a:srgbClr val="000000"/>
              </a:solidFill>
            </a:ln>
          </p:spPr>
        </p:sp>
      </p:grpSp>
      <p:grpSp>
        <p:nvGrpSpPr>
          <p:cNvPr id="5" name="Group 5"/>
          <p:cNvGrpSpPr>
            <a:grpSpLocks noChangeAspect="1"/>
          </p:cNvGrpSpPr>
          <p:nvPr/>
        </p:nvGrpSpPr>
        <p:grpSpPr>
          <a:xfrm>
            <a:off x="3706791" y="-600075"/>
            <a:ext cx="10874418" cy="5437209"/>
            <a:chOff x="0" y="0"/>
            <a:chExt cx="6350000" cy="3175000"/>
          </a:xfrm>
        </p:grpSpPr>
        <p:sp>
          <p:nvSpPr>
            <p:cNvPr id="6" name="Freeform 6"/>
            <p:cNvSpPr/>
            <p:nvPr/>
          </p:nvSpPr>
          <p:spPr>
            <a:xfrm>
              <a:off x="0" y="0"/>
              <a:ext cx="6350000" cy="3175000"/>
            </a:xfrm>
            <a:custGeom>
              <a:avLst/>
              <a:gdLst/>
              <a:ahLst/>
              <a:cxnLst/>
              <a:rect l="l" t="t" r="r" b="b"/>
              <a:pathLst>
                <a:path w="6350000" h="3175000">
                  <a:moveTo>
                    <a:pt x="0" y="0"/>
                  </a:moveTo>
                  <a:cubicBezTo>
                    <a:pt x="0" y="1753870"/>
                    <a:pt x="1421130" y="3175000"/>
                    <a:pt x="3175000" y="3175000"/>
                  </a:cubicBezTo>
                  <a:cubicBezTo>
                    <a:pt x="4928870" y="3175000"/>
                    <a:pt x="6350000" y="1753870"/>
                    <a:pt x="6350000" y="0"/>
                  </a:cubicBezTo>
                  <a:lnTo>
                    <a:pt x="0" y="0"/>
                  </a:lnTo>
                  <a:close/>
                </a:path>
              </a:pathLst>
            </a:custGeom>
            <a:blipFill>
              <a:blip r:embed="rId5"/>
              <a:stretch>
                <a:fillRect t="-6250" b="-6250"/>
              </a:stretch>
            </a:blipFill>
          </p:spPr>
        </p:sp>
      </p:grpSp>
      <p:sp>
        <p:nvSpPr>
          <p:cNvPr id="7" name="Freeform 7"/>
          <p:cNvSpPr/>
          <p:nvPr/>
        </p:nvSpPr>
        <p:spPr>
          <a:xfrm>
            <a:off x="2658816" y="2118529"/>
            <a:ext cx="12970368" cy="2889457"/>
          </a:xfrm>
          <a:custGeom>
            <a:avLst/>
            <a:gdLst/>
            <a:ahLst/>
            <a:cxnLst/>
            <a:rect l="l" t="t" r="r" b="b"/>
            <a:pathLst>
              <a:path w="12970368" h="2889457">
                <a:moveTo>
                  <a:pt x="0" y="0"/>
                </a:moveTo>
                <a:lnTo>
                  <a:pt x="12970368" y="0"/>
                </a:lnTo>
                <a:lnTo>
                  <a:pt x="12970368" y="2889457"/>
                </a:lnTo>
                <a:lnTo>
                  <a:pt x="0" y="2889457"/>
                </a:lnTo>
                <a:lnTo>
                  <a:pt x="0" y="0"/>
                </a:lnTo>
                <a:close/>
              </a:path>
            </a:pathLst>
          </a:custGeom>
          <a:blipFill>
            <a:blip r:embed="rId6">
              <a:alphaModFix amt="50000"/>
            </a:blip>
            <a:stretch>
              <a:fillRect l="-688"/>
            </a:stretch>
          </a:blipFill>
        </p:spPr>
      </p:sp>
      <p:sp>
        <p:nvSpPr>
          <p:cNvPr id="8" name="Freeform 8"/>
          <p:cNvSpPr/>
          <p:nvPr/>
        </p:nvSpPr>
        <p:spPr>
          <a:xfrm>
            <a:off x="2658816" y="4638675"/>
            <a:ext cx="12970368" cy="2889457"/>
          </a:xfrm>
          <a:custGeom>
            <a:avLst/>
            <a:gdLst/>
            <a:ahLst/>
            <a:cxnLst/>
            <a:rect l="l" t="t" r="r" b="b"/>
            <a:pathLst>
              <a:path w="12970368" h="2889457">
                <a:moveTo>
                  <a:pt x="0" y="0"/>
                </a:moveTo>
                <a:lnTo>
                  <a:pt x="12970368" y="0"/>
                </a:lnTo>
                <a:lnTo>
                  <a:pt x="12970368" y="2889457"/>
                </a:lnTo>
                <a:lnTo>
                  <a:pt x="0" y="2889457"/>
                </a:lnTo>
                <a:lnTo>
                  <a:pt x="0" y="0"/>
                </a:lnTo>
                <a:close/>
              </a:path>
            </a:pathLst>
          </a:custGeom>
          <a:blipFill>
            <a:blip r:embed="rId6">
              <a:alphaModFix amt="50000"/>
            </a:blip>
            <a:stretch>
              <a:fillRect l="-688"/>
            </a:stretch>
          </a:blipFill>
        </p:spPr>
        <p:txBody>
          <a:bodyPr/>
          <a:lstStyle/>
          <a:p>
            <a:endParaRPr lang="en-HR" dirty="0"/>
          </a:p>
        </p:txBody>
      </p:sp>
      <p:grpSp>
        <p:nvGrpSpPr>
          <p:cNvPr id="9" name="Group 9"/>
          <p:cNvGrpSpPr/>
          <p:nvPr/>
        </p:nvGrpSpPr>
        <p:grpSpPr>
          <a:xfrm>
            <a:off x="2988116" y="3403386"/>
            <a:ext cx="12311767" cy="2196363"/>
            <a:chOff x="0" y="0"/>
            <a:chExt cx="1756573" cy="313365"/>
          </a:xfrm>
        </p:grpSpPr>
        <p:sp>
          <p:nvSpPr>
            <p:cNvPr id="10" name="Freeform 10"/>
            <p:cNvSpPr/>
            <p:nvPr/>
          </p:nvSpPr>
          <p:spPr>
            <a:xfrm>
              <a:off x="0" y="0"/>
              <a:ext cx="1756573" cy="313365"/>
            </a:xfrm>
            <a:custGeom>
              <a:avLst/>
              <a:gdLst/>
              <a:ahLst/>
              <a:cxnLst/>
              <a:rect l="l" t="t" r="r" b="b"/>
              <a:pathLst>
                <a:path w="1756573" h="313365">
                  <a:moveTo>
                    <a:pt x="1553373" y="0"/>
                  </a:moveTo>
                  <a:cubicBezTo>
                    <a:pt x="1665597" y="0"/>
                    <a:pt x="1756573" y="70149"/>
                    <a:pt x="1756573" y="156682"/>
                  </a:cubicBezTo>
                  <a:cubicBezTo>
                    <a:pt x="1756573" y="243216"/>
                    <a:pt x="1665597" y="313365"/>
                    <a:pt x="1553373" y="313365"/>
                  </a:cubicBezTo>
                  <a:lnTo>
                    <a:pt x="203200" y="313365"/>
                  </a:lnTo>
                  <a:cubicBezTo>
                    <a:pt x="90976" y="313365"/>
                    <a:pt x="0" y="243216"/>
                    <a:pt x="0" y="156682"/>
                  </a:cubicBezTo>
                  <a:cubicBezTo>
                    <a:pt x="0" y="70149"/>
                    <a:pt x="90976" y="0"/>
                    <a:pt x="203200" y="0"/>
                  </a:cubicBezTo>
                  <a:close/>
                </a:path>
              </a:pathLst>
            </a:custGeom>
            <a:solidFill>
              <a:srgbClr val="FFFFFF"/>
            </a:solidFill>
          </p:spPr>
        </p:sp>
        <p:sp>
          <p:nvSpPr>
            <p:cNvPr id="11" name="TextBox 11"/>
            <p:cNvSpPr txBox="1"/>
            <p:nvPr/>
          </p:nvSpPr>
          <p:spPr>
            <a:xfrm>
              <a:off x="0" y="-38100"/>
              <a:ext cx="812800" cy="444500"/>
            </a:xfrm>
            <a:prstGeom prst="rect">
              <a:avLst/>
            </a:prstGeom>
          </p:spPr>
          <p:txBody>
            <a:bodyPr lIns="50800" tIns="50800" rIns="50800" bIns="50800" rtlCol="0" anchor="ctr"/>
            <a:lstStyle/>
            <a:p>
              <a:pPr algn="ctr">
                <a:lnSpc>
                  <a:spcPts val="2659"/>
                </a:lnSpc>
                <a:spcBef>
                  <a:spcPct val="0"/>
                </a:spcBef>
              </a:pPr>
              <a:endParaRPr/>
            </a:p>
          </p:txBody>
        </p:sp>
      </p:grpSp>
      <p:sp>
        <p:nvSpPr>
          <p:cNvPr id="22" name="Freeform 22"/>
          <p:cNvSpPr/>
          <p:nvPr/>
        </p:nvSpPr>
        <p:spPr>
          <a:xfrm rot="-5400000">
            <a:off x="16062905" y="2838059"/>
            <a:ext cx="686428" cy="798172"/>
          </a:xfrm>
          <a:custGeom>
            <a:avLst/>
            <a:gdLst/>
            <a:ahLst/>
            <a:cxnLst/>
            <a:rect l="l" t="t" r="r" b="b"/>
            <a:pathLst>
              <a:path w="686428" h="798172">
                <a:moveTo>
                  <a:pt x="0" y="0"/>
                </a:moveTo>
                <a:lnTo>
                  <a:pt x="686429" y="0"/>
                </a:lnTo>
                <a:lnTo>
                  <a:pt x="686429" y="798172"/>
                </a:lnTo>
                <a:lnTo>
                  <a:pt x="0" y="79817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3" name="Freeform 23"/>
          <p:cNvSpPr/>
          <p:nvPr/>
        </p:nvSpPr>
        <p:spPr>
          <a:xfrm rot="-5400000">
            <a:off x="1538666" y="2838059"/>
            <a:ext cx="686428" cy="798172"/>
          </a:xfrm>
          <a:custGeom>
            <a:avLst/>
            <a:gdLst/>
            <a:ahLst/>
            <a:cxnLst/>
            <a:rect l="l" t="t" r="r" b="b"/>
            <a:pathLst>
              <a:path w="686428" h="798172">
                <a:moveTo>
                  <a:pt x="0" y="0"/>
                </a:moveTo>
                <a:lnTo>
                  <a:pt x="686429" y="0"/>
                </a:lnTo>
                <a:lnTo>
                  <a:pt x="686429" y="798172"/>
                </a:lnTo>
                <a:lnTo>
                  <a:pt x="0" y="79817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6" name="Freeform 26"/>
          <p:cNvSpPr/>
          <p:nvPr/>
        </p:nvSpPr>
        <p:spPr>
          <a:xfrm>
            <a:off x="8153400" y="8243149"/>
            <a:ext cx="1674673" cy="315900"/>
          </a:xfrm>
          <a:custGeom>
            <a:avLst/>
            <a:gdLst/>
            <a:ahLst/>
            <a:cxnLst/>
            <a:rect l="l" t="t" r="r" b="b"/>
            <a:pathLst>
              <a:path w="1674673" h="315900">
                <a:moveTo>
                  <a:pt x="0" y="0"/>
                </a:moveTo>
                <a:lnTo>
                  <a:pt x="1674674" y="0"/>
                </a:lnTo>
                <a:lnTo>
                  <a:pt x="1674674" y="315900"/>
                </a:lnTo>
                <a:lnTo>
                  <a:pt x="0" y="315900"/>
                </a:lnTo>
                <a:lnTo>
                  <a:pt x="0" y="0"/>
                </a:lnTo>
                <a:close/>
              </a:path>
            </a:pathLst>
          </a:custGeom>
          <a:blipFill>
            <a:blip r:embed="rId9"/>
            <a:stretch>
              <a:fillRect/>
            </a:stretch>
          </a:blipFill>
        </p:spPr>
      </p:sp>
      <p:sp>
        <p:nvSpPr>
          <p:cNvPr id="27" name="TextBox 27"/>
          <p:cNvSpPr txBox="1"/>
          <p:nvPr/>
        </p:nvSpPr>
        <p:spPr>
          <a:xfrm>
            <a:off x="2988116" y="3451225"/>
            <a:ext cx="12311767" cy="1889428"/>
          </a:xfrm>
          <a:prstGeom prst="rect">
            <a:avLst/>
          </a:prstGeom>
        </p:spPr>
        <p:txBody>
          <a:bodyPr lIns="0" tIns="0" rIns="0" bIns="0" rtlCol="0" anchor="t">
            <a:spAutoFit/>
          </a:bodyPr>
          <a:lstStyle/>
          <a:p>
            <a:pPr algn="ctr">
              <a:lnSpc>
                <a:spcPts val="16099"/>
              </a:lnSpc>
              <a:spcBef>
                <a:spcPct val="0"/>
              </a:spcBef>
            </a:pPr>
            <a:r>
              <a:rPr lang="en-US" sz="8000" b="1" dirty="0" err="1">
                <a:solidFill>
                  <a:srgbClr val="201E1E"/>
                </a:solidFill>
                <a:latin typeface="Camber SemiBold" pitchFamily="2" charset="0"/>
              </a:rPr>
              <a:t>Što</a:t>
            </a:r>
            <a:r>
              <a:rPr lang="en-US" sz="8000" b="1" dirty="0">
                <a:solidFill>
                  <a:srgbClr val="201E1E"/>
                </a:solidFill>
                <a:latin typeface="Camber SemiBold" pitchFamily="2" charset="0"/>
              </a:rPr>
              <a:t> </a:t>
            </a:r>
            <a:r>
              <a:rPr lang="en-US" sz="8000" b="1" dirty="0" err="1">
                <a:solidFill>
                  <a:srgbClr val="201E1E"/>
                </a:solidFill>
                <a:latin typeface="Camber SemiBold" pitchFamily="2" charset="0"/>
              </a:rPr>
              <a:t>nakon</a:t>
            </a:r>
            <a:r>
              <a:rPr lang="en-US" sz="8000" b="1" dirty="0">
                <a:solidFill>
                  <a:srgbClr val="201E1E"/>
                </a:solidFill>
                <a:latin typeface="Camber SemiBold" pitchFamily="2" charset="0"/>
              </a:rPr>
              <a:t> e-</a:t>
            </a:r>
            <a:r>
              <a:rPr lang="en-US" sz="8000" b="1" dirty="0" err="1">
                <a:solidFill>
                  <a:srgbClr val="201E1E"/>
                </a:solidFill>
                <a:latin typeface="Camber SemiBold" pitchFamily="2" charset="0"/>
              </a:rPr>
              <a:t>Škola</a:t>
            </a:r>
            <a:r>
              <a:rPr lang="en-US" sz="8000" b="1" dirty="0">
                <a:solidFill>
                  <a:srgbClr val="201E1E"/>
                </a:solidFill>
                <a:latin typeface="Camber SemiBold" pitchFamily="2" charset="0"/>
              </a:rPr>
              <a:t>?</a:t>
            </a:r>
          </a:p>
        </p:txBody>
      </p:sp>
      <p:sp>
        <p:nvSpPr>
          <p:cNvPr id="28" name="TextBox 28"/>
          <p:cNvSpPr txBox="1"/>
          <p:nvPr/>
        </p:nvSpPr>
        <p:spPr>
          <a:xfrm>
            <a:off x="2988116" y="8998631"/>
            <a:ext cx="12311766" cy="307777"/>
          </a:xfrm>
          <a:prstGeom prst="rect">
            <a:avLst/>
          </a:prstGeom>
        </p:spPr>
        <p:txBody>
          <a:bodyPr wrap="square" lIns="0" tIns="0" rIns="0" bIns="0" rtlCol="0" anchor="t">
            <a:spAutoFit/>
          </a:bodyPr>
          <a:lstStyle/>
          <a:p>
            <a:pPr algn="ctr">
              <a:spcBef>
                <a:spcPct val="0"/>
              </a:spcBef>
            </a:pPr>
            <a:r>
              <a:rPr lang="en-US" sz="2000" dirty="0" err="1">
                <a:solidFill>
                  <a:srgbClr val="FFFFFF"/>
                </a:solidFill>
                <a:latin typeface="Camber Light" pitchFamily="2" charset="0"/>
              </a:rPr>
              <a:t>Tihomir</a:t>
            </a:r>
            <a:r>
              <a:rPr lang="en-US" sz="2000" dirty="0">
                <a:solidFill>
                  <a:srgbClr val="FFFFFF"/>
                </a:solidFill>
                <a:latin typeface="Camber Light" pitchFamily="2" charset="0"/>
              </a:rPr>
              <a:t> </a:t>
            </a:r>
            <a:r>
              <a:rPr lang="en-US" sz="2000" dirty="0" err="1">
                <a:solidFill>
                  <a:srgbClr val="FFFFFF"/>
                </a:solidFill>
                <a:latin typeface="Camber Light" pitchFamily="2" charset="0"/>
              </a:rPr>
              <a:t>Markulin</a:t>
            </a:r>
            <a:r>
              <a:rPr lang="en-US" sz="2000" dirty="0">
                <a:solidFill>
                  <a:srgbClr val="FFFFFF"/>
                </a:solidFill>
                <a:latin typeface="Camber Light" pitchFamily="2" charset="0"/>
              </a:rPr>
              <a:t>, </a:t>
            </a:r>
            <a:r>
              <a:rPr lang="en-US" sz="2000" dirty="0" err="1">
                <a:solidFill>
                  <a:srgbClr val="FFFFFF"/>
                </a:solidFill>
                <a:latin typeface="Camber Light" pitchFamily="2" charset="0"/>
              </a:rPr>
              <a:t>pomoćnik</a:t>
            </a:r>
            <a:r>
              <a:rPr lang="en-US" sz="2000" dirty="0">
                <a:solidFill>
                  <a:srgbClr val="FFFFFF"/>
                </a:solidFill>
                <a:latin typeface="Camber Light" pitchFamily="2" charset="0"/>
              </a:rPr>
              <a:t> </a:t>
            </a:r>
            <a:r>
              <a:rPr lang="en-US" sz="2000" dirty="0" err="1">
                <a:solidFill>
                  <a:srgbClr val="FFFFFF"/>
                </a:solidFill>
                <a:latin typeface="Camber Light" pitchFamily="2" charset="0"/>
              </a:rPr>
              <a:t>ravnatelja</a:t>
            </a:r>
            <a:r>
              <a:rPr lang="en-US" sz="2000" dirty="0">
                <a:solidFill>
                  <a:srgbClr val="FFFFFF"/>
                </a:solidFill>
                <a:latin typeface="Camber Light" pitchFamily="2" charset="0"/>
              </a:rPr>
              <a:t> CARNET-a</a:t>
            </a:r>
          </a:p>
        </p:txBody>
      </p:sp>
      <p:sp>
        <p:nvSpPr>
          <p:cNvPr id="12" name="TextBox 28">
            <a:extLst>
              <a:ext uri="{FF2B5EF4-FFF2-40B4-BE49-F238E27FC236}">
                <a16:creationId xmlns:a16="http://schemas.microsoft.com/office/drawing/2014/main" id="{60892C2A-4200-37FC-F5DD-E962622E2C5F}"/>
              </a:ext>
            </a:extLst>
          </p:cNvPr>
          <p:cNvSpPr txBox="1"/>
          <p:nvPr/>
        </p:nvSpPr>
        <p:spPr>
          <a:xfrm>
            <a:off x="2988117" y="6017963"/>
            <a:ext cx="12311766" cy="637610"/>
          </a:xfrm>
          <a:prstGeom prst="rect">
            <a:avLst/>
          </a:prstGeom>
        </p:spPr>
        <p:txBody>
          <a:bodyPr wrap="square" lIns="0" tIns="0" rIns="0" bIns="0" rtlCol="0" anchor="t">
            <a:spAutoFit/>
          </a:bodyPr>
          <a:lstStyle/>
          <a:p>
            <a:pPr algn="ctr">
              <a:lnSpc>
                <a:spcPts val="5319"/>
              </a:lnSpc>
              <a:spcBef>
                <a:spcPct val="0"/>
              </a:spcBef>
            </a:pPr>
            <a:r>
              <a:rPr lang="en-US" sz="3600" dirty="0">
                <a:solidFill>
                  <a:srgbClr val="FFFFFF"/>
                </a:solidFill>
                <a:latin typeface="Camber 2"/>
              </a:rPr>
              <a:t>Novi </a:t>
            </a:r>
            <a:r>
              <a:rPr lang="en-US" sz="3600" dirty="0" err="1">
                <a:solidFill>
                  <a:srgbClr val="FFFFFF"/>
                </a:solidFill>
                <a:latin typeface="Camber 2"/>
              </a:rPr>
              <a:t>projekti</a:t>
            </a:r>
            <a:r>
              <a:rPr lang="en-US" sz="3600" dirty="0">
                <a:solidFill>
                  <a:srgbClr val="FFFFFF"/>
                </a:solidFill>
                <a:latin typeface="Camber 2"/>
              </a:rPr>
              <a:t> </a:t>
            </a:r>
            <a:r>
              <a:rPr lang="en-US" sz="3600" dirty="0" err="1">
                <a:solidFill>
                  <a:srgbClr val="FFFFFF"/>
                </a:solidFill>
                <a:latin typeface="Camber 2"/>
              </a:rPr>
              <a:t>i</a:t>
            </a:r>
            <a:r>
              <a:rPr lang="en-US" sz="3600" dirty="0">
                <a:solidFill>
                  <a:srgbClr val="FFFFFF"/>
                </a:solidFill>
                <a:latin typeface="Camber 2"/>
              </a:rPr>
              <a:t> </a:t>
            </a:r>
            <a:r>
              <a:rPr lang="en-US" sz="3600" dirty="0" err="1">
                <a:solidFill>
                  <a:srgbClr val="FFFFFF"/>
                </a:solidFill>
                <a:latin typeface="Camber 2"/>
              </a:rPr>
              <a:t>aktualne</a:t>
            </a:r>
            <a:r>
              <a:rPr lang="en-US" sz="3600" dirty="0">
                <a:solidFill>
                  <a:srgbClr val="FFFFFF"/>
                </a:solidFill>
                <a:latin typeface="Camber 2"/>
              </a:rPr>
              <a:t> </a:t>
            </a:r>
            <a:r>
              <a:rPr lang="en-US" sz="3600" dirty="0" err="1">
                <a:solidFill>
                  <a:srgbClr val="FFFFFF"/>
                </a:solidFill>
                <a:latin typeface="Camber 2"/>
              </a:rPr>
              <a:t>aktivnosti</a:t>
            </a:r>
            <a:endParaRPr lang="en-US" sz="3600" dirty="0">
              <a:solidFill>
                <a:srgbClr val="FFFFFF"/>
              </a:solidFill>
              <a:latin typeface="Camber 2"/>
            </a:endParaRPr>
          </a:p>
        </p:txBody>
      </p:sp>
      <p:sp>
        <p:nvSpPr>
          <p:cNvPr id="13" name="TextBox 28">
            <a:extLst>
              <a:ext uri="{FF2B5EF4-FFF2-40B4-BE49-F238E27FC236}">
                <a16:creationId xmlns:a16="http://schemas.microsoft.com/office/drawing/2014/main" id="{6362C074-1E07-C5EC-4D6D-17B430034DA0}"/>
              </a:ext>
            </a:extLst>
          </p:cNvPr>
          <p:cNvSpPr txBox="1"/>
          <p:nvPr/>
        </p:nvSpPr>
        <p:spPr>
          <a:xfrm>
            <a:off x="1066800" y="8725608"/>
            <a:ext cx="3500166" cy="580800"/>
          </a:xfrm>
          <a:prstGeom prst="rect">
            <a:avLst/>
          </a:prstGeom>
        </p:spPr>
        <p:txBody>
          <a:bodyPr wrap="square" lIns="0" tIns="0" rIns="0" bIns="0" rtlCol="0" anchor="t">
            <a:spAutoFit/>
          </a:bodyPr>
          <a:lstStyle/>
          <a:p>
            <a:pPr>
              <a:lnSpc>
                <a:spcPts val="5319"/>
              </a:lnSpc>
              <a:spcBef>
                <a:spcPct val="0"/>
              </a:spcBef>
            </a:pPr>
            <a:r>
              <a:rPr lang="en-US" sz="2000" dirty="0">
                <a:solidFill>
                  <a:srgbClr val="FFFFFF"/>
                </a:solidFill>
                <a:latin typeface="Camber Light" pitchFamily="2" charset="0"/>
              </a:rPr>
              <a:t>HUROŠ – </a:t>
            </a:r>
            <a:r>
              <a:rPr lang="en-US" sz="2000" dirty="0" err="1">
                <a:solidFill>
                  <a:srgbClr val="FFFFFF"/>
                </a:solidFill>
                <a:latin typeface="Camber Light" pitchFamily="2" charset="0"/>
              </a:rPr>
              <a:t>stručni</a:t>
            </a:r>
            <a:r>
              <a:rPr lang="en-US" sz="2000" dirty="0">
                <a:solidFill>
                  <a:srgbClr val="FFFFFF"/>
                </a:solidFill>
                <a:latin typeface="Camber Light" pitchFamily="2" charset="0"/>
              </a:rPr>
              <a:t> </a:t>
            </a:r>
            <a:r>
              <a:rPr lang="en-US" sz="2000" dirty="0" err="1">
                <a:solidFill>
                  <a:srgbClr val="FFFFFF"/>
                </a:solidFill>
                <a:latin typeface="Camber Light" pitchFamily="2" charset="0"/>
              </a:rPr>
              <a:t>skup</a:t>
            </a:r>
            <a:endParaRPr lang="en-US" sz="2000" dirty="0">
              <a:solidFill>
                <a:srgbClr val="FFFFFF"/>
              </a:solidFill>
              <a:latin typeface="Camber Light" pitchFamily="2" charset="0"/>
            </a:endParaRPr>
          </a:p>
        </p:txBody>
      </p:sp>
      <p:sp>
        <p:nvSpPr>
          <p:cNvPr id="14" name="TextBox 28">
            <a:extLst>
              <a:ext uri="{FF2B5EF4-FFF2-40B4-BE49-F238E27FC236}">
                <a16:creationId xmlns:a16="http://schemas.microsoft.com/office/drawing/2014/main" id="{192AA8AD-DFAA-4293-F5DF-D9BD6F27BDC2}"/>
              </a:ext>
            </a:extLst>
          </p:cNvPr>
          <p:cNvSpPr txBox="1"/>
          <p:nvPr/>
        </p:nvSpPr>
        <p:spPr>
          <a:xfrm>
            <a:off x="11764108" y="8725608"/>
            <a:ext cx="5041097" cy="580800"/>
          </a:xfrm>
          <a:prstGeom prst="rect">
            <a:avLst/>
          </a:prstGeom>
        </p:spPr>
        <p:txBody>
          <a:bodyPr wrap="square" lIns="0" tIns="0" rIns="0" bIns="0" rtlCol="0" anchor="t">
            <a:spAutoFit/>
          </a:bodyPr>
          <a:lstStyle/>
          <a:p>
            <a:pPr algn="r">
              <a:lnSpc>
                <a:spcPts val="5319"/>
              </a:lnSpc>
              <a:spcBef>
                <a:spcPct val="0"/>
              </a:spcBef>
            </a:pPr>
            <a:r>
              <a:rPr lang="en-US" sz="2000" dirty="0">
                <a:solidFill>
                  <a:srgbClr val="FFFFFF"/>
                </a:solidFill>
                <a:latin typeface="Camber Light" pitchFamily="2" charset="0"/>
              </a:rPr>
              <a:t>Bol 16.10.2023.</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699877" y="-2846169"/>
            <a:ext cx="9279410" cy="9279410"/>
          </a:xfrm>
          <a:custGeom>
            <a:avLst/>
            <a:gdLst/>
            <a:ahLst/>
            <a:cxnLst/>
            <a:rect l="l" t="t" r="r" b="b"/>
            <a:pathLst>
              <a:path w="9279410" h="9279410">
                <a:moveTo>
                  <a:pt x="0" y="0"/>
                </a:moveTo>
                <a:lnTo>
                  <a:pt x="9279410" y="0"/>
                </a:lnTo>
                <a:lnTo>
                  <a:pt x="9279410" y="9279410"/>
                </a:lnTo>
                <a:lnTo>
                  <a:pt x="0" y="927941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0018260" y="788589"/>
            <a:ext cx="7586948" cy="7586948"/>
          </a:xfrm>
          <a:custGeom>
            <a:avLst/>
            <a:gdLst/>
            <a:ahLst/>
            <a:cxnLst/>
            <a:rect l="l" t="t" r="r" b="b"/>
            <a:pathLst>
              <a:path w="7586948" h="7586948">
                <a:moveTo>
                  <a:pt x="0" y="0"/>
                </a:moveTo>
                <a:lnTo>
                  <a:pt x="7586949" y="0"/>
                </a:lnTo>
                <a:lnTo>
                  <a:pt x="7586949" y="7586948"/>
                </a:lnTo>
                <a:lnTo>
                  <a:pt x="0" y="758694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4" name="Group 4"/>
          <p:cNvGrpSpPr>
            <a:grpSpLocks noChangeAspect="1"/>
          </p:cNvGrpSpPr>
          <p:nvPr/>
        </p:nvGrpSpPr>
        <p:grpSpPr>
          <a:xfrm>
            <a:off x="10323819" y="1094148"/>
            <a:ext cx="6975830" cy="6975830"/>
            <a:chOff x="0" y="0"/>
            <a:chExt cx="6350000" cy="6350000"/>
          </a:xfrm>
        </p:grpSpPr>
        <p:sp>
          <p:nvSpPr>
            <p:cNvPr id="5" name="Freeform 5"/>
            <p:cNvSpPr/>
            <p:nvPr/>
          </p:nvSpPr>
          <p:spPr>
            <a:xfrm>
              <a:off x="-156812" y="-5088"/>
              <a:ext cx="6663624" cy="6360176"/>
            </a:xfrm>
            <a:custGeom>
              <a:avLst/>
              <a:gdLst/>
              <a:ahLst/>
              <a:cxnLst/>
              <a:rect l="l" t="t" r="r" b="b"/>
              <a:pathLst>
                <a:path w="6663624" h="6360176">
                  <a:moveTo>
                    <a:pt x="3331812" y="5088"/>
                  </a:moveTo>
                  <a:lnTo>
                    <a:pt x="3331812" y="5088"/>
                  </a:lnTo>
                  <a:cubicBezTo>
                    <a:pt x="2194111" y="0"/>
                    <a:pt x="1140649" y="604036"/>
                    <a:pt x="570324" y="1588475"/>
                  </a:cubicBezTo>
                  <a:cubicBezTo>
                    <a:pt x="0" y="2572913"/>
                    <a:pt x="0" y="3787263"/>
                    <a:pt x="570324" y="4771701"/>
                  </a:cubicBezTo>
                  <a:cubicBezTo>
                    <a:pt x="1140649" y="5756140"/>
                    <a:pt x="2194111" y="6360176"/>
                    <a:pt x="3331812" y="6355088"/>
                  </a:cubicBezTo>
                  <a:cubicBezTo>
                    <a:pt x="4469513" y="6360176"/>
                    <a:pt x="5522976" y="5756140"/>
                    <a:pt x="6093300" y="4771701"/>
                  </a:cubicBezTo>
                  <a:cubicBezTo>
                    <a:pt x="6663624" y="3787263"/>
                    <a:pt x="6663624" y="2572913"/>
                    <a:pt x="6093300" y="1588475"/>
                  </a:cubicBezTo>
                  <a:cubicBezTo>
                    <a:pt x="5522976" y="604036"/>
                    <a:pt x="4469513" y="0"/>
                    <a:pt x="3331812" y="5088"/>
                  </a:cubicBezTo>
                  <a:close/>
                </a:path>
              </a:pathLst>
            </a:custGeom>
            <a:solidFill>
              <a:srgbClr val="FFFFFF"/>
            </a:solidFill>
          </p:spPr>
        </p:sp>
        <p:sp>
          <p:nvSpPr>
            <p:cNvPr id="6" name="Freeform 6"/>
            <p:cNvSpPr/>
            <p:nvPr/>
          </p:nvSpPr>
          <p:spPr>
            <a:xfrm>
              <a:off x="400267" y="526623"/>
              <a:ext cx="5549466" cy="5296755"/>
            </a:xfrm>
            <a:custGeom>
              <a:avLst/>
              <a:gdLst/>
              <a:ahLst/>
              <a:cxnLst/>
              <a:rect l="l" t="t" r="r" b="b"/>
              <a:pathLst>
                <a:path w="5549466" h="5296755">
                  <a:moveTo>
                    <a:pt x="2774733" y="4237"/>
                  </a:moveTo>
                  <a:cubicBezTo>
                    <a:pt x="1827256" y="0"/>
                    <a:pt x="949932" y="503041"/>
                    <a:pt x="474966" y="1322882"/>
                  </a:cubicBezTo>
                  <a:cubicBezTo>
                    <a:pt x="0" y="2142722"/>
                    <a:pt x="0" y="3154032"/>
                    <a:pt x="474966" y="3973872"/>
                  </a:cubicBezTo>
                  <a:cubicBezTo>
                    <a:pt x="949932" y="4793713"/>
                    <a:pt x="1827256" y="5296754"/>
                    <a:pt x="2774733" y="5292517"/>
                  </a:cubicBezTo>
                  <a:cubicBezTo>
                    <a:pt x="3722210" y="5296754"/>
                    <a:pt x="4599534" y="4793713"/>
                    <a:pt x="5074500" y="3973872"/>
                  </a:cubicBezTo>
                  <a:cubicBezTo>
                    <a:pt x="5549466" y="3154032"/>
                    <a:pt x="5549466" y="2142722"/>
                    <a:pt x="5074500" y="1322882"/>
                  </a:cubicBezTo>
                  <a:cubicBezTo>
                    <a:pt x="4599534" y="503041"/>
                    <a:pt x="3722210" y="0"/>
                    <a:pt x="2774733" y="4237"/>
                  </a:cubicBezTo>
                  <a:close/>
                </a:path>
              </a:pathLst>
            </a:custGeom>
            <a:blipFill>
              <a:blip r:embed="rId6"/>
              <a:stretch>
                <a:fillRect l="-24665" r="-24665"/>
              </a:stretch>
            </a:blipFill>
          </p:spPr>
        </p:sp>
      </p:grpSp>
      <p:sp>
        <p:nvSpPr>
          <p:cNvPr id="7" name="Freeform 7"/>
          <p:cNvSpPr/>
          <p:nvPr/>
        </p:nvSpPr>
        <p:spPr>
          <a:xfrm>
            <a:off x="2419815" y="2063792"/>
            <a:ext cx="1313031" cy="148014"/>
          </a:xfrm>
          <a:custGeom>
            <a:avLst/>
            <a:gdLst/>
            <a:ahLst/>
            <a:cxnLst/>
            <a:rect l="l" t="t" r="r" b="b"/>
            <a:pathLst>
              <a:path w="1313031" h="148014">
                <a:moveTo>
                  <a:pt x="0" y="0"/>
                </a:moveTo>
                <a:lnTo>
                  <a:pt x="1313031" y="0"/>
                </a:lnTo>
                <a:lnTo>
                  <a:pt x="1313031" y="148014"/>
                </a:lnTo>
                <a:lnTo>
                  <a:pt x="0" y="14801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Freeform 8"/>
          <p:cNvSpPr/>
          <p:nvPr/>
        </p:nvSpPr>
        <p:spPr>
          <a:xfrm rot="-5400000">
            <a:off x="17591022" y="7034825"/>
            <a:ext cx="686428" cy="798172"/>
          </a:xfrm>
          <a:custGeom>
            <a:avLst/>
            <a:gdLst/>
            <a:ahLst/>
            <a:cxnLst/>
            <a:rect l="l" t="t" r="r" b="b"/>
            <a:pathLst>
              <a:path w="686428" h="798172">
                <a:moveTo>
                  <a:pt x="0" y="0"/>
                </a:moveTo>
                <a:lnTo>
                  <a:pt x="686428" y="0"/>
                </a:lnTo>
                <a:lnTo>
                  <a:pt x="686428" y="798173"/>
                </a:lnTo>
                <a:lnTo>
                  <a:pt x="0" y="79817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9" name="Freeform 9"/>
          <p:cNvSpPr/>
          <p:nvPr/>
        </p:nvSpPr>
        <p:spPr>
          <a:xfrm rot="-5400000">
            <a:off x="9564081" y="761516"/>
            <a:ext cx="1012238" cy="1177020"/>
          </a:xfrm>
          <a:custGeom>
            <a:avLst/>
            <a:gdLst/>
            <a:ahLst/>
            <a:cxnLst/>
            <a:rect l="l" t="t" r="r" b="b"/>
            <a:pathLst>
              <a:path w="1012238" h="1177020">
                <a:moveTo>
                  <a:pt x="0" y="0"/>
                </a:moveTo>
                <a:lnTo>
                  <a:pt x="1012237" y="0"/>
                </a:lnTo>
                <a:lnTo>
                  <a:pt x="1012237" y="1177020"/>
                </a:lnTo>
                <a:lnTo>
                  <a:pt x="0" y="117702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grpSp>
        <p:nvGrpSpPr>
          <p:cNvPr id="10" name="Group 10"/>
          <p:cNvGrpSpPr/>
          <p:nvPr/>
        </p:nvGrpSpPr>
        <p:grpSpPr>
          <a:xfrm>
            <a:off x="17362952" y="9472201"/>
            <a:ext cx="394956" cy="394174"/>
            <a:chOff x="0" y="0"/>
            <a:chExt cx="526608" cy="525565"/>
          </a:xfrm>
        </p:grpSpPr>
        <p:sp>
          <p:nvSpPr>
            <p:cNvPr id="11" name="Freeform 11"/>
            <p:cNvSpPr/>
            <p:nvPr/>
          </p:nvSpPr>
          <p:spPr>
            <a:xfrm>
              <a:off x="521" y="0"/>
              <a:ext cx="525565" cy="525565"/>
            </a:xfrm>
            <a:custGeom>
              <a:avLst/>
              <a:gdLst/>
              <a:ahLst/>
              <a:cxnLst/>
              <a:rect l="l" t="t" r="r" b="b"/>
              <a:pathLst>
                <a:path w="525565" h="525565">
                  <a:moveTo>
                    <a:pt x="0" y="0"/>
                  </a:moveTo>
                  <a:lnTo>
                    <a:pt x="525565" y="0"/>
                  </a:lnTo>
                  <a:lnTo>
                    <a:pt x="525565" y="525565"/>
                  </a:lnTo>
                  <a:lnTo>
                    <a:pt x="0" y="52556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2" name="TextBox 12"/>
            <p:cNvSpPr txBox="1"/>
            <p:nvPr/>
          </p:nvSpPr>
          <p:spPr>
            <a:xfrm>
              <a:off x="0" y="139116"/>
              <a:ext cx="526608" cy="258808"/>
            </a:xfrm>
            <a:prstGeom prst="rect">
              <a:avLst/>
            </a:prstGeom>
          </p:spPr>
          <p:txBody>
            <a:bodyPr lIns="0" tIns="0" rIns="0" bIns="0" rtlCol="0" anchor="t">
              <a:spAutoFit/>
            </a:bodyPr>
            <a:lstStyle/>
            <a:p>
              <a:pPr algn="ctr">
                <a:lnSpc>
                  <a:spcPts val="1549"/>
                </a:lnSpc>
                <a:spcBef>
                  <a:spcPct val="0"/>
                </a:spcBef>
              </a:pPr>
              <a:r>
                <a:rPr lang="en-US" sz="1106" dirty="0">
                  <a:solidFill>
                    <a:srgbClr val="FFFFFF"/>
                  </a:solidFill>
                  <a:latin typeface="Poppins Bold"/>
                </a:rPr>
                <a:t>09</a:t>
              </a:r>
            </a:p>
          </p:txBody>
        </p:sp>
      </p:grpSp>
      <p:sp>
        <p:nvSpPr>
          <p:cNvPr id="13" name="Freeform 13"/>
          <p:cNvSpPr/>
          <p:nvPr/>
        </p:nvSpPr>
        <p:spPr>
          <a:xfrm>
            <a:off x="551486" y="529091"/>
            <a:ext cx="725473" cy="131276"/>
          </a:xfrm>
          <a:custGeom>
            <a:avLst/>
            <a:gdLst/>
            <a:ahLst/>
            <a:cxnLst/>
            <a:rect l="l" t="t" r="r" b="b"/>
            <a:pathLst>
              <a:path w="725473" h="131276">
                <a:moveTo>
                  <a:pt x="0" y="0"/>
                </a:moveTo>
                <a:lnTo>
                  <a:pt x="725473" y="0"/>
                </a:lnTo>
                <a:lnTo>
                  <a:pt x="725473" y="131276"/>
                </a:lnTo>
                <a:lnTo>
                  <a:pt x="0" y="131276"/>
                </a:lnTo>
                <a:lnTo>
                  <a:pt x="0" y="0"/>
                </a:lnTo>
                <a:close/>
              </a:path>
            </a:pathLst>
          </a:custGeom>
          <a:blipFill>
            <a:blip r:embed="rId13"/>
            <a:stretch>
              <a:fillRect/>
            </a:stretch>
          </a:blipFill>
        </p:spPr>
      </p:sp>
      <p:sp>
        <p:nvSpPr>
          <p:cNvPr id="14" name="TextBox 14"/>
          <p:cNvSpPr txBox="1"/>
          <p:nvPr/>
        </p:nvSpPr>
        <p:spPr>
          <a:xfrm>
            <a:off x="2381715" y="1009650"/>
            <a:ext cx="7275966" cy="848360"/>
          </a:xfrm>
          <a:prstGeom prst="rect">
            <a:avLst/>
          </a:prstGeom>
        </p:spPr>
        <p:txBody>
          <a:bodyPr lIns="0" tIns="0" rIns="0" bIns="0" rtlCol="0" anchor="t">
            <a:spAutoFit/>
          </a:bodyPr>
          <a:lstStyle/>
          <a:p>
            <a:pPr>
              <a:lnSpc>
                <a:spcPts val="6820"/>
              </a:lnSpc>
            </a:pPr>
            <a:r>
              <a:rPr lang="en-US" sz="5500" b="1" dirty="0" err="1">
                <a:solidFill>
                  <a:srgbClr val="201E1E"/>
                </a:solidFill>
                <a:latin typeface="Camber SemiBold" pitchFamily="2" charset="0"/>
              </a:rPr>
              <a:t>Kurikulum</a:t>
            </a:r>
            <a:r>
              <a:rPr lang="en-US" sz="5500" b="1" dirty="0">
                <a:solidFill>
                  <a:srgbClr val="201E1E"/>
                </a:solidFill>
                <a:latin typeface="Camber SemiBold" pitchFamily="2" charset="0"/>
              </a:rPr>
              <a:t> </a:t>
            </a:r>
            <a:r>
              <a:rPr lang="en-US" sz="5500" b="1" dirty="0" err="1">
                <a:solidFill>
                  <a:srgbClr val="201E1E"/>
                </a:solidFill>
                <a:latin typeface="Camber SemiBold" pitchFamily="2" charset="0"/>
              </a:rPr>
              <a:t>i</a:t>
            </a:r>
            <a:r>
              <a:rPr lang="en-US" sz="5500" b="1" dirty="0">
                <a:solidFill>
                  <a:srgbClr val="201E1E"/>
                </a:solidFill>
                <a:latin typeface="Camber SemiBold" pitchFamily="2" charset="0"/>
              </a:rPr>
              <a:t> </a:t>
            </a:r>
            <a:r>
              <a:rPr lang="en-US" sz="5500" b="1" dirty="0" err="1">
                <a:solidFill>
                  <a:srgbClr val="201E1E"/>
                </a:solidFill>
                <a:latin typeface="Camber SemiBold" pitchFamily="2" charset="0"/>
              </a:rPr>
              <a:t>edukacija</a:t>
            </a:r>
            <a:endParaRPr lang="en-US" sz="5500" b="1" dirty="0">
              <a:solidFill>
                <a:srgbClr val="201E1E"/>
              </a:solidFill>
              <a:latin typeface="Camber SemiBold" pitchFamily="2" charset="0"/>
            </a:endParaRPr>
          </a:p>
        </p:txBody>
      </p:sp>
      <p:sp>
        <p:nvSpPr>
          <p:cNvPr id="15" name="TextBox 15"/>
          <p:cNvSpPr txBox="1"/>
          <p:nvPr/>
        </p:nvSpPr>
        <p:spPr>
          <a:xfrm>
            <a:off x="2784240" y="3061659"/>
            <a:ext cx="5293371" cy="724535"/>
          </a:xfrm>
          <a:prstGeom prst="rect">
            <a:avLst/>
          </a:prstGeom>
        </p:spPr>
        <p:txBody>
          <a:bodyPr lIns="0" tIns="0" rIns="0" bIns="0" rtlCol="0" anchor="t">
            <a:spAutoFit/>
          </a:bodyPr>
          <a:lstStyle/>
          <a:p>
            <a:pPr>
              <a:lnSpc>
                <a:spcPts val="2859"/>
              </a:lnSpc>
            </a:pPr>
            <a:r>
              <a:rPr lang="en-US" sz="2000" b="1" dirty="0" err="1">
                <a:solidFill>
                  <a:srgbClr val="201E1E"/>
                </a:solidFill>
                <a:latin typeface="Camber SemiBold" pitchFamily="2" charset="0"/>
              </a:rPr>
              <a:t>Kurikulum</a:t>
            </a:r>
            <a:r>
              <a:rPr lang="en-US" sz="2000" b="1" dirty="0">
                <a:solidFill>
                  <a:srgbClr val="201E1E"/>
                </a:solidFill>
                <a:latin typeface="Camber SemiBold" pitchFamily="2" charset="0"/>
              </a:rPr>
              <a:t> o </a:t>
            </a:r>
            <a:r>
              <a:rPr lang="en-US" sz="2000" b="1" dirty="0" err="1">
                <a:solidFill>
                  <a:srgbClr val="201E1E"/>
                </a:solidFill>
                <a:latin typeface="Camber SemiBold" pitchFamily="2" charset="0"/>
              </a:rPr>
              <a:t>novim</a:t>
            </a:r>
            <a:r>
              <a:rPr lang="en-US" sz="2000" b="1" dirty="0">
                <a:solidFill>
                  <a:srgbClr val="201E1E"/>
                </a:solidFill>
                <a:latin typeface="Camber SemiBold" pitchFamily="2" charset="0"/>
              </a:rPr>
              <a:t> </a:t>
            </a:r>
            <a:r>
              <a:rPr lang="en-US" sz="2000" b="1" dirty="0" err="1">
                <a:solidFill>
                  <a:srgbClr val="201E1E"/>
                </a:solidFill>
                <a:latin typeface="Camber SemiBold" pitchFamily="2" charset="0"/>
              </a:rPr>
              <a:t>digitalnim</a:t>
            </a:r>
            <a:r>
              <a:rPr lang="en-US" sz="2000" b="1" dirty="0">
                <a:solidFill>
                  <a:srgbClr val="201E1E"/>
                </a:solidFill>
                <a:latin typeface="Camber SemiBold" pitchFamily="2" charset="0"/>
              </a:rPr>
              <a:t> </a:t>
            </a:r>
            <a:r>
              <a:rPr lang="en-US" sz="2000" b="1" dirty="0" err="1">
                <a:solidFill>
                  <a:srgbClr val="201E1E"/>
                </a:solidFill>
                <a:latin typeface="Camber SemiBold" pitchFamily="2" charset="0"/>
              </a:rPr>
              <a:t>tehnologijama</a:t>
            </a:r>
            <a:r>
              <a:rPr lang="en-US" sz="2000" b="1" dirty="0">
                <a:solidFill>
                  <a:srgbClr val="201E1E"/>
                </a:solidFill>
                <a:latin typeface="Camber SemiBold" pitchFamily="2" charset="0"/>
              </a:rPr>
              <a:t> </a:t>
            </a:r>
            <a:r>
              <a:rPr lang="en-US" sz="2000" b="1" dirty="0" err="1">
                <a:solidFill>
                  <a:srgbClr val="201E1E"/>
                </a:solidFill>
                <a:latin typeface="Camber SemiBold" pitchFamily="2" charset="0"/>
              </a:rPr>
              <a:t>i</a:t>
            </a:r>
            <a:r>
              <a:rPr lang="en-US" sz="2000" b="1" dirty="0">
                <a:solidFill>
                  <a:srgbClr val="201E1E"/>
                </a:solidFill>
                <a:latin typeface="Camber SemiBold" pitchFamily="2" charset="0"/>
              </a:rPr>
              <a:t> </a:t>
            </a:r>
            <a:r>
              <a:rPr lang="en-US" sz="2000" b="1" dirty="0" err="1">
                <a:solidFill>
                  <a:srgbClr val="201E1E"/>
                </a:solidFill>
                <a:latin typeface="Camber SemiBold" pitchFamily="2" charset="0"/>
              </a:rPr>
              <a:t>umjetnoj</a:t>
            </a:r>
            <a:r>
              <a:rPr lang="en-US" sz="2000" b="1" dirty="0">
                <a:solidFill>
                  <a:srgbClr val="201E1E"/>
                </a:solidFill>
                <a:latin typeface="Camber SemiBold" pitchFamily="2" charset="0"/>
              </a:rPr>
              <a:t> </a:t>
            </a:r>
            <a:r>
              <a:rPr lang="en-US" sz="2000" b="1" dirty="0" err="1">
                <a:solidFill>
                  <a:srgbClr val="201E1E"/>
                </a:solidFill>
                <a:latin typeface="Camber SemiBold" pitchFamily="2" charset="0"/>
              </a:rPr>
              <a:t>inteligenciji</a:t>
            </a:r>
            <a:endParaRPr lang="en-US" sz="2000" b="1" dirty="0">
              <a:solidFill>
                <a:srgbClr val="201E1E"/>
              </a:solidFill>
              <a:latin typeface="Camber SemiBold" pitchFamily="2" charset="0"/>
            </a:endParaRPr>
          </a:p>
        </p:txBody>
      </p:sp>
      <p:sp>
        <p:nvSpPr>
          <p:cNvPr id="16" name="TextBox 16"/>
          <p:cNvSpPr txBox="1"/>
          <p:nvPr/>
        </p:nvSpPr>
        <p:spPr>
          <a:xfrm>
            <a:off x="2334090" y="3948119"/>
            <a:ext cx="7398420" cy="3511089"/>
          </a:xfrm>
          <a:prstGeom prst="rect">
            <a:avLst/>
          </a:prstGeom>
        </p:spPr>
        <p:txBody>
          <a:bodyPr lIns="0" tIns="0" rIns="0" bIns="0" rtlCol="0" anchor="t">
            <a:spAutoFit/>
          </a:bodyPr>
          <a:lstStyle/>
          <a:p>
            <a:pPr marL="474979" lvl="1" indent="-237490">
              <a:lnSpc>
                <a:spcPts val="3079"/>
              </a:lnSpc>
              <a:buFont typeface="Arial"/>
              <a:buChar char="•"/>
            </a:pPr>
            <a:r>
              <a:rPr lang="en-US" sz="2000" dirty="0" err="1">
                <a:solidFill>
                  <a:srgbClr val="201E1E"/>
                </a:solidFill>
                <a:latin typeface="Camber 3"/>
              </a:rPr>
              <a:t>Izrada</a:t>
            </a:r>
            <a:r>
              <a:rPr lang="en-US" sz="2000" dirty="0">
                <a:solidFill>
                  <a:srgbClr val="201E1E"/>
                </a:solidFill>
                <a:latin typeface="Camber 3"/>
              </a:rPr>
              <a:t> </a:t>
            </a:r>
            <a:r>
              <a:rPr lang="en-US" sz="2000" dirty="0" err="1">
                <a:solidFill>
                  <a:srgbClr val="201E1E"/>
                </a:solidFill>
                <a:latin typeface="Camber 3"/>
              </a:rPr>
              <a:t>kurikuluma</a:t>
            </a:r>
            <a:r>
              <a:rPr lang="en-US" sz="2000" dirty="0">
                <a:solidFill>
                  <a:srgbClr val="201E1E"/>
                </a:solidFill>
                <a:latin typeface="Camber 3"/>
              </a:rPr>
              <a:t> </a:t>
            </a:r>
            <a:r>
              <a:rPr lang="en-US" sz="2000" dirty="0" err="1">
                <a:solidFill>
                  <a:srgbClr val="201E1E"/>
                </a:solidFill>
                <a:latin typeface="Camber 3"/>
              </a:rPr>
              <a:t>izvannastavne</a:t>
            </a:r>
            <a:r>
              <a:rPr lang="en-US" sz="2000" dirty="0">
                <a:solidFill>
                  <a:srgbClr val="201E1E"/>
                </a:solidFill>
                <a:latin typeface="Camber 3"/>
              </a:rPr>
              <a:t> </a:t>
            </a:r>
            <a:r>
              <a:rPr lang="en-US" sz="2000" dirty="0" err="1">
                <a:solidFill>
                  <a:srgbClr val="201E1E"/>
                </a:solidFill>
                <a:latin typeface="Camber 3"/>
              </a:rPr>
              <a:t>aktivnosti</a:t>
            </a:r>
            <a:r>
              <a:rPr lang="en-US" sz="2000" dirty="0">
                <a:solidFill>
                  <a:srgbClr val="201E1E"/>
                </a:solidFill>
                <a:latin typeface="Camber 3"/>
              </a:rPr>
              <a:t> za </a:t>
            </a:r>
            <a:r>
              <a:rPr lang="en-US" sz="2000" dirty="0" err="1">
                <a:solidFill>
                  <a:srgbClr val="201E1E"/>
                </a:solidFill>
                <a:latin typeface="Camber 3"/>
              </a:rPr>
              <a:t>učenike</a:t>
            </a:r>
            <a:r>
              <a:rPr lang="en-US" sz="2000" dirty="0">
                <a:solidFill>
                  <a:srgbClr val="201E1E"/>
                </a:solidFill>
                <a:latin typeface="Camber 3"/>
              </a:rPr>
              <a:t> 7. </a:t>
            </a:r>
            <a:r>
              <a:rPr lang="en-US" sz="2000" dirty="0" err="1">
                <a:solidFill>
                  <a:srgbClr val="201E1E"/>
                </a:solidFill>
                <a:latin typeface="Camber 3"/>
              </a:rPr>
              <a:t>i</a:t>
            </a:r>
            <a:r>
              <a:rPr lang="en-US" sz="2000" dirty="0">
                <a:solidFill>
                  <a:srgbClr val="201E1E"/>
                </a:solidFill>
                <a:latin typeface="Camber 3"/>
              </a:rPr>
              <a:t> 8. </a:t>
            </a:r>
            <a:r>
              <a:rPr lang="en-US" sz="2000" dirty="0" err="1">
                <a:solidFill>
                  <a:srgbClr val="201E1E"/>
                </a:solidFill>
                <a:latin typeface="Camber 3"/>
              </a:rPr>
              <a:t>razreda</a:t>
            </a:r>
            <a:r>
              <a:rPr lang="en-US" sz="2000" dirty="0">
                <a:solidFill>
                  <a:srgbClr val="201E1E"/>
                </a:solidFill>
                <a:latin typeface="Camber 3"/>
              </a:rPr>
              <a:t> </a:t>
            </a:r>
            <a:r>
              <a:rPr lang="en-US" sz="2000" dirty="0" err="1">
                <a:solidFill>
                  <a:srgbClr val="201E1E"/>
                </a:solidFill>
                <a:latin typeface="Camber 3"/>
              </a:rPr>
              <a:t>osnovne</a:t>
            </a:r>
            <a:r>
              <a:rPr lang="en-US" sz="2000" dirty="0">
                <a:solidFill>
                  <a:srgbClr val="201E1E"/>
                </a:solidFill>
                <a:latin typeface="Camber 3"/>
              </a:rPr>
              <a:t> </a:t>
            </a:r>
            <a:r>
              <a:rPr lang="en-US" sz="2000" dirty="0" err="1">
                <a:solidFill>
                  <a:srgbClr val="201E1E"/>
                </a:solidFill>
                <a:latin typeface="Camber 3"/>
              </a:rPr>
              <a:t>škole</a:t>
            </a:r>
            <a:r>
              <a:rPr lang="en-US" sz="2000" dirty="0">
                <a:solidFill>
                  <a:srgbClr val="201E1E"/>
                </a:solidFill>
                <a:latin typeface="Camber 3"/>
              </a:rPr>
              <a:t> </a:t>
            </a:r>
            <a:r>
              <a:rPr lang="en-US" sz="2000" dirty="0" err="1">
                <a:solidFill>
                  <a:srgbClr val="201E1E"/>
                </a:solidFill>
                <a:latin typeface="Camber 3"/>
              </a:rPr>
              <a:t>i</a:t>
            </a:r>
            <a:r>
              <a:rPr lang="en-US" sz="2000" dirty="0">
                <a:solidFill>
                  <a:srgbClr val="201E1E"/>
                </a:solidFill>
                <a:latin typeface="Camber 3"/>
              </a:rPr>
              <a:t> </a:t>
            </a:r>
            <a:r>
              <a:rPr lang="en-US" sz="2000" dirty="0" err="1">
                <a:solidFill>
                  <a:srgbClr val="201E1E"/>
                </a:solidFill>
                <a:latin typeface="Camber 3"/>
              </a:rPr>
              <a:t>kurikuluma</a:t>
            </a:r>
            <a:r>
              <a:rPr lang="en-US" sz="2000" dirty="0">
                <a:solidFill>
                  <a:srgbClr val="201E1E"/>
                </a:solidFill>
                <a:latin typeface="Camber 3"/>
              </a:rPr>
              <a:t> </a:t>
            </a:r>
            <a:r>
              <a:rPr lang="en-US" sz="2000" dirty="0" err="1">
                <a:solidFill>
                  <a:srgbClr val="201E1E"/>
                </a:solidFill>
                <a:latin typeface="Camber 3"/>
              </a:rPr>
              <a:t>fakultativnog</a:t>
            </a:r>
            <a:r>
              <a:rPr lang="en-US" sz="2000" dirty="0">
                <a:solidFill>
                  <a:srgbClr val="201E1E"/>
                </a:solidFill>
                <a:latin typeface="Camber 3"/>
              </a:rPr>
              <a:t> </a:t>
            </a:r>
            <a:r>
              <a:rPr lang="en-US" sz="2000" dirty="0" err="1">
                <a:solidFill>
                  <a:srgbClr val="201E1E"/>
                </a:solidFill>
                <a:latin typeface="Camber 3"/>
              </a:rPr>
              <a:t>predmeta</a:t>
            </a:r>
            <a:r>
              <a:rPr lang="en-US" sz="2000" dirty="0">
                <a:solidFill>
                  <a:srgbClr val="201E1E"/>
                </a:solidFill>
                <a:latin typeface="Camber 3"/>
              </a:rPr>
              <a:t> za </a:t>
            </a:r>
            <a:r>
              <a:rPr lang="en-US" sz="2000" dirty="0" err="1">
                <a:solidFill>
                  <a:srgbClr val="201E1E"/>
                </a:solidFill>
                <a:latin typeface="Camber 3"/>
              </a:rPr>
              <a:t>učenike</a:t>
            </a:r>
            <a:r>
              <a:rPr lang="en-US" sz="2000" dirty="0">
                <a:solidFill>
                  <a:srgbClr val="201E1E"/>
                </a:solidFill>
                <a:latin typeface="Camber 3"/>
              </a:rPr>
              <a:t> 2. </a:t>
            </a:r>
            <a:r>
              <a:rPr lang="en-US" sz="2000" dirty="0" err="1">
                <a:solidFill>
                  <a:srgbClr val="201E1E"/>
                </a:solidFill>
                <a:latin typeface="Camber 3"/>
              </a:rPr>
              <a:t>i</a:t>
            </a:r>
            <a:r>
              <a:rPr lang="en-US" sz="2000" dirty="0">
                <a:solidFill>
                  <a:srgbClr val="201E1E"/>
                </a:solidFill>
                <a:latin typeface="Camber 3"/>
              </a:rPr>
              <a:t> 3. </a:t>
            </a:r>
            <a:r>
              <a:rPr lang="en-US" sz="2000" dirty="0" err="1">
                <a:solidFill>
                  <a:srgbClr val="201E1E"/>
                </a:solidFill>
                <a:latin typeface="Camber 3"/>
              </a:rPr>
              <a:t>razreda</a:t>
            </a:r>
            <a:r>
              <a:rPr lang="en-US" sz="2000" dirty="0">
                <a:solidFill>
                  <a:srgbClr val="201E1E"/>
                </a:solidFill>
                <a:latin typeface="Camber 3"/>
              </a:rPr>
              <a:t> </a:t>
            </a:r>
            <a:r>
              <a:rPr lang="en-US" sz="2000" dirty="0" err="1">
                <a:solidFill>
                  <a:srgbClr val="201E1E"/>
                </a:solidFill>
                <a:latin typeface="Camber 3"/>
              </a:rPr>
              <a:t>srednje</a:t>
            </a:r>
            <a:r>
              <a:rPr lang="en-US" sz="2000" dirty="0">
                <a:solidFill>
                  <a:srgbClr val="201E1E"/>
                </a:solidFill>
                <a:latin typeface="Camber 3"/>
              </a:rPr>
              <a:t> </a:t>
            </a:r>
            <a:r>
              <a:rPr lang="en-US" sz="2000" dirty="0" err="1">
                <a:solidFill>
                  <a:srgbClr val="201E1E"/>
                </a:solidFill>
                <a:latin typeface="Camber 3"/>
              </a:rPr>
              <a:t>škole</a:t>
            </a:r>
            <a:endParaRPr lang="en-US" sz="2000" dirty="0">
              <a:solidFill>
                <a:srgbClr val="201E1E"/>
              </a:solidFill>
              <a:latin typeface="Camber 3"/>
            </a:endParaRPr>
          </a:p>
          <a:p>
            <a:pPr>
              <a:lnSpc>
                <a:spcPts val="1399"/>
              </a:lnSpc>
            </a:pPr>
            <a:endParaRPr lang="en-US" sz="2000" dirty="0">
              <a:solidFill>
                <a:srgbClr val="201E1E"/>
              </a:solidFill>
              <a:latin typeface="Camber 3"/>
            </a:endParaRPr>
          </a:p>
          <a:p>
            <a:pPr marL="474979" lvl="1" indent="-237490">
              <a:lnSpc>
                <a:spcPts val="3079"/>
              </a:lnSpc>
              <a:buFont typeface="Arial"/>
              <a:buChar char="•"/>
            </a:pPr>
            <a:r>
              <a:rPr lang="en-US" sz="2000" dirty="0" err="1">
                <a:solidFill>
                  <a:srgbClr val="01AC4D"/>
                </a:solidFill>
                <a:latin typeface="Camber 3"/>
              </a:rPr>
              <a:t>Fokus</a:t>
            </a:r>
            <a:r>
              <a:rPr lang="en-US" sz="2000" dirty="0">
                <a:solidFill>
                  <a:srgbClr val="01AC4D"/>
                </a:solidFill>
                <a:latin typeface="Camber 3"/>
              </a:rPr>
              <a:t> </a:t>
            </a:r>
            <a:r>
              <a:rPr lang="en-US" sz="2000" dirty="0" err="1">
                <a:solidFill>
                  <a:srgbClr val="01AC4D"/>
                </a:solidFill>
                <a:latin typeface="Camber 3"/>
              </a:rPr>
              <a:t>na</a:t>
            </a:r>
            <a:r>
              <a:rPr lang="en-US" sz="2000" dirty="0">
                <a:solidFill>
                  <a:srgbClr val="01AC4D"/>
                </a:solidFill>
                <a:latin typeface="Camber 3"/>
              </a:rPr>
              <a:t> </a:t>
            </a:r>
            <a:r>
              <a:rPr lang="en-US" sz="2000" dirty="0" err="1">
                <a:solidFill>
                  <a:srgbClr val="01AC4D"/>
                </a:solidFill>
                <a:latin typeface="Camber 3"/>
              </a:rPr>
              <a:t>tehnologije</a:t>
            </a:r>
            <a:r>
              <a:rPr lang="en-US" sz="2000" dirty="0">
                <a:solidFill>
                  <a:srgbClr val="01AC4D"/>
                </a:solidFill>
                <a:latin typeface="Camber 3"/>
              </a:rPr>
              <a:t> u </a:t>
            </a:r>
            <a:r>
              <a:rPr lang="en-US" sz="2000" dirty="0" err="1">
                <a:solidFill>
                  <a:srgbClr val="01AC4D"/>
                </a:solidFill>
                <a:latin typeface="Camber 3"/>
              </a:rPr>
              <a:t>nastajanju</a:t>
            </a:r>
            <a:r>
              <a:rPr lang="en-US" sz="2000" dirty="0">
                <a:solidFill>
                  <a:srgbClr val="201E1E"/>
                </a:solidFill>
                <a:latin typeface="Camber 3"/>
              </a:rPr>
              <a:t>, </a:t>
            </a:r>
            <a:r>
              <a:rPr lang="en-US" sz="2000" dirty="0" err="1">
                <a:solidFill>
                  <a:srgbClr val="201E1E"/>
                </a:solidFill>
                <a:latin typeface="Camber 3"/>
              </a:rPr>
              <a:t>osobito</a:t>
            </a:r>
            <a:r>
              <a:rPr lang="en-US" sz="2000" dirty="0">
                <a:solidFill>
                  <a:srgbClr val="201E1E"/>
                </a:solidFill>
                <a:latin typeface="Camber 3"/>
              </a:rPr>
              <a:t> </a:t>
            </a:r>
            <a:r>
              <a:rPr lang="en-US" sz="2000" dirty="0" err="1">
                <a:solidFill>
                  <a:srgbClr val="201E1E"/>
                </a:solidFill>
                <a:latin typeface="Camber 3"/>
              </a:rPr>
              <a:t>na</a:t>
            </a:r>
            <a:r>
              <a:rPr lang="en-US" sz="2000" dirty="0">
                <a:solidFill>
                  <a:srgbClr val="201E1E"/>
                </a:solidFill>
                <a:latin typeface="Camber 3"/>
              </a:rPr>
              <a:t> </a:t>
            </a:r>
            <a:r>
              <a:rPr lang="en-US" sz="2000" dirty="0" err="1">
                <a:solidFill>
                  <a:srgbClr val="201E1E"/>
                </a:solidFill>
                <a:latin typeface="Camber 3"/>
              </a:rPr>
              <a:t>umjetnu</a:t>
            </a:r>
            <a:r>
              <a:rPr lang="en-US" sz="2000" dirty="0">
                <a:solidFill>
                  <a:srgbClr val="201E1E"/>
                </a:solidFill>
                <a:latin typeface="Camber 3"/>
              </a:rPr>
              <a:t> </a:t>
            </a:r>
            <a:r>
              <a:rPr lang="en-US" sz="2000" dirty="0" err="1">
                <a:solidFill>
                  <a:srgbClr val="201E1E"/>
                </a:solidFill>
                <a:latin typeface="Camber 3"/>
              </a:rPr>
              <a:t>inteligenciju</a:t>
            </a:r>
            <a:r>
              <a:rPr lang="en-US" sz="2000" dirty="0">
                <a:solidFill>
                  <a:srgbClr val="201E1E"/>
                </a:solidFill>
                <a:latin typeface="Camber 3"/>
              </a:rPr>
              <a:t>. </a:t>
            </a:r>
            <a:r>
              <a:rPr lang="en-US" sz="2000" dirty="0" err="1">
                <a:solidFill>
                  <a:srgbClr val="201E1E"/>
                </a:solidFill>
                <a:latin typeface="Camber 3"/>
              </a:rPr>
              <a:t>Uključuje</a:t>
            </a:r>
            <a:r>
              <a:rPr lang="en-US" sz="2000" dirty="0">
                <a:solidFill>
                  <a:srgbClr val="201E1E"/>
                </a:solidFill>
                <a:latin typeface="Camber 3"/>
              </a:rPr>
              <a:t> </a:t>
            </a:r>
            <a:r>
              <a:rPr lang="en-US" sz="2000" dirty="0" err="1">
                <a:solidFill>
                  <a:srgbClr val="201E1E"/>
                </a:solidFill>
                <a:latin typeface="Camber 3"/>
              </a:rPr>
              <a:t>teme</a:t>
            </a:r>
            <a:r>
              <a:rPr lang="en-US" sz="2000" dirty="0">
                <a:solidFill>
                  <a:srgbClr val="201E1E"/>
                </a:solidFill>
                <a:latin typeface="Camber 3"/>
              </a:rPr>
              <a:t> </a:t>
            </a:r>
            <a:r>
              <a:rPr lang="en-US" sz="2000" dirty="0" err="1">
                <a:solidFill>
                  <a:srgbClr val="201E1E"/>
                </a:solidFill>
                <a:latin typeface="Camber 3"/>
              </a:rPr>
              <a:t>dobrobiti</a:t>
            </a:r>
            <a:r>
              <a:rPr lang="en-US" sz="2000" dirty="0">
                <a:solidFill>
                  <a:srgbClr val="201E1E"/>
                </a:solidFill>
                <a:latin typeface="Camber 3"/>
              </a:rPr>
              <a:t> </a:t>
            </a:r>
            <a:r>
              <a:rPr lang="en-US" sz="2000" dirty="0" err="1">
                <a:solidFill>
                  <a:srgbClr val="201E1E"/>
                </a:solidFill>
                <a:latin typeface="Camber 3"/>
              </a:rPr>
              <a:t>učenika</a:t>
            </a:r>
            <a:r>
              <a:rPr lang="en-US" sz="2000" dirty="0">
                <a:solidFill>
                  <a:srgbClr val="201E1E"/>
                </a:solidFill>
                <a:latin typeface="Camber 3"/>
              </a:rPr>
              <a:t> u </a:t>
            </a:r>
            <a:r>
              <a:rPr lang="en-US" sz="2000" dirty="0" err="1">
                <a:solidFill>
                  <a:srgbClr val="201E1E"/>
                </a:solidFill>
                <a:latin typeface="Camber 3"/>
              </a:rPr>
              <a:t>kontekstu</a:t>
            </a:r>
            <a:r>
              <a:rPr lang="en-US" sz="2000" dirty="0">
                <a:solidFill>
                  <a:srgbClr val="201E1E"/>
                </a:solidFill>
                <a:latin typeface="Camber 3"/>
              </a:rPr>
              <a:t> </a:t>
            </a:r>
            <a:r>
              <a:rPr lang="en-US" sz="2000" dirty="0" err="1">
                <a:solidFill>
                  <a:srgbClr val="201E1E"/>
                </a:solidFill>
                <a:latin typeface="Camber 3"/>
              </a:rPr>
              <a:t>primjene</a:t>
            </a:r>
            <a:r>
              <a:rPr lang="en-US" sz="2000" dirty="0">
                <a:solidFill>
                  <a:srgbClr val="201E1E"/>
                </a:solidFill>
                <a:latin typeface="Camber 3"/>
              </a:rPr>
              <a:t> </a:t>
            </a:r>
            <a:r>
              <a:rPr lang="en-US" sz="2000" dirty="0" err="1">
                <a:solidFill>
                  <a:srgbClr val="201E1E"/>
                </a:solidFill>
                <a:latin typeface="Camber 3"/>
              </a:rPr>
              <a:t>digitalnih</a:t>
            </a:r>
            <a:r>
              <a:rPr lang="en-US" sz="2000" dirty="0">
                <a:solidFill>
                  <a:srgbClr val="201E1E"/>
                </a:solidFill>
                <a:latin typeface="Camber 3"/>
              </a:rPr>
              <a:t> </a:t>
            </a:r>
            <a:r>
              <a:rPr lang="en-US" sz="2000" dirty="0" err="1">
                <a:solidFill>
                  <a:srgbClr val="201E1E"/>
                </a:solidFill>
                <a:latin typeface="Camber 3"/>
              </a:rPr>
              <a:t>tehnologija</a:t>
            </a:r>
            <a:r>
              <a:rPr lang="en-US" sz="2000" dirty="0">
                <a:solidFill>
                  <a:srgbClr val="201E1E"/>
                </a:solidFill>
                <a:latin typeface="Camber 3"/>
              </a:rPr>
              <a:t>.</a:t>
            </a:r>
          </a:p>
          <a:p>
            <a:pPr>
              <a:lnSpc>
                <a:spcPts val="1399"/>
              </a:lnSpc>
            </a:pPr>
            <a:endParaRPr lang="en-US" sz="2000" dirty="0">
              <a:solidFill>
                <a:srgbClr val="201E1E"/>
              </a:solidFill>
              <a:latin typeface="Camber 3"/>
            </a:endParaRPr>
          </a:p>
          <a:p>
            <a:pPr marL="474979" lvl="1" indent="-237490">
              <a:lnSpc>
                <a:spcPts val="3079"/>
              </a:lnSpc>
              <a:spcBef>
                <a:spcPct val="0"/>
              </a:spcBef>
              <a:buFont typeface="Arial"/>
              <a:buChar char="•"/>
            </a:pPr>
            <a:r>
              <a:rPr lang="en-US" sz="2000" dirty="0" err="1">
                <a:solidFill>
                  <a:srgbClr val="01AC4D"/>
                </a:solidFill>
                <a:latin typeface="Camber 3"/>
              </a:rPr>
              <a:t>Eksperimentalna</a:t>
            </a:r>
            <a:r>
              <a:rPr lang="en-US" sz="2000" dirty="0">
                <a:solidFill>
                  <a:srgbClr val="01AC4D"/>
                </a:solidFill>
                <a:latin typeface="Camber 3"/>
              </a:rPr>
              <a:t> </a:t>
            </a:r>
            <a:r>
              <a:rPr lang="en-US" sz="2000" dirty="0" err="1">
                <a:solidFill>
                  <a:srgbClr val="01AC4D"/>
                </a:solidFill>
                <a:latin typeface="Camber 3"/>
              </a:rPr>
              <a:t>primjena</a:t>
            </a:r>
            <a:r>
              <a:rPr lang="en-US" sz="2000" dirty="0">
                <a:solidFill>
                  <a:srgbClr val="01AC4D"/>
                </a:solidFill>
                <a:latin typeface="Camber 3"/>
              </a:rPr>
              <a:t> </a:t>
            </a:r>
            <a:r>
              <a:rPr lang="en-US" sz="2000" dirty="0" err="1">
                <a:solidFill>
                  <a:srgbClr val="01AC4D"/>
                </a:solidFill>
                <a:latin typeface="Camber 3"/>
              </a:rPr>
              <a:t>kurikuluma</a:t>
            </a:r>
            <a:r>
              <a:rPr lang="en-US" sz="2000" dirty="0">
                <a:solidFill>
                  <a:srgbClr val="201E1E"/>
                </a:solidFill>
                <a:latin typeface="Camber 3"/>
              </a:rPr>
              <a:t> - </a:t>
            </a:r>
            <a:r>
              <a:rPr lang="en-US" sz="2000" dirty="0" err="1">
                <a:solidFill>
                  <a:srgbClr val="201E1E"/>
                </a:solidFill>
                <a:latin typeface="Camber 3"/>
              </a:rPr>
              <a:t>odabir</a:t>
            </a:r>
            <a:r>
              <a:rPr lang="en-US" sz="2000" dirty="0">
                <a:solidFill>
                  <a:srgbClr val="201E1E"/>
                </a:solidFill>
                <a:latin typeface="Camber 3"/>
              </a:rPr>
              <a:t> </a:t>
            </a:r>
            <a:r>
              <a:rPr lang="en-US" sz="2000" dirty="0" err="1">
                <a:solidFill>
                  <a:srgbClr val="201E1E"/>
                </a:solidFill>
                <a:latin typeface="Camber 3"/>
              </a:rPr>
              <a:t>škola</a:t>
            </a:r>
            <a:r>
              <a:rPr lang="en-US" sz="2000" dirty="0">
                <a:solidFill>
                  <a:srgbClr val="201E1E"/>
                </a:solidFill>
                <a:latin typeface="Camber 3"/>
              </a:rPr>
              <a:t> </a:t>
            </a:r>
            <a:r>
              <a:rPr lang="en-US" sz="2000" dirty="0" err="1">
                <a:solidFill>
                  <a:srgbClr val="201E1E"/>
                </a:solidFill>
                <a:latin typeface="Camber 3"/>
              </a:rPr>
              <a:t>javnim</a:t>
            </a:r>
            <a:r>
              <a:rPr lang="en-US" sz="2000" dirty="0">
                <a:solidFill>
                  <a:srgbClr val="201E1E"/>
                </a:solidFill>
                <a:latin typeface="Camber 3"/>
              </a:rPr>
              <a:t> </a:t>
            </a:r>
            <a:r>
              <a:rPr lang="en-US" sz="2000" dirty="0" err="1">
                <a:solidFill>
                  <a:srgbClr val="201E1E"/>
                </a:solidFill>
                <a:latin typeface="Camber 3"/>
              </a:rPr>
              <a:t>pozivom</a:t>
            </a:r>
            <a:endParaRPr lang="en-US" sz="2000" dirty="0">
              <a:solidFill>
                <a:srgbClr val="201E1E"/>
              </a:solidFill>
              <a:latin typeface="Camber 3"/>
            </a:endParaRPr>
          </a:p>
        </p:txBody>
      </p:sp>
      <p:grpSp>
        <p:nvGrpSpPr>
          <p:cNvPr id="18" name="Group 18"/>
          <p:cNvGrpSpPr/>
          <p:nvPr/>
        </p:nvGrpSpPr>
        <p:grpSpPr>
          <a:xfrm>
            <a:off x="1507460" y="3001952"/>
            <a:ext cx="874255" cy="872524"/>
            <a:chOff x="0" y="0"/>
            <a:chExt cx="1165673" cy="1163366"/>
          </a:xfrm>
        </p:grpSpPr>
        <p:sp>
          <p:nvSpPr>
            <p:cNvPr id="19" name="Freeform 19"/>
            <p:cNvSpPr/>
            <p:nvPr/>
          </p:nvSpPr>
          <p:spPr>
            <a:xfrm>
              <a:off x="1154" y="0"/>
              <a:ext cx="1163366" cy="1163366"/>
            </a:xfrm>
            <a:custGeom>
              <a:avLst/>
              <a:gdLst/>
              <a:ahLst/>
              <a:cxnLst/>
              <a:rect l="l" t="t" r="r" b="b"/>
              <a:pathLst>
                <a:path w="1163366" h="1163366">
                  <a:moveTo>
                    <a:pt x="0" y="0"/>
                  </a:moveTo>
                  <a:lnTo>
                    <a:pt x="1163365" y="0"/>
                  </a:lnTo>
                  <a:lnTo>
                    <a:pt x="1163365" y="1163366"/>
                  </a:lnTo>
                  <a:lnTo>
                    <a:pt x="0" y="116336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20" name="TextBox 20"/>
            <p:cNvSpPr txBox="1"/>
            <p:nvPr/>
          </p:nvSpPr>
          <p:spPr>
            <a:xfrm>
              <a:off x="0" y="315398"/>
              <a:ext cx="1165673" cy="564748"/>
            </a:xfrm>
            <a:prstGeom prst="rect">
              <a:avLst/>
            </a:prstGeom>
          </p:spPr>
          <p:txBody>
            <a:bodyPr lIns="0" tIns="0" rIns="0" bIns="0" rtlCol="0" anchor="t">
              <a:spAutoFit/>
            </a:bodyPr>
            <a:lstStyle/>
            <a:p>
              <a:pPr algn="ctr">
                <a:lnSpc>
                  <a:spcPts val="3429"/>
                </a:lnSpc>
                <a:spcBef>
                  <a:spcPct val="0"/>
                </a:spcBef>
              </a:pPr>
              <a:r>
                <a:rPr lang="en-US" sz="2449" dirty="0">
                  <a:solidFill>
                    <a:srgbClr val="FFFFFF"/>
                  </a:solidFill>
                  <a:latin typeface="Poppins Bold"/>
                </a:rPr>
                <a:t>01</a:t>
              </a:r>
            </a:p>
          </p:txBody>
        </p:sp>
      </p:grpSp>
      <p:sp>
        <p:nvSpPr>
          <p:cNvPr id="17" name="TextBox 19">
            <a:extLst>
              <a:ext uri="{FF2B5EF4-FFF2-40B4-BE49-F238E27FC236}">
                <a16:creationId xmlns:a16="http://schemas.microsoft.com/office/drawing/2014/main" id="{0E76B289-1979-9304-C035-97887F19B3B2}"/>
              </a:ext>
            </a:extLst>
          </p:cNvPr>
          <p:cNvSpPr txBox="1"/>
          <p:nvPr/>
        </p:nvSpPr>
        <p:spPr>
          <a:xfrm>
            <a:off x="16519189" y="9541727"/>
            <a:ext cx="749636" cy="207645"/>
          </a:xfrm>
          <a:prstGeom prst="rect">
            <a:avLst/>
          </a:prstGeom>
        </p:spPr>
        <p:txBody>
          <a:bodyPr lIns="0" tIns="0" rIns="0" bIns="0" rtlCol="0" anchor="t">
            <a:spAutoFit/>
          </a:bodyPr>
          <a:lstStyle/>
          <a:p>
            <a:pPr algn="r">
              <a:lnSpc>
                <a:spcPts val="1680"/>
              </a:lnSpc>
              <a:spcBef>
                <a:spcPct val="0"/>
              </a:spcBef>
            </a:pPr>
            <a:r>
              <a:rPr lang="en-US" sz="1200" dirty="0" err="1">
                <a:solidFill>
                  <a:srgbClr val="201E1E"/>
                </a:solidFill>
                <a:latin typeface="Poppins"/>
              </a:rPr>
              <a:t>Stranica</a:t>
            </a:r>
            <a:endParaRPr lang="en-US" sz="1200" dirty="0">
              <a:solidFill>
                <a:srgbClr val="201E1E"/>
              </a:solidFill>
              <a:latin typeface="Poppins"/>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879484" y="4618595"/>
            <a:ext cx="9279410" cy="9279410"/>
          </a:xfrm>
          <a:custGeom>
            <a:avLst/>
            <a:gdLst/>
            <a:ahLst/>
            <a:cxnLst/>
            <a:rect l="l" t="t" r="r" b="b"/>
            <a:pathLst>
              <a:path w="9279410" h="9279410">
                <a:moveTo>
                  <a:pt x="0" y="0"/>
                </a:moveTo>
                <a:lnTo>
                  <a:pt x="9279410" y="0"/>
                </a:lnTo>
                <a:lnTo>
                  <a:pt x="9279410" y="9279410"/>
                </a:lnTo>
                <a:lnTo>
                  <a:pt x="0" y="927941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0070200" y="1919749"/>
            <a:ext cx="7586948" cy="7586948"/>
          </a:xfrm>
          <a:custGeom>
            <a:avLst/>
            <a:gdLst/>
            <a:ahLst/>
            <a:cxnLst/>
            <a:rect l="l" t="t" r="r" b="b"/>
            <a:pathLst>
              <a:path w="7586948" h="7586948">
                <a:moveTo>
                  <a:pt x="0" y="0"/>
                </a:moveTo>
                <a:lnTo>
                  <a:pt x="7586948" y="0"/>
                </a:lnTo>
                <a:lnTo>
                  <a:pt x="7586948" y="7586949"/>
                </a:lnTo>
                <a:lnTo>
                  <a:pt x="0" y="758694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4" name="Group 4"/>
          <p:cNvGrpSpPr>
            <a:grpSpLocks noChangeAspect="1"/>
          </p:cNvGrpSpPr>
          <p:nvPr/>
        </p:nvGrpSpPr>
        <p:grpSpPr>
          <a:xfrm>
            <a:off x="10375758" y="2225308"/>
            <a:ext cx="6975830" cy="6975830"/>
            <a:chOff x="0" y="0"/>
            <a:chExt cx="6350000" cy="6350000"/>
          </a:xfrm>
        </p:grpSpPr>
        <p:sp>
          <p:nvSpPr>
            <p:cNvPr id="5" name="Freeform 5"/>
            <p:cNvSpPr/>
            <p:nvPr/>
          </p:nvSpPr>
          <p:spPr>
            <a:xfrm>
              <a:off x="-156812" y="-5088"/>
              <a:ext cx="6663624" cy="6360176"/>
            </a:xfrm>
            <a:custGeom>
              <a:avLst/>
              <a:gdLst/>
              <a:ahLst/>
              <a:cxnLst/>
              <a:rect l="l" t="t" r="r" b="b"/>
              <a:pathLst>
                <a:path w="6663624" h="6360176">
                  <a:moveTo>
                    <a:pt x="3331812" y="5088"/>
                  </a:moveTo>
                  <a:lnTo>
                    <a:pt x="3331812" y="5088"/>
                  </a:lnTo>
                  <a:cubicBezTo>
                    <a:pt x="2194111" y="0"/>
                    <a:pt x="1140649" y="604036"/>
                    <a:pt x="570324" y="1588475"/>
                  </a:cubicBezTo>
                  <a:cubicBezTo>
                    <a:pt x="0" y="2572913"/>
                    <a:pt x="0" y="3787263"/>
                    <a:pt x="570324" y="4771701"/>
                  </a:cubicBezTo>
                  <a:cubicBezTo>
                    <a:pt x="1140649" y="5756140"/>
                    <a:pt x="2194111" y="6360176"/>
                    <a:pt x="3331812" y="6355088"/>
                  </a:cubicBezTo>
                  <a:cubicBezTo>
                    <a:pt x="4469513" y="6360176"/>
                    <a:pt x="5522976" y="5756140"/>
                    <a:pt x="6093300" y="4771701"/>
                  </a:cubicBezTo>
                  <a:cubicBezTo>
                    <a:pt x="6663624" y="3787263"/>
                    <a:pt x="6663624" y="2572913"/>
                    <a:pt x="6093300" y="1588475"/>
                  </a:cubicBezTo>
                  <a:cubicBezTo>
                    <a:pt x="5522976" y="604036"/>
                    <a:pt x="4469513" y="0"/>
                    <a:pt x="3331812" y="5088"/>
                  </a:cubicBezTo>
                  <a:close/>
                </a:path>
              </a:pathLst>
            </a:custGeom>
            <a:solidFill>
              <a:srgbClr val="FFFFFF"/>
            </a:solidFill>
          </p:spPr>
        </p:sp>
        <p:sp>
          <p:nvSpPr>
            <p:cNvPr id="6" name="Freeform 6"/>
            <p:cNvSpPr/>
            <p:nvPr/>
          </p:nvSpPr>
          <p:spPr>
            <a:xfrm>
              <a:off x="400267" y="526623"/>
              <a:ext cx="5549466" cy="5296755"/>
            </a:xfrm>
            <a:custGeom>
              <a:avLst/>
              <a:gdLst/>
              <a:ahLst/>
              <a:cxnLst/>
              <a:rect l="l" t="t" r="r" b="b"/>
              <a:pathLst>
                <a:path w="5549466" h="5296755">
                  <a:moveTo>
                    <a:pt x="2774733" y="4237"/>
                  </a:moveTo>
                  <a:cubicBezTo>
                    <a:pt x="1827256" y="0"/>
                    <a:pt x="949932" y="503041"/>
                    <a:pt x="474966" y="1322882"/>
                  </a:cubicBezTo>
                  <a:cubicBezTo>
                    <a:pt x="0" y="2142722"/>
                    <a:pt x="0" y="3154032"/>
                    <a:pt x="474966" y="3973872"/>
                  </a:cubicBezTo>
                  <a:cubicBezTo>
                    <a:pt x="949932" y="4793713"/>
                    <a:pt x="1827256" y="5296754"/>
                    <a:pt x="2774733" y="5292517"/>
                  </a:cubicBezTo>
                  <a:cubicBezTo>
                    <a:pt x="3722210" y="5296754"/>
                    <a:pt x="4599534" y="4793713"/>
                    <a:pt x="5074500" y="3973872"/>
                  </a:cubicBezTo>
                  <a:cubicBezTo>
                    <a:pt x="5549466" y="3154032"/>
                    <a:pt x="5549466" y="2142722"/>
                    <a:pt x="5074500" y="1322882"/>
                  </a:cubicBezTo>
                  <a:cubicBezTo>
                    <a:pt x="4599534" y="503041"/>
                    <a:pt x="3722210" y="0"/>
                    <a:pt x="2774733" y="4237"/>
                  </a:cubicBezTo>
                  <a:close/>
                </a:path>
              </a:pathLst>
            </a:custGeom>
            <a:blipFill>
              <a:blip r:embed="rId6"/>
              <a:stretch>
                <a:fillRect l="-25694" r="-23636"/>
              </a:stretch>
            </a:blipFill>
          </p:spPr>
        </p:sp>
      </p:grpSp>
      <p:sp>
        <p:nvSpPr>
          <p:cNvPr id="7" name="Freeform 7"/>
          <p:cNvSpPr/>
          <p:nvPr/>
        </p:nvSpPr>
        <p:spPr>
          <a:xfrm>
            <a:off x="1545560" y="2063792"/>
            <a:ext cx="1313031" cy="148014"/>
          </a:xfrm>
          <a:custGeom>
            <a:avLst/>
            <a:gdLst/>
            <a:ahLst/>
            <a:cxnLst/>
            <a:rect l="l" t="t" r="r" b="b"/>
            <a:pathLst>
              <a:path w="1313031" h="148014">
                <a:moveTo>
                  <a:pt x="0" y="0"/>
                </a:moveTo>
                <a:lnTo>
                  <a:pt x="1313031" y="0"/>
                </a:lnTo>
                <a:lnTo>
                  <a:pt x="1313031" y="148014"/>
                </a:lnTo>
                <a:lnTo>
                  <a:pt x="0" y="14801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Freeform 8"/>
          <p:cNvSpPr/>
          <p:nvPr/>
        </p:nvSpPr>
        <p:spPr>
          <a:xfrm rot="-5400000">
            <a:off x="17591022" y="7034825"/>
            <a:ext cx="686428" cy="798172"/>
          </a:xfrm>
          <a:custGeom>
            <a:avLst/>
            <a:gdLst/>
            <a:ahLst/>
            <a:cxnLst/>
            <a:rect l="l" t="t" r="r" b="b"/>
            <a:pathLst>
              <a:path w="686428" h="798172">
                <a:moveTo>
                  <a:pt x="0" y="0"/>
                </a:moveTo>
                <a:lnTo>
                  <a:pt x="686428" y="0"/>
                </a:lnTo>
                <a:lnTo>
                  <a:pt x="686428" y="798173"/>
                </a:lnTo>
                <a:lnTo>
                  <a:pt x="0" y="79817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9" name="Freeform 9"/>
          <p:cNvSpPr/>
          <p:nvPr/>
        </p:nvSpPr>
        <p:spPr>
          <a:xfrm rot="-5400000">
            <a:off x="9564081" y="761516"/>
            <a:ext cx="1012238" cy="1177020"/>
          </a:xfrm>
          <a:custGeom>
            <a:avLst/>
            <a:gdLst/>
            <a:ahLst/>
            <a:cxnLst/>
            <a:rect l="l" t="t" r="r" b="b"/>
            <a:pathLst>
              <a:path w="1012238" h="1177020">
                <a:moveTo>
                  <a:pt x="0" y="0"/>
                </a:moveTo>
                <a:lnTo>
                  <a:pt x="1012237" y="0"/>
                </a:lnTo>
                <a:lnTo>
                  <a:pt x="1012237" y="1177020"/>
                </a:lnTo>
                <a:lnTo>
                  <a:pt x="0" y="117702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grpSp>
        <p:nvGrpSpPr>
          <p:cNvPr id="10" name="Group 10"/>
          <p:cNvGrpSpPr/>
          <p:nvPr/>
        </p:nvGrpSpPr>
        <p:grpSpPr>
          <a:xfrm>
            <a:off x="17362952" y="9472201"/>
            <a:ext cx="394956" cy="394174"/>
            <a:chOff x="0" y="0"/>
            <a:chExt cx="526608" cy="525565"/>
          </a:xfrm>
        </p:grpSpPr>
        <p:sp>
          <p:nvSpPr>
            <p:cNvPr id="11" name="Freeform 11"/>
            <p:cNvSpPr/>
            <p:nvPr/>
          </p:nvSpPr>
          <p:spPr>
            <a:xfrm>
              <a:off x="521" y="0"/>
              <a:ext cx="525565" cy="525565"/>
            </a:xfrm>
            <a:custGeom>
              <a:avLst/>
              <a:gdLst/>
              <a:ahLst/>
              <a:cxnLst/>
              <a:rect l="l" t="t" r="r" b="b"/>
              <a:pathLst>
                <a:path w="525565" h="525565">
                  <a:moveTo>
                    <a:pt x="0" y="0"/>
                  </a:moveTo>
                  <a:lnTo>
                    <a:pt x="525565" y="0"/>
                  </a:lnTo>
                  <a:lnTo>
                    <a:pt x="525565" y="525565"/>
                  </a:lnTo>
                  <a:lnTo>
                    <a:pt x="0" y="52556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2" name="TextBox 12"/>
            <p:cNvSpPr txBox="1"/>
            <p:nvPr/>
          </p:nvSpPr>
          <p:spPr>
            <a:xfrm>
              <a:off x="0" y="116065"/>
              <a:ext cx="526608" cy="258808"/>
            </a:xfrm>
            <a:prstGeom prst="rect">
              <a:avLst/>
            </a:prstGeom>
          </p:spPr>
          <p:txBody>
            <a:bodyPr lIns="0" tIns="0" rIns="0" bIns="0" rtlCol="0" anchor="t">
              <a:spAutoFit/>
            </a:bodyPr>
            <a:lstStyle/>
            <a:p>
              <a:pPr algn="ctr">
                <a:lnSpc>
                  <a:spcPts val="1549"/>
                </a:lnSpc>
                <a:spcBef>
                  <a:spcPct val="0"/>
                </a:spcBef>
              </a:pPr>
              <a:r>
                <a:rPr lang="en-US" sz="1106" dirty="0">
                  <a:solidFill>
                    <a:srgbClr val="FFFFFF"/>
                  </a:solidFill>
                  <a:latin typeface="Poppins Bold"/>
                </a:rPr>
                <a:t>10</a:t>
              </a:r>
            </a:p>
          </p:txBody>
        </p:sp>
      </p:grpSp>
      <p:sp>
        <p:nvSpPr>
          <p:cNvPr id="13" name="Freeform 13"/>
          <p:cNvSpPr/>
          <p:nvPr/>
        </p:nvSpPr>
        <p:spPr>
          <a:xfrm>
            <a:off x="551486" y="529091"/>
            <a:ext cx="725473" cy="131276"/>
          </a:xfrm>
          <a:custGeom>
            <a:avLst/>
            <a:gdLst/>
            <a:ahLst/>
            <a:cxnLst/>
            <a:rect l="l" t="t" r="r" b="b"/>
            <a:pathLst>
              <a:path w="725473" h="131276">
                <a:moveTo>
                  <a:pt x="0" y="0"/>
                </a:moveTo>
                <a:lnTo>
                  <a:pt x="725473" y="0"/>
                </a:lnTo>
                <a:lnTo>
                  <a:pt x="725473" y="131276"/>
                </a:lnTo>
                <a:lnTo>
                  <a:pt x="0" y="131276"/>
                </a:lnTo>
                <a:lnTo>
                  <a:pt x="0" y="0"/>
                </a:lnTo>
                <a:close/>
              </a:path>
            </a:pathLst>
          </a:custGeom>
          <a:blipFill>
            <a:blip r:embed="rId13"/>
            <a:stretch>
              <a:fillRect/>
            </a:stretch>
          </a:blipFill>
        </p:spPr>
      </p:sp>
      <p:sp>
        <p:nvSpPr>
          <p:cNvPr id="14" name="TextBox 14"/>
          <p:cNvSpPr txBox="1"/>
          <p:nvPr/>
        </p:nvSpPr>
        <p:spPr>
          <a:xfrm>
            <a:off x="1507460" y="1009650"/>
            <a:ext cx="7275966" cy="848360"/>
          </a:xfrm>
          <a:prstGeom prst="rect">
            <a:avLst/>
          </a:prstGeom>
        </p:spPr>
        <p:txBody>
          <a:bodyPr lIns="0" tIns="0" rIns="0" bIns="0" rtlCol="0" anchor="t">
            <a:spAutoFit/>
          </a:bodyPr>
          <a:lstStyle/>
          <a:p>
            <a:pPr>
              <a:lnSpc>
                <a:spcPts val="6820"/>
              </a:lnSpc>
            </a:pPr>
            <a:r>
              <a:rPr lang="en-US" sz="5500" b="1" dirty="0" err="1">
                <a:solidFill>
                  <a:srgbClr val="201E1E"/>
                </a:solidFill>
                <a:latin typeface="Camber SemiBold" pitchFamily="2" charset="0"/>
              </a:rPr>
              <a:t>Kurikulum</a:t>
            </a:r>
            <a:r>
              <a:rPr lang="en-US" sz="5500" b="1" dirty="0">
                <a:solidFill>
                  <a:srgbClr val="201E1E"/>
                </a:solidFill>
                <a:latin typeface="Camber SemiBold" pitchFamily="2" charset="0"/>
              </a:rPr>
              <a:t> </a:t>
            </a:r>
            <a:r>
              <a:rPr lang="en-US" sz="5500" b="1" dirty="0" err="1">
                <a:solidFill>
                  <a:srgbClr val="201E1E"/>
                </a:solidFill>
                <a:latin typeface="Camber SemiBold" pitchFamily="2" charset="0"/>
              </a:rPr>
              <a:t>i</a:t>
            </a:r>
            <a:r>
              <a:rPr lang="en-US" sz="5500" b="1" dirty="0">
                <a:solidFill>
                  <a:srgbClr val="201E1E"/>
                </a:solidFill>
                <a:latin typeface="Camber SemiBold" pitchFamily="2" charset="0"/>
              </a:rPr>
              <a:t> </a:t>
            </a:r>
            <a:r>
              <a:rPr lang="en-US" sz="5500" b="1" dirty="0" err="1">
                <a:solidFill>
                  <a:srgbClr val="201E1E"/>
                </a:solidFill>
                <a:latin typeface="Camber SemiBold" pitchFamily="2" charset="0"/>
              </a:rPr>
              <a:t>edukacija</a:t>
            </a:r>
            <a:endParaRPr lang="en-US" sz="5500" b="1" dirty="0">
              <a:solidFill>
                <a:srgbClr val="201E1E"/>
              </a:solidFill>
              <a:latin typeface="Camber SemiBold" pitchFamily="2" charset="0"/>
            </a:endParaRPr>
          </a:p>
        </p:txBody>
      </p:sp>
      <p:sp>
        <p:nvSpPr>
          <p:cNvPr id="15" name="TextBox 15"/>
          <p:cNvSpPr txBox="1"/>
          <p:nvPr/>
        </p:nvSpPr>
        <p:spPr>
          <a:xfrm>
            <a:off x="2784240" y="5527321"/>
            <a:ext cx="5293371" cy="362585"/>
          </a:xfrm>
          <a:prstGeom prst="rect">
            <a:avLst/>
          </a:prstGeom>
        </p:spPr>
        <p:txBody>
          <a:bodyPr lIns="0" tIns="0" rIns="0" bIns="0" rtlCol="0" anchor="t">
            <a:spAutoFit/>
          </a:bodyPr>
          <a:lstStyle/>
          <a:p>
            <a:pPr>
              <a:lnSpc>
                <a:spcPts val="2859"/>
              </a:lnSpc>
            </a:pPr>
            <a:r>
              <a:rPr lang="en-US" sz="2000" b="1" dirty="0" err="1">
                <a:solidFill>
                  <a:srgbClr val="201E1E"/>
                </a:solidFill>
                <a:latin typeface="Camber SemiBold" pitchFamily="2" charset="0"/>
              </a:rPr>
              <a:t>Edukacija</a:t>
            </a:r>
            <a:endParaRPr lang="en-US" sz="2000" b="1" dirty="0">
              <a:solidFill>
                <a:srgbClr val="201E1E"/>
              </a:solidFill>
              <a:latin typeface="Camber SemiBold" pitchFamily="2" charset="0"/>
            </a:endParaRPr>
          </a:p>
        </p:txBody>
      </p:sp>
      <p:sp>
        <p:nvSpPr>
          <p:cNvPr id="16" name="TextBox 16"/>
          <p:cNvSpPr txBox="1"/>
          <p:nvPr/>
        </p:nvSpPr>
        <p:spPr>
          <a:xfrm>
            <a:off x="2343615" y="6051831"/>
            <a:ext cx="6800385" cy="1725295"/>
          </a:xfrm>
          <a:prstGeom prst="rect">
            <a:avLst/>
          </a:prstGeom>
        </p:spPr>
        <p:txBody>
          <a:bodyPr wrap="square" lIns="0" tIns="0" rIns="0" bIns="0" rtlCol="0" anchor="t">
            <a:spAutoFit/>
          </a:bodyPr>
          <a:lstStyle/>
          <a:p>
            <a:pPr marL="474979" lvl="1" indent="-237490">
              <a:lnSpc>
                <a:spcPts val="3079"/>
              </a:lnSpc>
              <a:buFont typeface="Arial"/>
              <a:buChar char="•"/>
            </a:pPr>
            <a:r>
              <a:rPr lang="en-US" sz="2000" dirty="0" err="1">
                <a:solidFill>
                  <a:srgbClr val="201E1E"/>
                </a:solidFill>
                <a:latin typeface="Camber 3"/>
              </a:rPr>
              <a:t>Obrazovanje</a:t>
            </a:r>
            <a:r>
              <a:rPr lang="en-US" sz="2000" dirty="0">
                <a:solidFill>
                  <a:srgbClr val="201E1E"/>
                </a:solidFill>
                <a:latin typeface="Camber 3"/>
              </a:rPr>
              <a:t> </a:t>
            </a:r>
            <a:r>
              <a:rPr lang="en-US" sz="2000" dirty="0" err="1">
                <a:solidFill>
                  <a:srgbClr val="201E1E"/>
                </a:solidFill>
                <a:latin typeface="Camber 3"/>
              </a:rPr>
              <a:t>nastavnika</a:t>
            </a:r>
            <a:r>
              <a:rPr lang="en-US" sz="2000" dirty="0">
                <a:solidFill>
                  <a:srgbClr val="201E1E"/>
                </a:solidFill>
                <a:latin typeface="Camber 3"/>
              </a:rPr>
              <a:t> za </a:t>
            </a:r>
            <a:r>
              <a:rPr lang="en-US" sz="2000" dirty="0" err="1">
                <a:solidFill>
                  <a:srgbClr val="201E1E"/>
                </a:solidFill>
                <a:latin typeface="Camber 3"/>
              </a:rPr>
              <a:t>primjenu</a:t>
            </a:r>
            <a:r>
              <a:rPr lang="en-US" sz="2000" dirty="0">
                <a:solidFill>
                  <a:srgbClr val="201E1E"/>
                </a:solidFill>
                <a:latin typeface="Camber 3"/>
              </a:rPr>
              <a:t> </a:t>
            </a:r>
            <a:r>
              <a:rPr lang="en-US" sz="2000" dirty="0" err="1">
                <a:solidFill>
                  <a:srgbClr val="201E1E"/>
                </a:solidFill>
                <a:latin typeface="Camber 3"/>
              </a:rPr>
              <a:t>kurikuluma</a:t>
            </a:r>
            <a:r>
              <a:rPr lang="en-US" sz="2000" dirty="0">
                <a:solidFill>
                  <a:srgbClr val="201E1E"/>
                </a:solidFill>
                <a:latin typeface="Camber 3"/>
              </a:rPr>
              <a:t> (za </a:t>
            </a:r>
            <a:r>
              <a:rPr lang="en-US" sz="2000" dirty="0" err="1">
                <a:solidFill>
                  <a:srgbClr val="201E1E"/>
                </a:solidFill>
                <a:latin typeface="Camber 3"/>
              </a:rPr>
              <a:t>eksperimentalnu</a:t>
            </a:r>
            <a:r>
              <a:rPr lang="en-US" sz="2000" dirty="0">
                <a:solidFill>
                  <a:srgbClr val="201E1E"/>
                </a:solidFill>
                <a:latin typeface="Camber 3"/>
              </a:rPr>
              <a:t> </a:t>
            </a:r>
            <a:r>
              <a:rPr lang="en-US" sz="2000" dirty="0" err="1">
                <a:solidFill>
                  <a:srgbClr val="201E1E"/>
                </a:solidFill>
                <a:latin typeface="Camber 3"/>
              </a:rPr>
              <a:t>i</a:t>
            </a:r>
            <a:r>
              <a:rPr lang="en-US" sz="2000" dirty="0">
                <a:solidFill>
                  <a:srgbClr val="201E1E"/>
                </a:solidFill>
                <a:latin typeface="Camber 3"/>
              </a:rPr>
              <a:t> </a:t>
            </a:r>
            <a:r>
              <a:rPr lang="en-US" sz="2000" dirty="0" err="1">
                <a:solidFill>
                  <a:srgbClr val="201E1E"/>
                </a:solidFill>
                <a:latin typeface="Camber 3"/>
              </a:rPr>
              <a:t>redovitu</a:t>
            </a:r>
            <a:r>
              <a:rPr lang="en-US" sz="2000" dirty="0">
                <a:solidFill>
                  <a:srgbClr val="201E1E"/>
                </a:solidFill>
                <a:latin typeface="Camber 3"/>
              </a:rPr>
              <a:t> </a:t>
            </a:r>
            <a:r>
              <a:rPr lang="en-US" sz="2000" dirty="0" err="1">
                <a:solidFill>
                  <a:srgbClr val="201E1E"/>
                </a:solidFill>
                <a:latin typeface="Camber 3"/>
              </a:rPr>
              <a:t>primjenu</a:t>
            </a:r>
            <a:r>
              <a:rPr lang="en-US" sz="2000" dirty="0">
                <a:solidFill>
                  <a:srgbClr val="201E1E"/>
                </a:solidFill>
                <a:latin typeface="Camber 3"/>
              </a:rPr>
              <a:t>) – </a:t>
            </a:r>
            <a:r>
              <a:rPr lang="en-US" sz="2000" dirty="0" err="1">
                <a:solidFill>
                  <a:srgbClr val="201E1E"/>
                </a:solidFill>
                <a:latin typeface="Camber 3"/>
              </a:rPr>
              <a:t>uživo</a:t>
            </a:r>
            <a:r>
              <a:rPr lang="en-US" sz="2000" dirty="0">
                <a:solidFill>
                  <a:srgbClr val="201E1E"/>
                </a:solidFill>
                <a:latin typeface="Camber 3"/>
              </a:rPr>
              <a:t> </a:t>
            </a:r>
            <a:r>
              <a:rPr lang="en-US" sz="2000" dirty="0" err="1">
                <a:solidFill>
                  <a:srgbClr val="201E1E"/>
                </a:solidFill>
                <a:latin typeface="Camber 3"/>
              </a:rPr>
              <a:t>i</a:t>
            </a:r>
            <a:r>
              <a:rPr lang="en-US" sz="2000" dirty="0">
                <a:solidFill>
                  <a:srgbClr val="201E1E"/>
                </a:solidFill>
                <a:latin typeface="Camber 3"/>
              </a:rPr>
              <a:t> online</a:t>
            </a:r>
          </a:p>
          <a:p>
            <a:pPr>
              <a:lnSpc>
                <a:spcPts val="1399"/>
              </a:lnSpc>
            </a:pPr>
            <a:endParaRPr lang="en-US" sz="2000" dirty="0">
              <a:solidFill>
                <a:srgbClr val="201E1E"/>
              </a:solidFill>
              <a:latin typeface="Camber 3"/>
            </a:endParaRPr>
          </a:p>
          <a:p>
            <a:pPr marL="474979" lvl="1" indent="-237490">
              <a:lnSpc>
                <a:spcPts val="3079"/>
              </a:lnSpc>
              <a:spcBef>
                <a:spcPct val="0"/>
              </a:spcBef>
              <a:buFont typeface="Arial"/>
              <a:buChar char="•"/>
            </a:pPr>
            <a:r>
              <a:rPr lang="en-US" sz="2000" dirty="0" err="1">
                <a:solidFill>
                  <a:srgbClr val="201E1E"/>
                </a:solidFill>
                <a:latin typeface="Camber 3"/>
              </a:rPr>
              <a:t>Obrazovanje</a:t>
            </a:r>
            <a:r>
              <a:rPr lang="en-US" sz="2000" dirty="0">
                <a:solidFill>
                  <a:srgbClr val="201E1E"/>
                </a:solidFill>
                <a:latin typeface="Camber 3"/>
              </a:rPr>
              <a:t> </a:t>
            </a:r>
            <a:r>
              <a:rPr lang="en-US" sz="2000" dirty="0" err="1">
                <a:solidFill>
                  <a:srgbClr val="201E1E"/>
                </a:solidFill>
                <a:latin typeface="Camber 3"/>
              </a:rPr>
              <a:t>odgojno-obrazovnih</a:t>
            </a:r>
            <a:r>
              <a:rPr lang="en-US" sz="2000" dirty="0">
                <a:solidFill>
                  <a:srgbClr val="201E1E"/>
                </a:solidFill>
                <a:latin typeface="Camber 3"/>
              </a:rPr>
              <a:t> </a:t>
            </a:r>
            <a:r>
              <a:rPr lang="en-US" sz="2000" dirty="0" err="1">
                <a:solidFill>
                  <a:srgbClr val="201E1E"/>
                </a:solidFill>
                <a:latin typeface="Camber 3"/>
              </a:rPr>
              <a:t>djelatnika</a:t>
            </a:r>
            <a:r>
              <a:rPr lang="en-US" sz="2000" dirty="0">
                <a:solidFill>
                  <a:srgbClr val="201E1E"/>
                </a:solidFill>
                <a:latin typeface="Camber 3"/>
              </a:rPr>
              <a:t> o </a:t>
            </a:r>
            <a:r>
              <a:rPr lang="en-US" sz="2000" dirty="0" err="1">
                <a:solidFill>
                  <a:srgbClr val="201E1E"/>
                </a:solidFill>
                <a:latin typeface="Camber 3"/>
              </a:rPr>
              <a:t>tehnologijama</a:t>
            </a:r>
            <a:r>
              <a:rPr lang="en-US" sz="2000" dirty="0">
                <a:solidFill>
                  <a:srgbClr val="201E1E"/>
                </a:solidFill>
                <a:latin typeface="Camber 3"/>
              </a:rPr>
              <a:t> u </a:t>
            </a:r>
            <a:r>
              <a:rPr lang="en-US" sz="2000" dirty="0" err="1">
                <a:solidFill>
                  <a:srgbClr val="201E1E"/>
                </a:solidFill>
                <a:latin typeface="Camber 3"/>
              </a:rPr>
              <a:t>nastajanju</a:t>
            </a:r>
            <a:endParaRPr lang="en-US" sz="2000" dirty="0">
              <a:solidFill>
                <a:srgbClr val="201E1E"/>
              </a:solidFill>
              <a:latin typeface="Camber 3"/>
            </a:endParaRPr>
          </a:p>
        </p:txBody>
      </p:sp>
      <p:sp>
        <p:nvSpPr>
          <p:cNvPr id="18" name="TextBox 18"/>
          <p:cNvSpPr txBox="1"/>
          <p:nvPr/>
        </p:nvSpPr>
        <p:spPr>
          <a:xfrm>
            <a:off x="2784240" y="3242634"/>
            <a:ext cx="5293371" cy="362585"/>
          </a:xfrm>
          <a:prstGeom prst="rect">
            <a:avLst/>
          </a:prstGeom>
        </p:spPr>
        <p:txBody>
          <a:bodyPr lIns="0" tIns="0" rIns="0" bIns="0" rtlCol="0" anchor="t">
            <a:spAutoFit/>
          </a:bodyPr>
          <a:lstStyle/>
          <a:p>
            <a:pPr>
              <a:lnSpc>
                <a:spcPts val="2859"/>
              </a:lnSpc>
            </a:pPr>
            <a:r>
              <a:rPr lang="en-US" sz="2000" b="1" dirty="0" err="1">
                <a:solidFill>
                  <a:srgbClr val="201E1E"/>
                </a:solidFill>
                <a:latin typeface="Camber SemiBold" pitchFamily="2" charset="0"/>
              </a:rPr>
              <a:t>Izrada</a:t>
            </a:r>
            <a:r>
              <a:rPr lang="en-US" sz="2000" b="1" dirty="0">
                <a:solidFill>
                  <a:srgbClr val="201E1E"/>
                </a:solidFill>
                <a:latin typeface="Camber SemiBold" pitchFamily="2" charset="0"/>
              </a:rPr>
              <a:t> </a:t>
            </a:r>
            <a:r>
              <a:rPr lang="en-US" sz="2000" b="1" dirty="0" err="1">
                <a:solidFill>
                  <a:srgbClr val="201E1E"/>
                </a:solidFill>
                <a:latin typeface="Camber SemiBold" pitchFamily="2" charset="0"/>
              </a:rPr>
              <a:t>digitalnih</a:t>
            </a:r>
            <a:r>
              <a:rPr lang="en-US" sz="2000" b="1" dirty="0">
                <a:solidFill>
                  <a:srgbClr val="201E1E"/>
                </a:solidFill>
                <a:latin typeface="Camber SemiBold" pitchFamily="2" charset="0"/>
              </a:rPr>
              <a:t> </a:t>
            </a:r>
            <a:r>
              <a:rPr lang="en-US" sz="2000" b="1" dirty="0" err="1">
                <a:solidFill>
                  <a:srgbClr val="201E1E"/>
                </a:solidFill>
                <a:latin typeface="Camber SemiBold" pitchFamily="2" charset="0"/>
              </a:rPr>
              <a:t>obrazovnih</a:t>
            </a:r>
            <a:r>
              <a:rPr lang="en-US" sz="2000" b="1" dirty="0">
                <a:solidFill>
                  <a:srgbClr val="201E1E"/>
                </a:solidFill>
                <a:latin typeface="Camber SemiBold" pitchFamily="2" charset="0"/>
              </a:rPr>
              <a:t> </a:t>
            </a:r>
            <a:r>
              <a:rPr lang="en-US" sz="2000" b="1" dirty="0" err="1">
                <a:solidFill>
                  <a:srgbClr val="201E1E"/>
                </a:solidFill>
                <a:latin typeface="Camber SemiBold" pitchFamily="2" charset="0"/>
              </a:rPr>
              <a:t>sadržaja</a:t>
            </a:r>
            <a:r>
              <a:rPr lang="en-US" sz="2000" b="1" dirty="0">
                <a:solidFill>
                  <a:srgbClr val="201E1E"/>
                </a:solidFill>
                <a:latin typeface="Camber SemiBold" pitchFamily="2" charset="0"/>
              </a:rPr>
              <a:t> </a:t>
            </a:r>
          </a:p>
        </p:txBody>
      </p:sp>
      <p:sp>
        <p:nvSpPr>
          <p:cNvPr id="19" name="TextBox 19"/>
          <p:cNvSpPr txBox="1"/>
          <p:nvPr/>
        </p:nvSpPr>
        <p:spPr>
          <a:xfrm>
            <a:off x="2343615" y="3767144"/>
            <a:ext cx="6439811" cy="1164293"/>
          </a:xfrm>
          <a:prstGeom prst="rect">
            <a:avLst/>
          </a:prstGeom>
        </p:spPr>
        <p:txBody>
          <a:bodyPr wrap="square" lIns="0" tIns="0" rIns="0" bIns="0" rtlCol="0" anchor="t">
            <a:spAutoFit/>
          </a:bodyPr>
          <a:lstStyle/>
          <a:p>
            <a:pPr marL="474979" lvl="1" indent="-237490">
              <a:lnSpc>
                <a:spcPts val="3079"/>
              </a:lnSpc>
              <a:spcBef>
                <a:spcPct val="0"/>
              </a:spcBef>
              <a:buFont typeface="Arial"/>
              <a:buChar char="•"/>
            </a:pPr>
            <a:r>
              <a:rPr lang="en-US" sz="2000" dirty="0" err="1">
                <a:solidFill>
                  <a:srgbClr val="201E1E"/>
                </a:solidFill>
                <a:latin typeface="Camber 3"/>
              </a:rPr>
              <a:t>Digitalni</a:t>
            </a:r>
            <a:r>
              <a:rPr lang="en-US" sz="2000" dirty="0">
                <a:solidFill>
                  <a:srgbClr val="201E1E"/>
                </a:solidFill>
                <a:latin typeface="Camber 3"/>
              </a:rPr>
              <a:t> </a:t>
            </a:r>
            <a:r>
              <a:rPr lang="en-US" sz="2000" dirty="0" err="1">
                <a:solidFill>
                  <a:srgbClr val="201E1E"/>
                </a:solidFill>
                <a:latin typeface="Camber 3"/>
              </a:rPr>
              <a:t>sadržaji</a:t>
            </a:r>
            <a:r>
              <a:rPr lang="en-US" sz="2000" dirty="0">
                <a:solidFill>
                  <a:srgbClr val="201E1E"/>
                </a:solidFill>
                <a:latin typeface="Camber 3"/>
              </a:rPr>
              <a:t> za </a:t>
            </a:r>
            <a:r>
              <a:rPr lang="en-US" sz="2000" dirty="0" err="1">
                <a:solidFill>
                  <a:srgbClr val="201E1E"/>
                </a:solidFill>
                <a:latin typeface="Camber 3"/>
              </a:rPr>
              <a:t>izvannastavne</a:t>
            </a:r>
            <a:r>
              <a:rPr lang="en-US" sz="2000" dirty="0">
                <a:solidFill>
                  <a:srgbClr val="201E1E"/>
                </a:solidFill>
                <a:latin typeface="Camber 3"/>
              </a:rPr>
              <a:t> </a:t>
            </a:r>
            <a:r>
              <a:rPr lang="en-US" sz="2000" dirty="0" err="1">
                <a:solidFill>
                  <a:srgbClr val="201E1E"/>
                </a:solidFill>
                <a:latin typeface="Camber 3"/>
              </a:rPr>
              <a:t>aktivnosti</a:t>
            </a:r>
            <a:r>
              <a:rPr lang="en-US" sz="2000" dirty="0">
                <a:solidFill>
                  <a:srgbClr val="201E1E"/>
                </a:solidFill>
                <a:latin typeface="Camber 3"/>
              </a:rPr>
              <a:t> </a:t>
            </a:r>
            <a:r>
              <a:rPr lang="en-US" sz="2000" dirty="0" err="1">
                <a:solidFill>
                  <a:srgbClr val="201E1E"/>
                </a:solidFill>
                <a:latin typeface="Camber 3"/>
              </a:rPr>
              <a:t>i</a:t>
            </a:r>
            <a:r>
              <a:rPr lang="en-US" sz="2000" dirty="0">
                <a:solidFill>
                  <a:srgbClr val="201E1E"/>
                </a:solidFill>
                <a:latin typeface="Camber 3"/>
              </a:rPr>
              <a:t> </a:t>
            </a:r>
            <a:r>
              <a:rPr lang="en-US" sz="2000" dirty="0" err="1">
                <a:solidFill>
                  <a:srgbClr val="201E1E"/>
                </a:solidFill>
                <a:latin typeface="Camber 3"/>
              </a:rPr>
              <a:t>fakultativni</a:t>
            </a:r>
            <a:r>
              <a:rPr lang="en-US" sz="2000" dirty="0">
                <a:solidFill>
                  <a:srgbClr val="201E1E"/>
                </a:solidFill>
                <a:latin typeface="Camber 3"/>
              </a:rPr>
              <a:t> </a:t>
            </a:r>
            <a:r>
              <a:rPr lang="en-US" sz="2000" dirty="0" err="1">
                <a:solidFill>
                  <a:srgbClr val="201E1E"/>
                </a:solidFill>
                <a:latin typeface="Camber 3"/>
              </a:rPr>
              <a:t>predmet</a:t>
            </a:r>
            <a:r>
              <a:rPr lang="en-US" sz="2000" dirty="0">
                <a:solidFill>
                  <a:srgbClr val="201E1E"/>
                </a:solidFill>
                <a:latin typeface="Camber 3"/>
              </a:rPr>
              <a:t> </a:t>
            </a:r>
            <a:r>
              <a:rPr lang="en-US" sz="2000" dirty="0" err="1">
                <a:solidFill>
                  <a:srgbClr val="201E1E"/>
                </a:solidFill>
                <a:latin typeface="Camber 3"/>
              </a:rPr>
              <a:t>kao</a:t>
            </a:r>
            <a:r>
              <a:rPr lang="en-US" sz="2000" dirty="0">
                <a:solidFill>
                  <a:srgbClr val="201E1E"/>
                </a:solidFill>
                <a:latin typeface="Camber 3"/>
              </a:rPr>
              <a:t> </a:t>
            </a:r>
            <a:r>
              <a:rPr lang="en-US" sz="2000" dirty="0" err="1">
                <a:solidFill>
                  <a:srgbClr val="201E1E"/>
                </a:solidFill>
                <a:latin typeface="Camber 3"/>
              </a:rPr>
              <a:t>podrška</a:t>
            </a:r>
            <a:r>
              <a:rPr lang="en-US" sz="2000" dirty="0">
                <a:solidFill>
                  <a:srgbClr val="201E1E"/>
                </a:solidFill>
                <a:latin typeface="Camber 3"/>
              </a:rPr>
              <a:t> </a:t>
            </a:r>
            <a:r>
              <a:rPr lang="en-US" sz="2000" dirty="0" err="1">
                <a:solidFill>
                  <a:srgbClr val="201E1E"/>
                </a:solidFill>
                <a:latin typeface="Camber 3"/>
              </a:rPr>
              <a:t>primjeni</a:t>
            </a:r>
            <a:r>
              <a:rPr lang="en-US" sz="2000" dirty="0">
                <a:solidFill>
                  <a:srgbClr val="201E1E"/>
                </a:solidFill>
                <a:latin typeface="Camber 3"/>
              </a:rPr>
              <a:t> </a:t>
            </a:r>
            <a:r>
              <a:rPr lang="en-US" sz="2000" dirty="0" err="1">
                <a:solidFill>
                  <a:srgbClr val="201E1E"/>
                </a:solidFill>
                <a:latin typeface="Camber 3"/>
              </a:rPr>
              <a:t>razvijenih</a:t>
            </a:r>
            <a:r>
              <a:rPr lang="en-US" sz="2000" dirty="0">
                <a:solidFill>
                  <a:srgbClr val="201E1E"/>
                </a:solidFill>
                <a:latin typeface="Camber 3"/>
              </a:rPr>
              <a:t> </a:t>
            </a:r>
            <a:r>
              <a:rPr lang="en-US" sz="2000" dirty="0" err="1">
                <a:solidFill>
                  <a:srgbClr val="201E1E"/>
                </a:solidFill>
                <a:latin typeface="Camber 3"/>
              </a:rPr>
              <a:t>kurikuluma</a:t>
            </a:r>
            <a:endParaRPr lang="en-US" sz="2000" dirty="0">
              <a:solidFill>
                <a:srgbClr val="201E1E"/>
              </a:solidFill>
              <a:latin typeface="Camber 3"/>
            </a:endParaRPr>
          </a:p>
        </p:txBody>
      </p:sp>
      <p:grpSp>
        <p:nvGrpSpPr>
          <p:cNvPr id="20" name="Group 20"/>
          <p:cNvGrpSpPr/>
          <p:nvPr/>
        </p:nvGrpSpPr>
        <p:grpSpPr>
          <a:xfrm>
            <a:off x="1507460" y="3001952"/>
            <a:ext cx="874255" cy="872524"/>
            <a:chOff x="0" y="0"/>
            <a:chExt cx="1165673" cy="1163366"/>
          </a:xfrm>
        </p:grpSpPr>
        <p:sp>
          <p:nvSpPr>
            <p:cNvPr id="21" name="Freeform 21"/>
            <p:cNvSpPr/>
            <p:nvPr/>
          </p:nvSpPr>
          <p:spPr>
            <a:xfrm>
              <a:off x="1154" y="0"/>
              <a:ext cx="1163366" cy="1163366"/>
            </a:xfrm>
            <a:custGeom>
              <a:avLst/>
              <a:gdLst/>
              <a:ahLst/>
              <a:cxnLst/>
              <a:rect l="l" t="t" r="r" b="b"/>
              <a:pathLst>
                <a:path w="1163366" h="1163366">
                  <a:moveTo>
                    <a:pt x="0" y="0"/>
                  </a:moveTo>
                  <a:lnTo>
                    <a:pt x="1163365" y="0"/>
                  </a:lnTo>
                  <a:lnTo>
                    <a:pt x="1163365" y="1163366"/>
                  </a:lnTo>
                  <a:lnTo>
                    <a:pt x="0" y="116336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22" name="TextBox 22"/>
            <p:cNvSpPr txBox="1"/>
            <p:nvPr/>
          </p:nvSpPr>
          <p:spPr>
            <a:xfrm>
              <a:off x="0" y="315398"/>
              <a:ext cx="1165673" cy="564748"/>
            </a:xfrm>
            <a:prstGeom prst="rect">
              <a:avLst/>
            </a:prstGeom>
          </p:spPr>
          <p:txBody>
            <a:bodyPr lIns="0" tIns="0" rIns="0" bIns="0" rtlCol="0" anchor="t">
              <a:spAutoFit/>
            </a:bodyPr>
            <a:lstStyle/>
            <a:p>
              <a:pPr algn="ctr">
                <a:lnSpc>
                  <a:spcPts val="3429"/>
                </a:lnSpc>
                <a:spcBef>
                  <a:spcPct val="0"/>
                </a:spcBef>
              </a:pPr>
              <a:r>
                <a:rPr lang="en-US" sz="2449" dirty="0">
                  <a:solidFill>
                    <a:srgbClr val="FFFFFF"/>
                  </a:solidFill>
                  <a:latin typeface="Poppins Bold"/>
                </a:rPr>
                <a:t>02</a:t>
              </a:r>
            </a:p>
          </p:txBody>
        </p:sp>
      </p:grpSp>
      <p:grpSp>
        <p:nvGrpSpPr>
          <p:cNvPr id="23" name="Group 23"/>
          <p:cNvGrpSpPr/>
          <p:nvPr/>
        </p:nvGrpSpPr>
        <p:grpSpPr>
          <a:xfrm>
            <a:off x="1507460" y="5226931"/>
            <a:ext cx="874255" cy="872524"/>
            <a:chOff x="0" y="0"/>
            <a:chExt cx="1165673" cy="1163366"/>
          </a:xfrm>
        </p:grpSpPr>
        <p:sp>
          <p:nvSpPr>
            <p:cNvPr id="24" name="Freeform 24"/>
            <p:cNvSpPr/>
            <p:nvPr/>
          </p:nvSpPr>
          <p:spPr>
            <a:xfrm>
              <a:off x="1154" y="0"/>
              <a:ext cx="1163366" cy="1163366"/>
            </a:xfrm>
            <a:custGeom>
              <a:avLst/>
              <a:gdLst/>
              <a:ahLst/>
              <a:cxnLst/>
              <a:rect l="l" t="t" r="r" b="b"/>
              <a:pathLst>
                <a:path w="1163366" h="1163366">
                  <a:moveTo>
                    <a:pt x="0" y="0"/>
                  </a:moveTo>
                  <a:lnTo>
                    <a:pt x="1163365" y="0"/>
                  </a:lnTo>
                  <a:lnTo>
                    <a:pt x="1163365" y="1163366"/>
                  </a:lnTo>
                  <a:lnTo>
                    <a:pt x="0" y="116336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25" name="TextBox 25"/>
            <p:cNvSpPr txBox="1"/>
            <p:nvPr/>
          </p:nvSpPr>
          <p:spPr>
            <a:xfrm>
              <a:off x="0" y="340011"/>
              <a:ext cx="1165673" cy="564748"/>
            </a:xfrm>
            <a:prstGeom prst="rect">
              <a:avLst/>
            </a:prstGeom>
          </p:spPr>
          <p:txBody>
            <a:bodyPr lIns="0" tIns="0" rIns="0" bIns="0" rtlCol="0" anchor="t">
              <a:spAutoFit/>
            </a:bodyPr>
            <a:lstStyle/>
            <a:p>
              <a:pPr algn="ctr">
                <a:lnSpc>
                  <a:spcPts val="3429"/>
                </a:lnSpc>
                <a:spcBef>
                  <a:spcPct val="0"/>
                </a:spcBef>
              </a:pPr>
              <a:r>
                <a:rPr lang="en-US" sz="2449" dirty="0">
                  <a:solidFill>
                    <a:srgbClr val="FFFFFF"/>
                  </a:solidFill>
                  <a:latin typeface="Poppins Bold"/>
                </a:rPr>
                <a:t>03</a:t>
              </a:r>
            </a:p>
          </p:txBody>
        </p:sp>
      </p:grpSp>
      <p:sp>
        <p:nvSpPr>
          <p:cNvPr id="17" name="TextBox 19">
            <a:extLst>
              <a:ext uri="{FF2B5EF4-FFF2-40B4-BE49-F238E27FC236}">
                <a16:creationId xmlns:a16="http://schemas.microsoft.com/office/drawing/2014/main" id="{BEA9CCED-C060-852D-F177-0FCDDCAE2BC2}"/>
              </a:ext>
            </a:extLst>
          </p:cNvPr>
          <p:cNvSpPr txBox="1"/>
          <p:nvPr/>
        </p:nvSpPr>
        <p:spPr>
          <a:xfrm>
            <a:off x="16519189" y="9541727"/>
            <a:ext cx="749636" cy="207645"/>
          </a:xfrm>
          <a:prstGeom prst="rect">
            <a:avLst/>
          </a:prstGeom>
        </p:spPr>
        <p:txBody>
          <a:bodyPr lIns="0" tIns="0" rIns="0" bIns="0" rtlCol="0" anchor="t">
            <a:spAutoFit/>
          </a:bodyPr>
          <a:lstStyle/>
          <a:p>
            <a:pPr algn="r">
              <a:lnSpc>
                <a:spcPts val="1680"/>
              </a:lnSpc>
              <a:spcBef>
                <a:spcPct val="0"/>
              </a:spcBef>
            </a:pPr>
            <a:r>
              <a:rPr lang="en-US" sz="1200" dirty="0" err="1">
                <a:solidFill>
                  <a:schemeClr val="bg1"/>
                </a:solidFill>
                <a:latin typeface="Poppins"/>
              </a:rPr>
              <a:t>Stranica</a:t>
            </a:r>
            <a:endParaRPr lang="en-US" sz="1200" dirty="0">
              <a:solidFill>
                <a:schemeClr val="bg1"/>
              </a:solidFill>
              <a:latin typeface="Poppins"/>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362952" y="9472201"/>
            <a:ext cx="394956" cy="394174"/>
            <a:chOff x="0" y="0"/>
            <a:chExt cx="526608" cy="525565"/>
          </a:xfrm>
        </p:grpSpPr>
        <p:sp>
          <p:nvSpPr>
            <p:cNvPr id="3" name="Freeform 3"/>
            <p:cNvSpPr/>
            <p:nvPr/>
          </p:nvSpPr>
          <p:spPr>
            <a:xfrm>
              <a:off x="521" y="0"/>
              <a:ext cx="525565" cy="525565"/>
            </a:xfrm>
            <a:custGeom>
              <a:avLst/>
              <a:gdLst/>
              <a:ahLst/>
              <a:cxnLst/>
              <a:rect l="l" t="t" r="r" b="b"/>
              <a:pathLst>
                <a:path w="525565" h="525565">
                  <a:moveTo>
                    <a:pt x="0" y="0"/>
                  </a:moveTo>
                  <a:lnTo>
                    <a:pt x="525565" y="0"/>
                  </a:lnTo>
                  <a:lnTo>
                    <a:pt x="525565" y="525565"/>
                  </a:lnTo>
                  <a:lnTo>
                    <a:pt x="0" y="52556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TextBox 4"/>
            <p:cNvSpPr txBox="1"/>
            <p:nvPr/>
          </p:nvSpPr>
          <p:spPr>
            <a:xfrm>
              <a:off x="0" y="133379"/>
              <a:ext cx="526608" cy="258808"/>
            </a:xfrm>
            <a:prstGeom prst="rect">
              <a:avLst/>
            </a:prstGeom>
          </p:spPr>
          <p:txBody>
            <a:bodyPr lIns="0" tIns="0" rIns="0" bIns="0" rtlCol="0" anchor="t">
              <a:spAutoFit/>
            </a:bodyPr>
            <a:lstStyle/>
            <a:p>
              <a:pPr algn="ctr">
                <a:lnSpc>
                  <a:spcPts val="1549"/>
                </a:lnSpc>
                <a:spcBef>
                  <a:spcPct val="0"/>
                </a:spcBef>
              </a:pPr>
              <a:r>
                <a:rPr lang="en-US" sz="1106" dirty="0">
                  <a:solidFill>
                    <a:srgbClr val="FFFFFF"/>
                  </a:solidFill>
                  <a:latin typeface="Poppins Bold"/>
                </a:rPr>
                <a:t>11</a:t>
              </a:r>
            </a:p>
          </p:txBody>
        </p:sp>
      </p:grpSp>
      <p:sp>
        <p:nvSpPr>
          <p:cNvPr id="5" name="Freeform 5"/>
          <p:cNvSpPr/>
          <p:nvPr/>
        </p:nvSpPr>
        <p:spPr>
          <a:xfrm>
            <a:off x="-5458480" y="3159930"/>
            <a:ext cx="9279410" cy="9279410"/>
          </a:xfrm>
          <a:custGeom>
            <a:avLst/>
            <a:gdLst/>
            <a:ahLst/>
            <a:cxnLst/>
            <a:rect l="l" t="t" r="r" b="b"/>
            <a:pathLst>
              <a:path w="9279410" h="9279410">
                <a:moveTo>
                  <a:pt x="0" y="0"/>
                </a:moveTo>
                <a:lnTo>
                  <a:pt x="9279411" y="0"/>
                </a:lnTo>
                <a:lnTo>
                  <a:pt x="9279411" y="9279410"/>
                </a:lnTo>
                <a:lnTo>
                  <a:pt x="0" y="927941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4129036" y="2138383"/>
            <a:ext cx="1313031" cy="148014"/>
          </a:xfrm>
          <a:custGeom>
            <a:avLst/>
            <a:gdLst/>
            <a:ahLst/>
            <a:cxnLst/>
            <a:rect l="l" t="t" r="r" b="b"/>
            <a:pathLst>
              <a:path w="1313031" h="148014">
                <a:moveTo>
                  <a:pt x="0" y="0"/>
                </a:moveTo>
                <a:lnTo>
                  <a:pt x="1313031" y="0"/>
                </a:lnTo>
                <a:lnTo>
                  <a:pt x="1313031" y="148014"/>
                </a:lnTo>
                <a:lnTo>
                  <a:pt x="0" y="14801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TextBox 7"/>
          <p:cNvSpPr txBox="1"/>
          <p:nvPr/>
        </p:nvSpPr>
        <p:spPr>
          <a:xfrm>
            <a:off x="4090936" y="1009650"/>
            <a:ext cx="7085711" cy="848360"/>
          </a:xfrm>
          <a:prstGeom prst="rect">
            <a:avLst/>
          </a:prstGeom>
        </p:spPr>
        <p:txBody>
          <a:bodyPr lIns="0" tIns="0" rIns="0" bIns="0" rtlCol="0" anchor="t">
            <a:spAutoFit/>
          </a:bodyPr>
          <a:lstStyle/>
          <a:p>
            <a:pPr>
              <a:lnSpc>
                <a:spcPts val="6820"/>
              </a:lnSpc>
            </a:pPr>
            <a:r>
              <a:rPr lang="en-US" sz="5500" b="1" dirty="0" err="1">
                <a:solidFill>
                  <a:srgbClr val="201E1E"/>
                </a:solidFill>
                <a:latin typeface="Camber SemiBold" pitchFamily="2" charset="0"/>
              </a:rPr>
              <a:t>Istraživanje</a:t>
            </a:r>
            <a:endParaRPr lang="en-US" sz="5500" b="1" dirty="0">
              <a:solidFill>
                <a:srgbClr val="201E1E"/>
              </a:solidFill>
              <a:latin typeface="Camber SemiBold" pitchFamily="2" charset="0"/>
            </a:endParaRPr>
          </a:p>
        </p:txBody>
      </p:sp>
      <p:sp>
        <p:nvSpPr>
          <p:cNvPr id="8" name="Freeform 8"/>
          <p:cNvSpPr/>
          <p:nvPr/>
        </p:nvSpPr>
        <p:spPr>
          <a:xfrm rot="-5400000">
            <a:off x="10951803" y="830213"/>
            <a:ext cx="1012238" cy="1177020"/>
          </a:xfrm>
          <a:custGeom>
            <a:avLst/>
            <a:gdLst/>
            <a:ahLst/>
            <a:cxnLst/>
            <a:rect l="l" t="t" r="r" b="b"/>
            <a:pathLst>
              <a:path w="1012238" h="1177020">
                <a:moveTo>
                  <a:pt x="0" y="0"/>
                </a:moveTo>
                <a:lnTo>
                  <a:pt x="1012238" y="0"/>
                </a:lnTo>
                <a:lnTo>
                  <a:pt x="1012238" y="1177021"/>
                </a:lnTo>
                <a:lnTo>
                  <a:pt x="0" y="117702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Freeform 9"/>
          <p:cNvSpPr/>
          <p:nvPr/>
        </p:nvSpPr>
        <p:spPr>
          <a:xfrm>
            <a:off x="551486" y="529091"/>
            <a:ext cx="725473" cy="131276"/>
          </a:xfrm>
          <a:custGeom>
            <a:avLst/>
            <a:gdLst/>
            <a:ahLst/>
            <a:cxnLst/>
            <a:rect l="l" t="t" r="r" b="b"/>
            <a:pathLst>
              <a:path w="725473" h="131276">
                <a:moveTo>
                  <a:pt x="0" y="0"/>
                </a:moveTo>
                <a:lnTo>
                  <a:pt x="725473" y="0"/>
                </a:lnTo>
                <a:lnTo>
                  <a:pt x="725473" y="131276"/>
                </a:lnTo>
                <a:lnTo>
                  <a:pt x="0" y="131276"/>
                </a:lnTo>
                <a:lnTo>
                  <a:pt x="0" y="0"/>
                </a:lnTo>
                <a:close/>
              </a:path>
            </a:pathLst>
          </a:custGeom>
          <a:blipFill>
            <a:blip r:embed="rId8"/>
            <a:stretch>
              <a:fillRect/>
            </a:stretch>
          </a:blipFill>
        </p:spPr>
      </p:sp>
      <p:sp>
        <p:nvSpPr>
          <p:cNvPr id="11" name="TextBox 11"/>
          <p:cNvSpPr txBox="1"/>
          <p:nvPr/>
        </p:nvSpPr>
        <p:spPr>
          <a:xfrm>
            <a:off x="4129037" y="2832759"/>
            <a:ext cx="10120364" cy="5280805"/>
          </a:xfrm>
          <a:prstGeom prst="rect">
            <a:avLst/>
          </a:prstGeom>
        </p:spPr>
        <p:txBody>
          <a:bodyPr wrap="square" lIns="0" tIns="0" rIns="0" bIns="0" rtlCol="0" anchor="t">
            <a:spAutoFit/>
          </a:bodyPr>
          <a:lstStyle/>
          <a:p>
            <a:pPr marL="474979" lvl="1" indent="-237490">
              <a:lnSpc>
                <a:spcPts val="3079"/>
              </a:lnSpc>
              <a:buFont typeface="Arial"/>
              <a:buChar char="•"/>
            </a:pPr>
            <a:r>
              <a:rPr lang="en-US" sz="2000" dirty="0">
                <a:solidFill>
                  <a:srgbClr val="201E1E"/>
                </a:solidFill>
                <a:latin typeface="Camber 3"/>
              </a:rPr>
              <a:t>Program </a:t>
            </a:r>
            <a:r>
              <a:rPr lang="en-US" sz="2000" dirty="0" err="1">
                <a:solidFill>
                  <a:srgbClr val="201E1E"/>
                </a:solidFill>
                <a:latin typeface="Camber 3"/>
              </a:rPr>
              <a:t>edukacije</a:t>
            </a:r>
            <a:r>
              <a:rPr lang="en-US" sz="2000" dirty="0">
                <a:solidFill>
                  <a:srgbClr val="201E1E"/>
                </a:solidFill>
                <a:latin typeface="Camber 3"/>
              </a:rPr>
              <a:t> </a:t>
            </a:r>
            <a:r>
              <a:rPr lang="en-US" sz="2000" dirty="0" err="1">
                <a:solidFill>
                  <a:srgbClr val="201E1E"/>
                </a:solidFill>
                <a:latin typeface="Camber 3"/>
              </a:rPr>
              <a:t>i</a:t>
            </a:r>
            <a:r>
              <a:rPr lang="en-US" sz="2000" dirty="0">
                <a:solidFill>
                  <a:srgbClr val="201E1E"/>
                </a:solidFill>
                <a:latin typeface="Camber 3"/>
              </a:rPr>
              <a:t> </a:t>
            </a:r>
            <a:r>
              <a:rPr lang="en-US" sz="2000" dirty="0" err="1">
                <a:solidFill>
                  <a:srgbClr val="201E1E"/>
                </a:solidFill>
                <a:latin typeface="Camber 3"/>
              </a:rPr>
              <a:t>sadržaji</a:t>
            </a:r>
            <a:r>
              <a:rPr lang="en-US" sz="2000" dirty="0">
                <a:solidFill>
                  <a:srgbClr val="201E1E"/>
                </a:solidFill>
                <a:latin typeface="Camber 3"/>
              </a:rPr>
              <a:t> za </a:t>
            </a:r>
            <a:r>
              <a:rPr lang="en-US" sz="2000" dirty="0" err="1">
                <a:solidFill>
                  <a:srgbClr val="201E1E"/>
                </a:solidFill>
                <a:latin typeface="Camber 3"/>
              </a:rPr>
              <a:t>izvannastavnu</a:t>
            </a:r>
            <a:r>
              <a:rPr lang="en-US" sz="2000" dirty="0">
                <a:solidFill>
                  <a:srgbClr val="201E1E"/>
                </a:solidFill>
                <a:latin typeface="Camber 3"/>
              </a:rPr>
              <a:t> </a:t>
            </a:r>
            <a:r>
              <a:rPr lang="en-US" sz="2000" dirty="0" err="1">
                <a:solidFill>
                  <a:srgbClr val="201E1E"/>
                </a:solidFill>
                <a:latin typeface="Camber 3"/>
              </a:rPr>
              <a:t>aktivnost</a:t>
            </a:r>
            <a:r>
              <a:rPr lang="en-US" sz="2000" dirty="0">
                <a:solidFill>
                  <a:srgbClr val="201E1E"/>
                </a:solidFill>
                <a:latin typeface="Camber 3"/>
              </a:rPr>
              <a:t> </a:t>
            </a:r>
            <a:r>
              <a:rPr lang="en-US" sz="2000" dirty="0" err="1">
                <a:solidFill>
                  <a:srgbClr val="201E1E"/>
                </a:solidFill>
                <a:latin typeface="Camber 3"/>
              </a:rPr>
              <a:t>odnosno</a:t>
            </a:r>
            <a:r>
              <a:rPr lang="en-US" sz="2000" dirty="0">
                <a:solidFill>
                  <a:srgbClr val="201E1E"/>
                </a:solidFill>
                <a:latin typeface="Camber 3"/>
              </a:rPr>
              <a:t> </a:t>
            </a:r>
            <a:r>
              <a:rPr lang="en-US" sz="2000" dirty="0" err="1">
                <a:solidFill>
                  <a:srgbClr val="201E1E"/>
                </a:solidFill>
                <a:latin typeface="Camber 3"/>
              </a:rPr>
              <a:t>fakultativni</a:t>
            </a:r>
            <a:r>
              <a:rPr lang="en-US" sz="2000" dirty="0">
                <a:solidFill>
                  <a:srgbClr val="201E1E"/>
                </a:solidFill>
                <a:latin typeface="Camber 3"/>
              </a:rPr>
              <a:t> </a:t>
            </a:r>
            <a:r>
              <a:rPr lang="en-US" sz="2000" dirty="0" err="1">
                <a:solidFill>
                  <a:srgbClr val="201E1E"/>
                </a:solidFill>
                <a:latin typeface="Camber 3"/>
              </a:rPr>
              <a:t>predmet</a:t>
            </a:r>
            <a:r>
              <a:rPr lang="en-US" sz="2000" dirty="0">
                <a:solidFill>
                  <a:srgbClr val="201E1E"/>
                </a:solidFill>
                <a:latin typeface="Camber 3"/>
              </a:rPr>
              <a:t> </a:t>
            </a:r>
            <a:r>
              <a:rPr lang="en-US" sz="2000" dirty="0" err="1">
                <a:solidFill>
                  <a:srgbClr val="201E1E"/>
                </a:solidFill>
                <a:latin typeface="Camber 3"/>
              </a:rPr>
              <a:t>temeljit</a:t>
            </a:r>
            <a:r>
              <a:rPr lang="en-US" sz="2000" dirty="0">
                <a:solidFill>
                  <a:srgbClr val="201E1E"/>
                </a:solidFill>
                <a:latin typeface="Camber 3"/>
              </a:rPr>
              <a:t> </a:t>
            </a:r>
            <a:r>
              <a:rPr lang="en-US" sz="2000" dirty="0" err="1">
                <a:solidFill>
                  <a:srgbClr val="201E1E"/>
                </a:solidFill>
                <a:latin typeface="Camber 3"/>
              </a:rPr>
              <a:t>će</a:t>
            </a:r>
            <a:r>
              <a:rPr lang="en-US" sz="2000" dirty="0">
                <a:solidFill>
                  <a:srgbClr val="201E1E"/>
                </a:solidFill>
                <a:latin typeface="Camber 3"/>
              </a:rPr>
              <a:t> se </a:t>
            </a:r>
            <a:r>
              <a:rPr lang="en-US" sz="2000" dirty="0" err="1">
                <a:solidFill>
                  <a:srgbClr val="201E1E"/>
                </a:solidFill>
                <a:latin typeface="Camber 3"/>
              </a:rPr>
              <a:t>na</a:t>
            </a:r>
            <a:r>
              <a:rPr lang="en-US" sz="2000" dirty="0">
                <a:solidFill>
                  <a:srgbClr val="201E1E"/>
                </a:solidFill>
                <a:latin typeface="Camber 3"/>
              </a:rPr>
              <a:t> </a:t>
            </a:r>
            <a:r>
              <a:rPr lang="en-US" sz="2000" dirty="0" err="1">
                <a:solidFill>
                  <a:srgbClr val="01AC4D"/>
                </a:solidFill>
                <a:latin typeface="Camber 3"/>
              </a:rPr>
              <a:t>dubinskom</a:t>
            </a:r>
            <a:r>
              <a:rPr lang="en-US" sz="2000" dirty="0">
                <a:solidFill>
                  <a:srgbClr val="01AC4D"/>
                </a:solidFill>
                <a:latin typeface="Camber 3"/>
              </a:rPr>
              <a:t> </a:t>
            </a:r>
            <a:r>
              <a:rPr lang="en-US" sz="2000" dirty="0" err="1">
                <a:solidFill>
                  <a:srgbClr val="01AC4D"/>
                </a:solidFill>
                <a:latin typeface="Camber 3"/>
              </a:rPr>
              <a:t>istraživanju</a:t>
            </a:r>
            <a:r>
              <a:rPr lang="en-US" sz="2000" dirty="0">
                <a:solidFill>
                  <a:srgbClr val="201E1E"/>
                </a:solidFill>
                <a:latin typeface="Camber 3"/>
              </a:rPr>
              <a:t> </a:t>
            </a:r>
            <a:r>
              <a:rPr lang="en-US" sz="2000" dirty="0" err="1">
                <a:solidFill>
                  <a:srgbClr val="201E1E"/>
                </a:solidFill>
                <a:latin typeface="Camber 3"/>
              </a:rPr>
              <a:t>koje</a:t>
            </a:r>
            <a:r>
              <a:rPr lang="en-US" sz="2000" dirty="0">
                <a:solidFill>
                  <a:srgbClr val="201E1E"/>
                </a:solidFill>
                <a:latin typeface="Camber 3"/>
              </a:rPr>
              <a:t> </a:t>
            </a:r>
            <a:r>
              <a:rPr lang="en-US" sz="2000" dirty="0" err="1">
                <a:solidFill>
                  <a:srgbClr val="201E1E"/>
                </a:solidFill>
                <a:latin typeface="Camber 3"/>
              </a:rPr>
              <a:t>će</a:t>
            </a:r>
            <a:r>
              <a:rPr lang="en-US" sz="2000" dirty="0">
                <a:solidFill>
                  <a:srgbClr val="201E1E"/>
                </a:solidFill>
                <a:latin typeface="Camber 3"/>
              </a:rPr>
              <a:t> se </a:t>
            </a:r>
            <a:r>
              <a:rPr lang="en-US" sz="2000" dirty="0" err="1">
                <a:solidFill>
                  <a:srgbClr val="201E1E"/>
                </a:solidFill>
                <a:latin typeface="Camber 3"/>
              </a:rPr>
              <a:t>provoditi</a:t>
            </a:r>
            <a:r>
              <a:rPr lang="en-US" sz="2000" dirty="0">
                <a:solidFill>
                  <a:srgbClr val="201E1E"/>
                </a:solidFill>
                <a:latin typeface="Camber 3"/>
              </a:rPr>
              <a:t> </a:t>
            </a:r>
            <a:r>
              <a:rPr lang="en-US" sz="2000" dirty="0" err="1">
                <a:solidFill>
                  <a:srgbClr val="201E1E"/>
                </a:solidFill>
                <a:latin typeface="Camber 3"/>
              </a:rPr>
              <a:t>tijekom</a:t>
            </a:r>
            <a:r>
              <a:rPr lang="en-US" sz="2000" dirty="0">
                <a:solidFill>
                  <a:srgbClr val="201E1E"/>
                </a:solidFill>
                <a:latin typeface="Camber 3"/>
              </a:rPr>
              <a:t> </a:t>
            </a:r>
            <a:r>
              <a:rPr lang="en-US" sz="2000" dirty="0" err="1">
                <a:solidFill>
                  <a:srgbClr val="201E1E"/>
                </a:solidFill>
                <a:latin typeface="Camber 3"/>
              </a:rPr>
              <a:t>cijelog</a:t>
            </a:r>
            <a:r>
              <a:rPr lang="en-US" sz="2000" dirty="0">
                <a:solidFill>
                  <a:srgbClr val="201E1E"/>
                </a:solidFill>
                <a:latin typeface="Camber 3"/>
              </a:rPr>
              <a:t> </a:t>
            </a:r>
            <a:r>
              <a:rPr lang="en-US" sz="2000" dirty="0" err="1">
                <a:solidFill>
                  <a:srgbClr val="201E1E"/>
                </a:solidFill>
                <a:latin typeface="Camber 3"/>
              </a:rPr>
              <a:t>razdoblja</a:t>
            </a:r>
            <a:r>
              <a:rPr lang="en-US" sz="2000" dirty="0">
                <a:solidFill>
                  <a:srgbClr val="201E1E"/>
                </a:solidFill>
                <a:latin typeface="Camber 3"/>
              </a:rPr>
              <a:t> </a:t>
            </a:r>
            <a:r>
              <a:rPr lang="en-US" sz="2000" dirty="0" err="1">
                <a:solidFill>
                  <a:srgbClr val="201E1E"/>
                </a:solidFill>
                <a:latin typeface="Camber 3"/>
              </a:rPr>
              <a:t>trajanja</a:t>
            </a:r>
            <a:r>
              <a:rPr lang="en-US" sz="2000" dirty="0">
                <a:solidFill>
                  <a:srgbClr val="201E1E"/>
                </a:solidFill>
                <a:latin typeface="Camber 3"/>
              </a:rPr>
              <a:t> </a:t>
            </a:r>
            <a:r>
              <a:rPr lang="en-US" sz="2000" dirty="0" err="1">
                <a:solidFill>
                  <a:srgbClr val="201E1E"/>
                </a:solidFill>
                <a:latin typeface="Camber 3"/>
              </a:rPr>
              <a:t>projekta</a:t>
            </a:r>
            <a:r>
              <a:rPr lang="en-US" sz="2000" dirty="0">
                <a:solidFill>
                  <a:srgbClr val="201E1E"/>
                </a:solidFill>
                <a:latin typeface="Camber 3"/>
              </a:rPr>
              <a:t>.</a:t>
            </a:r>
          </a:p>
          <a:p>
            <a:pPr>
              <a:lnSpc>
                <a:spcPts val="1399"/>
              </a:lnSpc>
            </a:pPr>
            <a:endParaRPr lang="en-US" sz="2000" dirty="0">
              <a:solidFill>
                <a:srgbClr val="201E1E"/>
              </a:solidFill>
              <a:latin typeface="Camber 3"/>
            </a:endParaRPr>
          </a:p>
          <a:p>
            <a:pPr marL="474979" lvl="1" indent="-237490">
              <a:lnSpc>
                <a:spcPts val="3079"/>
              </a:lnSpc>
              <a:buFont typeface="Arial"/>
              <a:buChar char="•"/>
            </a:pPr>
            <a:r>
              <a:rPr lang="en-US" sz="2000" dirty="0" err="1">
                <a:solidFill>
                  <a:srgbClr val="201E1E"/>
                </a:solidFill>
                <a:latin typeface="Camber 3"/>
              </a:rPr>
              <a:t>Osnovni</a:t>
            </a:r>
            <a:r>
              <a:rPr lang="en-US" sz="2000" dirty="0">
                <a:solidFill>
                  <a:srgbClr val="201E1E"/>
                </a:solidFill>
                <a:latin typeface="Camber 3"/>
              </a:rPr>
              <a:t> je </a:t>
            </a:r>
            <a:r>
              <a:rPr lang="en-US" sz="2000" dirty="0" err="1">
                <a:solidFill>
                  <a:srgbClr val="201E1E"/>
                </a:solidFill>
                <a:latin typeface="Camber 3"/>
              </a:rPr>
              <a:t>cilj</a:t>
            </a:r>
            <a:r>
              <a:rPr lang="en-US" sz="2000" dirty="0">
                <a:solidFill>
                  <a:srgbClr val="201E1E"/>
                </a:solidFill>
                <a:latin typeface="Camber 3"/>
              </a:rPr>
              <a:t> </a:t>
            </a:r>
            <a:r>
              <a:rPr lang="en-US" sz="2000" dirty="0" err="1">
                <a:solidFill>
                  <a:srgbClr val="201E1E"/>
                </a:solidFill>
                <a:latin typeface="Camber 3"/>
              </a:rPr>
              <a:t>istraživanja</a:t>
            </a:r>
            <a:r>
              <a:rPr lang="en-US" sz="2000" dirty="0">
                <a:solidFill>
                  <a:srgbClr val="201E1E"/>
                </a:solidFill>
                <a:latin typeface="Camber 3"/>
              </a:rPr>
              <a:t> </a:t>
            </a:r>
            <a:r>
              <a:rPr lang="en-US" sz="2000" dirty="0" err="1">
                <a:solidFill>
                  <a:srgbClr val="201E1E"/>
                </a:solidFill>
                <a:latin typeface="Camber 3"/>
              </a:rPr>
              <a:t>analizirati</a:t>
            </a:r>
            <a:r>
              <a:rPr lang="en-US" sz="2000" dirty="0">
                <a:solidFill>
                  <a:srgbClr val="201E1E"/>
                </a:solidFill>
                <a:latin typeface="Camber 3"/>
              </a:rPr>
              <a:t> </a:t>
            </a:r>
            <a:r>
              <a:rPr lang="en-US" sz="2000" dirty="0" err="1">
                <a:solidFill>
                  <a:srgbClr val="201E1E"/>
                </a:solidFill>
                <a:latin typeface="Camber 3"/>
              </a:rPr>
              <a:t>i</a:t>
            </a:r>
            <a:r>
              <a:rPr lang="en-US" sz="2000" dirty="0">
                <a:solidFill>
                  <a:srgbClr val="201E1E"/>
                </a:solidFill>
                <a:latin typeface="Camber 3"/>
              </a:rPr>
              <a:t> </a:t>
            </a:r>
            <a:r>
              <a:rPr lang="en-US" sz="2000" dirty="0" err="1">
                <a:solidFill>
                  <a:srgbClr val="201E1E"/>
                </a:solidFill>
                <a:latin typeface="Camber 3"/>
              </a:rPr>
              <a:t>usmjeriti</a:t>
            </a:r>
            <a:r>
              <a:rPr lang="en-US" sz="2000" dirty="0">
                <a:solidFill>
                  <a:srgbClr val="201E1E"/>
                </a:solidFill>
                <a:latin typeface="Camber 3"/>
              </a:rPr>
              <a:t> </a:t>
            </a:r>
            <a:r>
              <a:rPr lang="en-US" sz="2000" dirty="0" err="1">
                <a:solidFill>
                  <a:srgbClr val="201E1E"/>
                </a:solidFill>
                <a:latin typeface="Camber 3"/>
              </a:rPr>
              <a:t>različite</a:t>
            </a:r>
            <a:r>
              <a:rPr lang="en-US" sz="2000" dirty="0">
                <a:solidFill>
                  <a:srgbClr val="201E1E"/>
                </a:solidFill>
                <a:latin typeface="Camber 3"/>
              </a:rPr>
              <a:t> </a:t>
            </a:r>
            <a:r>
              <a:rPr lang="en-US" sz="2000" dirty="0" err="1">
                <a:solidFill>
                  <a:srgbClr val="201E1E"/>
                </a:solidFill>
                <a:latin typeface="Camber 3"/>
              </a:rPr>
              <a:t>aspekte</a:t>
            </a:r>
            <a:r>
              <a:rPr lang="en-US" sz="2000" dirty="0">
                <a:solidFill>
                  <a:srgbClr val="201E1E"/>
                </a:solidFill>
                <a:latin typeface="Camber 3"/>
              </a:rPr>
              <a:t> </a:t>
            </a:r>
            <a:r>
              <a:rPr lang="en-US" sz="2000" dirty="0" err="1">
                <a:solidFill>
                  <a:srgbClr val="01AC4D"/>
                </a:solidFill>
                <a:latin typeface="Camber 3"/>
              </a:rPr>
              <a:t>utjecaja</a:t>
            </a:r>
            <a:r>
              <a:rPr lang="en-US" sz="2000" dirty="0">
                <a:solidFill>
                  <a:srgbClr val="01AC4D"/>
                </a:solidFill>
                <a:latin typeface="Camber 3"/>
              </a:rPr>
              <a:t> </a:t>
            </a:r>
            <a:r>
              <a:rPr lang="en-US" sz="2000" dirty="0" err="1">
                <a:solidFill>
                  <a:srgbClr val="01AC4D"/>
                </a:solidFill>
                <a:latin typeface="Camber 3"/>
              </a:rPr>
              <a:t>tehnologije</a:t>
            </a:r>
            <a:r>
              <a:rPr lang="en-US" sz="2000" dirty="0">
                <a:solidFill>
                  <a:srgbClr val="01AC4D"/>
                </a:solidFill>
                <a:latin typeface="Camber 3"/>
              </a:rPr>
              <a:t> </a:t>
            </a:r>
            <a:r>
              <a:rPr lang="en-US" sz="2000" dirty="0" err="1">
                <a:solidFill>
                  <a:srgbClr val="01AC4D"/>
                </a:solidFill>
                <a:latin typeface="Camber 3"/>
              </a:rPr>
              <a:t>na</a:t>
            </a:r>
            <a:r>
              <a:rPr lang="en-US" sz="2000" dirty="0">
                <a:solidFill>
                  <a:srgbClr val="01AC4D"/>
                </a:solidFill>
                <a:latin typeface="Camber 3"/>
              </a:rPr>
              <a:t> </a:t>
            </a:r>
            <a:r>
              <a:rPr lang="en-US" sz="2000" dirty="0" err="1">
                <a:solidFill>
                  <a:srgbClr val="01AC4D"/>
                </a:solidFill>
                <a:latin typeface="Camber 3"/>
              </a:rPr>
              <a:t>dobrobit</a:t>
            </a:r>
            <a:r>
              <a:rPr lang="en-US" sz="2000" dirty="0">
                <a:solidFill>
                  <a:srgbClr val="01AC4D"/>
                </a:solidFill>
                <a:latin typeface="Camber 3"/>
              </a:rPr>
              <a:t> </a:t>
            </a:r>
            <a:r>
              <a:rPr lang="en-US" sz="2000" dirty="0" err="1">
                <a:solidFill>
                  <a:srgbClr val="01AC4D"/>
                </a:solidFill>
                <a:latin typeface="Camber 3"/>
              </a:rPr>
              <a:t>učenica</a:t>
            </a:r>
            <a:r>
              <a:rPr lang="en-US" sz="2000" dirty="0">
                <a:solidFill>
                  <a:srgbClr val="01AC4D"/>
                </a:solidFill>
                <a:latin typeface="Camber 3"/>
              </a:rPr>
              <a:t> </a:t>
            </a:r>
            <a:r>
              <a:rPr lang="en-US" sz="2000" dirty="0" err="1">
                <a:solidFill>
                  <a:srgbClr val="01AC4D"/>
                </a:solidFill>
                <a:latin typeface="Camber 3"/>
              </a:rPr>
              <a:t>i</a:t>
            </a:r>
            <a:r>
              <a:rPr lang="en-US" sz="2000" dirty="0">
                <a:solidFill>
                  <a:srgbClr val="01AC4D"/>
                </a:solidFill>
                <a:latin typeface="Camber 3"/>
              </a:rPr>
              <a:t> </a:t>
            </a:r>
            <a:r>
              <a:rPr lang="en-US" sz="2000" dirty="0" err="1">
                <a:solidFill>
                  <a:srgbClr val="01AC4D"/>
                </a:solidFill>
                <a:latin typeface="Camber 3"/>
              </a:rPr>
              <a:t>učenika</a:t>
            </a:r>
            <a:r>
              <a:rPr lang="en-US" sz="2000" dirty="0">
                <a:solidFill>
                  <a:srgbClr val="201E1E"/>
                </a:solidFill>
                <a:latin typeface="Camber 3"/>
              </a:rPr>
              <a:t>.</a:t>
            </a:r>
          </a:p>
          <a:p>
            <a:pPr>
              <a:lnSpc>
                <a:spcPts val="1399"/>
              </a:lnSpc>
            </a:pPr>
            <a:endParaRPr lang="en-US" sz="2000" dirty="0">
              <a:solidFill>
                <a:srgbClr val="201E1E"/>
              </a:solidFill>
              <a:latin typeface="Camber 3"/>
            </a:endParaRPr>
          </a:p>
          <a:p>
            <a:pPr marL="474979" lvl="1" indent="-237490">
              <a:lnSpc>
                <a:spcPts val="3079"/>
              </a:lnSpc>
              <a:buFont typeface="Arial"/>
              <a:buChar char="•"/>
            </a:pPr>
            <a:r>
              <a:rPr lang="en-US" sz="2000" dirty="0">
                <a:solidFill>
                  <a:srgbClr val="201E1E"/>
                </a:solidFill>
                <a:latin typeface="Camber 3"/>
              </a:rPr>
              <a:t>U </a:t>
            </a:r>
            <a:r>
              <a:rPr lang="en-US" sz="2000" dirty="0" err="1">
                <a:solidFill>
                  <a:srgbClr val="201E1E"/>
                </a:solidFill>
                <a:latin typeface="Camber 3"/>
              </a:rPr>
              <a:t>sklopu</a:t>
            </a:r>
            <a:r>
              <a:rPr lang="en-US" sz="2000" dirty="0">
                <a:solidFill>
                  <a:srgbClr val="201E1E"/>
                </a:solidFill>
                <a:latin typeface="Camber 3"/>
              </a:rPr>
              <a:t> </a:t>
            </a:r>
            <a:r>
              <a:rPr lang="en-US" sz="2000" dirty="0" err="1">
                <a:solidFill>
                  <a:srgbClr val="201E1E"/>
                </a:solidFill>
                <a:latin typeface="Camber 3"/>
              </a:rPr>
              <a:t>aktivnosti</a:t>
            </a:r>
            <a:r>
              <a:rPr lang="en-US" sz="2000" dirty="0">
                <a:solidFill>
                  <a:srgbClr val="201E1E"/>
                </a:solidFill>
                <a:latin typeface="Camber 3"/>
              </a:rPr>
              <a:t> </a:t>
            </a:r>
            <a:r>
              <a:rPr lang="en-US" sz="2000" dirty="0" err="1">
                <a:solidFill>
                  <a:srgbClr val="201E1E"/>
                </a:solidFill>
                <a:latin typeface="Camber 3"/>
              </a:rPr>
              <a:t>istraživanja</a:t>
            </a:r>
            <a:r>
              <a:rPr lang="en-US" sz="2000" dirty="0">
                <a:solidFill>
                  <a:srgbClr val="201E1E"/>
                </a:solidFill>
                <a:latin typeface="Camber 3"/>
              </a:rPr>
              <a:t> </a:t>
            </a:r>
            <a:r>
              <a:rPr lang="en-US" sz="2000" dirty="0" err="1">
                <a:solidFill>
                  <a:srgbClr val="201E1E"/>
                </a:solidFill>
                <a:latin typeface="Camber 3"/>
              </a:rPr>
              <a:t>predviđena</a:t>
            </a:r>
            <a:r>
              <a:rPr lang="en-US" sz="2000" dirty="0">
                <a:solidFill>
                  <a:srgbClr val="201E1E"/>
                </a:solidFill>
                <a:latin typeface="Camber 3"/>
              </a:rPr>
              <a:t> je </a:t>
            </a:r>
            <a:r>
              <a:rPr lang="en-US" sz="2000" dirty="0" err="1">
                <a:solidFill>
                  <a:srgbClr val="201E1E"/>
                </a:solidFill>
                <a:latin typeface="Camber 3"/>
              </a:rPr>
              <a:t>kontinuirana</a:t>
            </a:r>
            <a:r>
              <a:rPr lang="en-US" sz="2000" dirty="0">
                <a:solidFill>
                  <a:srgbClr val="201E1E"/>
                </a:solidFill>
                <a:latin typeface="Camber 3"/>
              </a:rPr>
              <a:t>  </a:t>
            </a:r>
            <a:r>
              <a:rPr lang="en-US" sz="2000" dirty="0" err="1">
                <a:solidFill>
                  <a:srgbClr val="201E1E"/>
                </a:solidFill>
                <a:latin typeface="Camber 3"/>
              </a:rPr>
              <a:t>diseminacija</a:t>
            </a:r>
            <a:r>
              <a:rPr lang="en-US" sz="2000" dirty="0">
                <a:solidFill>
                  <a:srgbClr val="201E1E"/>
                </a:solidFill>
                <a:latin typeface="Camber 3"/>
              </a:rPr>
              <a:t> </a:t>
            </a:r>
            <a:r>
              <a:rPr lang="en-US" sz="2000" dirty="0" err="1">
                <a:solidFill>
                  <a:srgbClr val="201E1E"/>
                </a:solidFill>
                <a:latin typeface="Camber 3"/>
              </a:rPr>
              <a:t>rezultata</a:t>
            </a:r>
            <a:r>
              <a:rPr lang="en-US" sz="2000" dirty="0">
                <a:solidFill>
                  <a:srgbClr val="201E1E"/>
                </a:solidFill>
                <a:latin typeface="Camber 3"/>
              </a:rPr>
              <a:t>, </a:t>
            </a:r>
            <a:r>
              <a:rPr lang="en-US" sz="2000" dirty="0" err="1">
                <a:solidFill>
                  <a:srgbClr val="201E1E"/>
                </a:solidFill>
                <a:latin typeface="Camber 3"/>
              </a:rPr>
              <a:t>odnosno</a:t>
            </a:r>
            <a:r>
              <a:rPr lang="en-US" sz="2000" dirty="0">
                <a:solidFill>
                  <a:srgbClr val="201E1E"/>
                </a:solidFill>
                <a:latin typeface="Camber 3"/>
              </a:rPr>
              <a:t> </a:t>
            </a:r>
            <a:r>
              <a:rPr lang="en-US" sz="2000" dirty="0" err="1">
                <a:solidFill>
                  <a:srgbClr val="01AC4D"/>
                </a:solidFill>
                <a:latin typeface="Camber 3"/>
              </a:rPr>
              <a:t>preporuka</a:t>
            </a:r>
            <a:r>
              <a:rPr lang="en-US" sz="2000" dirty="0">
                <a:solidFill>
                  <a:srgbClr val="01AC4D"/>
                </a:solidFill>
                <a:latin typeface="Camber 3"/>
              </a:rPr>
              <a:t> za </a:t>
            </a:r>
            <a:r>
              <a:rPr lang="en-US" sz="2000" dirty="0" err="1">
                <a:solidFill>
                  <a:srgbClr val="01AC4D"/>
                </a:solidFill>
                <a:latin typeface="Camber 3"/>
              </a:rPr>
              <a:t>razvoj</a:t>
            </a:r>
            <a:r>
              <a:rPr lang="en-US" sz="2000" dirty="0">
                <a:solidFill>
                  <a:srgbClr val="01AC4D"/>
                </a:solidFill>
                <a:latin typeface="Camber 3"/>
              </a:rPr>
              <a:t> </a:t>
            </a:r>
            <a:r>
              <a:rPr lang="en-US" sz="2000" dirty="0" err="1">
                <a:solidFill>
                  <a:srgbClr val="01AC4D"/>
                </a:solidFill>
                <a:latin typeface="Camber 3"/>
              </a:rPr>
              <a:t>dobrobiti</a:t>
            </a:r>
            <a:r>
              <a:rPr lang="en-US" sz="2000" dirty="0">
                <a:solidFill>
                  <a:srgbClr val="01AC4D"/>
                </a:solidFill>
                <a:latin typeface="Camber 3"/>
              </a:rPr>
              <a:t> </a:t>
            </a:r>
            <a:r>
              <a:rPr lang="en-US" sz="2000" dirty="0" err="1">
                <a:solidFill>
                  <a:srgbClr val="01AC4D"/>
                </a:solidFill>
                <a:latin typeface="Camber 3"/>
              </a:rPr>
              <a:t>i</a:t>
            </a:r>
            <a:r>
              <a:rPr lang="en-US" sz="2000" dirty="0">
                <a:solidFill>
                  <a:srgbClr val="01AC4D"/>
                </a:solidFill>
                <a:latin typeface="Camber 3"/>
              </a:rPr>
              <a:t> </a:t>
            </a:r>
            <a:r>
              <a:rPr lang="en-US" sz="2000" dirty="0" err="1">
                <a:solidFill>
                  <a:srgbClr val="01AC4D"/>
                </a:solidFill>
                <a:latin typeface="Camber 3"/>
              </a:rPr>
              <a:t>korištenje</a:t>
            </a:r>
            <a:r>
              <a:rPr lang="en-US" sz="2000" dirty="0">
                <a:solidFill>
                  <a:srgbClr val="01AC4D"/>
                </a:solidFill>
                <a:latin typeface="Camber 3"/>
              </a:rPr>
              <a:t> </a:t>
            </a:r>
            <a:r>
              <a:rPr lang="en-US" sz="2000" dirty="0" err="1">
                <a:solidFill>
                  <a:srgbClr val="01AC4D"/>
                </a:solidFill>
                <a:latin typeface="Camber 3"/>
              </a:rPr>
              <a:t>tehnologije</a:t>
            </a:r>
            <a:r>
              <a:rPr lang="en-US" sz="2000" dirty="0">
                <a:solidFill>
                  <a:srgbClr val="201E1E"/>
                </a:solidFill>
                <a:latin typeface="Camber 3"/>
              </a:rPr>
              <a:t> za </a:t>
            </a:r>
            <a:r>
              <a:rPr lang="en-US" sz="2000" dirty="0" err="1">
                <a:solidFill>
                  <a:srgbClr val="201E1E"/>
                </a:solidFill>
                <a:latin typeface="Camber 3"/>
              </a:rPr>
              <a:t>sve</a:t>
            </a:r>
            <a:r>
              <a:rPr lang="en-US" sz="2000" dirty="0">
                <a:solidFill>
                  <a:srgbClr val="201E1E"/>
                </a:solidFill>
                <a:latin typeface="Camber 3"/>
              </a:rPr>
              <a:t> </a:t>
            </a:r>
            <a:r>
              <a:rPr lang="en-US" sz="2000" dirty="0" err="1">
                <a:solidFill>
                  <a:srgbClr val="201E1E"/>
                </a:solidFill>
                <a:latin typeface="Camber 3"/>
              </a:rPr>
              <a:t>ključne</a:t>
            </a:r>
            <a:r>
              <a:rPr lang="en-US" sz="2000" dirty="0">
                <a:solidFill>
                  <a:srgbClr val="201E1E"/>
                </a:solidFill>
                <a:latin typeface="Camber 3"/>
              </a:rPr>
              <a:t> </a:t>
            </a:r>
            <a:r>
              <a:rPr lang="en-US" sz="2000" dirty="0" err="1">
                <a:solidFill>
                  <a:srgbClr val="201E1E"/>
                </a:solidFill>
                <a:latin typeface="Camber 3"/>
              </a:rPr>
              <a:t>dionike</a:t>
            </a:r>
            <a:r>
              <a:rPr lang="en-US" sz="2000" dirty="0">
                <a:solidFill>
                  <a:srgbClr val="201E1E"/>
                </a:solidFill>
                <a:latin typeface="Camber 3"/>
              </a:rPr>
              <a:t> (</a:t>
            </a:r>
            <a:r>
              <a:rPr lang="en-US" sz="2000" dirty="0" err="1">
                <a:solidFill>
                  <a:srgbClr val="201E1E"/>
                </a:solidFill>
                <a:latin typeface="Camber 3"/>
              </a:rPr>
              <a:t>kreatore</a:t>
            </a:r>
            <a:r>
              <a:rPr lang="en-US" sz="2000" dirty="0">
                <a:solidFill>
                  <a:srgbClr val="201E1E"/>
                </a:solidFill>
                <a:latin typeface="Camber 3"/>
              </a:rPr>
              <a:t> </a:t>
            </a:r>
            <a:r>
              <a:rPr lang="en-US" sz="2000" dirty="0" err="1">
                <a:solidFill>
                  <a:srgbClr val="201E1E"/>
                </a:solidFill>
                <a:latin typeface="Camber 3"/>
              </a:rPr>
              <a:t>obrazovnih</a:t>
            </a:r>
            <a:r>
              <a:rPr lang="en-US" sz="2000" dirty="0">
                <a:solidFill>
                  <a:srgbClr val="201E1E"/>
                </a:solidFill>
                <a:latin typeface="Camber 3"/>
              </a:rPr>
              <a:t> </a:t>
            </a:r>
            <a:r>
              <a:rPr lang="en-US" sz="2000" dirty="0" err="1">
                <a:solidFill>
                  <a:srgbClr val="201E1E"/>
                </a:solidFill>
                <a:latin typeface="Camber 3"/>
              </a:rPr>
              <a:t>politika</a:t>
            </a:r>
            <a:r>
              <a:rPr lang="en-US" sz="2000" dirty="0">
                <a:solidFill>
                  <a:srgbClr val="201E1E"/>
                </a:solidFill>
                <a:latin typeface="Camber 3"/>
              </a:rPr>
              <a:t>, </a:t>
            </a:r>
            <a:r>
              <a:rPr lang="en-US" sz="2000" dirty="0" err="1">
                <a:solidFill>
                  <a:srgbClr val="201E1E"/>
                </a:solidFill>
                <a:latin typeface="Camber 3"/>
              </a:rPr>
              <a:t>odgojno-obrazovne</a:t>
            </a:r>
            <a:r>
              <a:rPr lang="en-US" sz="2000" dirty="0">
                <a:solidFill>
                  <a:srgbClr val="201E1E"/>
                </a:solidFill>
                <a:latin typeface="Camber 3"/>
              </a:rPr>
              <a:t> </a:t>
            </a:r>
            <a:r>
              <a:rPr lang="en-US" sz="2000" dirty="0" err="1">
                <a:solidFill>
                  <a:srgbClr val="201E1E"/>
                </a:solidFill>
                <a:latin typeface="Camber 3"/>
              </a:rPr>
              <a:t>djelatnike</a:t>
            </a:r>
            <a:r>
              <a:rPr lang="en-US" sz="2000" dirty="0">
                <a:solidFill>
                  <a:srgbClr val="201E1E"/>
                </a:solidFill>
                <a:latin typeface="Camber 3"/>
              </a:rPr>
              <a:t>, </a:t>
            </a:r>
            <a:r>
              <a:rPr lang="en-US" sz="2000" dirty="0" err="1">
                <a:solidFill>
                  <a:srgbClr val="201E1E"/>
                </a:solidFill>
                <a:latin typeface="Camber 3"/>
              </a:rPr>
              <a:t>učenike</a:t>
            </a:r>
            <a:r>
              <a:rPr lang="en-US" sz="2000" dirty="0">
                <a:solidFill>
                  <a:srgbClr val="201E1E"/>
                </a:solidFill>
                <a:latin typeface="Camber 3"/>
              </a:rPr>
              <a:t>, </a:t>
            </a:r>
            <a:r>
              <a:rPr lang="en-US" sz="2000" dirty="0" err="1">
                <a:solidFill>
                  <a:srgbClr val="201E1E"/>
                </a:solidFill>
                <a:latin typeface="Camber 3"/>
              </a:rPr>
              <a:t>roditelje</a:t>
            </a:r>
            <a:r>
              <a:rPr lang="en-US" sz="2000" dirty="0">
                <a:solidFill>
                  <a:srgbClr val="201E1E"/>
                </a:solidFill>
                <a:latin typeface="Camber 3"/>
              </a:rPr>
              <a:t>)</a:t>
            </a:r>
          </a:p>
          <a:p>
            <a:pPr>
              <a:lnSpc>
                <a:spcPts val="1399"/>
              </a:lnSpc>
            </a:pPr>
            <a:endParaRPr lang="en-US" sz="2000" dirty="0">
              <a:solidFill>
                <a:srgbClr val="201E1E"/>
              </a:solidFill>
              <a:latin typeface="Camber 3"/>
            </a:endParaRPr>
          </a:p>
          <a:p>
            <a:pPr marL="474979" lvl="1" indent="-237490">
              <a:lnSpc>
                <a:spcPts val="3079"/>
              </a:lnSpc>
              <a:buFont typeface="Arial"/>
              <a:buChar char="•"/>
            </a:pPr>
            <a:r>
              <a:rPr lang="en-US" sz="2000" dirty="0" err="1">
                <a:solidFill>
                  <a:srgbClr val="201E1E"/>
                </a:solidFill>
                <a:latin typeface="Camber 3"/>
              </a:rPr>
              <a:t>Istraživanje</a:t>
            </a:r>
            <a:r>
              <a:rPr lang="en-US" sz="2000" dirty="0">
                <a:solidFill>
                  <a:srgbClr val="201E1E"/>
                </a:solidFill>
                <a:latin typeface="Camber 3"/>
              </a:rPr>
              <a:t> se </a:t>
            </a:r>
            <a:r>
              <a:rPr lang="en-US" sz="2000" dirty="0" err="1">
                <a:solidFill>
                  <a:srgbClr val="201E1E"/>
                </a:solidFill>
                <a:latin typeface="Camber 3"/>
              </a:rPr>
              <a:t>planira</a:t>
            </a:r>
            <a:r>
              <a:rPr lang="en-US" sz="2000" dirty="0">
                <a:solidFill>
                  <a:srgbClr val="201E1E"/>
                </a:solidFill>
                <a:latin typeface="Camber 3"/>
              </a:rPr>
              <a:t> </a:t>
            </a:r>
            <a:r>
              <a:rPr lang="en-US" sz="2000" dirty="0" err="1">
                <a:solidFill>
                  <a:srgbClr val="201E1E"/>
                </a:solidFill>
                <a:latin typeface="Camber 3"/>
              </a:rPr>
              <a:t>provesti</a:t>
            </a:r>
            <a:r>
              <a:rPr lang="en-US" sz="2000" dirty="0">
                <a:solidFill>
                  <a:srgbClr val="201E1E"/>
                </a:solidFill>
                <a:latin typeface="Camber 3"/>
              </a:rPr>
              <a:t> u </a:t>
            </a:r>
            <a:r>
              <a:rPr lang="en-US" sz="2000" dirty="0" err="1">
                <a:solidFill>
                  <a:srgbClr val="201E1E"/>
                </a:solidFill>
                <a:latin typeface="Camber 3"/>
              </a:rPr>
              <a:t>suradnji</a:t>
            </a:r>
            <a:r>
              <a:rPr lang="en-US" sz="2000" dirty="0">
                <a:solidFill>
                  <a:srgbClr val="201E1E"/>
                </a:solidFill>
                <a:latin typeface="Camber 3"/>
              </a:rPr>
              <a:t> s </a:t>
            </a:r>
            <a:r>
              <a:rPr lang="en-US" sz="2000" dirty="0" err="1">
                <a:solidFill>
                  <a:srgbClr val="201E1E"/>
                </a:solidFill>
                <a:latin typeface="Camber 3"/>
              </a:rPr>
              <a:t>partnerima</a:t>
            </a:r>
            <a:r>
              <a:rPr lang="en-US" sz="2000" dirty="0">
                <a:solidFill>
                  <a:srgbClr val="201E1E"/>
                </a:solidFill>
                <a:latin typeface="Camber 3"/>
              </a:rPr>
              <a:t> koji </a:t>
            </a:r>
            <a:r>
              <a:rPr lang="en-US" sz="2000" dirty="0" err="1">
                <a:solidFill>
                  <a:srgbClr val="201E1E"/>
                </a:solidFill>
                <a:latin typeface="Camber 3"/>
              </a:rPr>
              <a:t>će</a:t>
            </a:r>
            <a:r>
              <a:rPr lang="en-US" sz="2000" dirty="0">
                <a:solidFill>
                  <a:srgbClr val="201E1E"/>
                </a:solidFill>
                <a:latin typeface="Camber 3"/>
              </a:rPr>
              <a:t> se </a:t>
            </a:r>
            <a:r>
              <a:rPr lang="en-US" sz="2000" dirty="0" err="1">
                <a:solidFill>
                  <a:srgbClr val="201E1E"/>
                </a:solidFill>
                <a:latin typeface="Camber 3"/>
              </a:rPr>
              <a:t>odabrati</a:t>
            </a:r>
            <a:r>
              <a:rPr lang="en-US" sz="2000" dirty="0">
                <a:solidFill>
                  <a:srgbClr val="201E1E"/>
                </a:solidFill>
                <a:latin typeface="Camber 3"/>
              </a:rPr>
              <a:t> </a:t>
            </a:r>
            <a:r>
              <a:rPr lang="en-US" sz="2000" dirty="0" err="1">
                <a:solidFill>
                  <a:srgbClr val="201E1E"/>
                </a:solidFill>
                <a:latin typeface="Camber 3"/>
              </a:rPr>
              <a:t>putem</a:t>
            </a:r>
            <a:r>
              <a:rPr lang="en-US" sz="2000" dirty="0">
                <a:solidFill>
                  <a:srgbClr val="201E1E"/>
                </a:solidFill>
                <a:latin typeface="Camber 3"/>
              </a:rPr>
              <a:t> </a:t>
            </a:r>
            <a:r>
              <a:rPr lang="en-US" sz="2000" dirty="0" err="1">
                <a:solidFill>
                  <a:srgbClr val="201E1E"/>
                </a:solidFill>
                <a:latin typeface="Camber 3"/>
              </a:rPr>
              <a:t>javnog</a:t>
            </a:r>
            <a:r>
              <a:rPr lang="en-US" sz="2000" dirty="0">
                <a:solidFill>
                  <a:srgbClr val="201E1E"/>
                </a:solidFill>
                <a:latin typeface="Camber 3"/>
              </a:rPr>
              <a:t> </a:t>
            </a:r>
            <a:r>
              <a:rPr lang="en-US" sz="2000" dirty="0" err="1">
                <a:solidFill>
                  <a:srgbClr val="201E1E"/>
                </a:solidFill>
                <a:latin typeface="Camber 3"/>
              </a:rPr>
              <a:t>poziva</a:t>
            </a:r>
            <a:r>
              <a:rPr lang="en-US" sz="2000" dirty="0">
                <a:solidFill>
                  <a:srgbClr val="201E1E"/>
                </a:solidFill>
                <a:latin typeface="Camber 3"/>
              </a:rPr>
              <a:t>. </a:t>
            </a:r>
            <a:r>
              <a:rPr lang="en-US" sz="2000" dirty="0" err="1">
                <a:solidFill>
                  <a:srgbClr val="201E1E"/>
                </a:solidFill>
                <a:latin typeface="Camber 3"/>
              </a:rPr>
              <a:t>Javni</a:t>
            </a:r>
            <a:r>
              <a:rPr lang="en-US" sz="2000" dirty="0">
                <a:solidFill>
                  <a:srgbClr val="201E1E"/>
                </a:solidFill>
                <a:latin typeface="Camber 3"/>
              </a:rPr>
              <a:t> </a:t>
            </a:r>
            <a:r>
              <a:rPr lang="en-US" sz="2000" dirty="0" err="1">
                <a:solidFill>
                  <a:srgbClr val="201E1E"/>
                </a:solidFill>
                <a:latin typeface="Camber 3"/>
              </a:rPr>
              <a:t>poziv</a:t>
            </a:r>
            <a:r>
              <a:rPr lang="en-US" sz="2000" dirty="0">
                <a:solidFill>
                  <a:srgbClr val="201E1E"/>
                </a:solidFill>
                <a:latin typeface="Camber 3"/>
              </a:rPr>
              <a:t> je </a:t>
            </a:r>
            <a:r>
              <a:rPr lang="en-US" sz="2000" dirty="0" err="1">
                <a:solidFill>
                  <a:srgbClr val="201E1E"/>
                </a:solidFill>
                <a:latin typeface="Camber 3"/>
              </a:rPr>
              <a:t>otvoren</a:t>
            </a:r>
            <a:r>
              <a:rPr lang="en-US" sz="2000" dirty="0">
                <a:solidFill>
                  <a:srgbClr val="201E1E"/>
                </a:solidFill>
                <a:latin typeface="Camber 3"/>
              </a:rPr>
              <a:t> do 30. </a:t>
            </a:r>
            <a:r>
              <a:rPr lang="en-US" sz="2000" dirty="0" err="1">
                <a:solidFill>
                  <a:srgbClr val="201E1E"/>
                </a:solidFill>
                <a:latin typeface="Camber 3"/>
              </a:rPr>
              <a:t>listopada</a:t>
            </a:r>
            <a:r>
              <a:rPr lang="en-US" sz="2000" dirty="0">
                <a:solidFill>
                  <a:srgbClr val="201E1E"/>
                </a:solidFill>
                <a:latin typeface="Camber 3"/>
              </a:rPr>
              <a:t> </a:t>
            </a:r>
            <a:r>
              <a:rPr lang="en-US" sz="2000" dirty="0" err="1">
                <a:solidFill>
                  <a:srgbClr val="201E1E"/>
                </a:solidFill>
                <a:latin typeface="Camber 3"/>
              </a:rPr>
              <a:t>ove</a:t>
            </a:r>
            <a:r>
              <a:rPr lang="en-US" sz="2000" dirty="0">
                <a:solidFill>
                  <a:srgbClr val="201E1E"/>
                </a:solidFill>
                <a:latin typeface="Camber 3"/>
              </a:rPr>
              <a:t> </a:t>
            </a:r>
            <a:r>
              <a:rPr lang="en-US" sz="2000" dirty="0" err="1">
                <a:solidFill>
                  <a:srgbClr val="201E1E"/>
                </a:solidFill>
                <a:latin typeface="Camber 3"/>
              </a:rPr>
              <a:t>godine</a:t>
            </a:r>
            <a:r>
              <a:rPr lang="en-US" sz="2000" dirty="0">
                <a:solidFill>
                  <a:srgbClr val="201E1E"/>
                </a:solidFill>
                <a:latin typeface="Camber 3"/>
              </a:rPr>
              <a:t>, a </a:t>
            </a:r>
            <a:r>
              <a:rPr lang="en-US" sz="2000" dirty="0" err="1">
                <a:solidFill>
                  <a:srgbClr val="201E1E"/>
                </a:solidFill>
                <a:latin typeface="Camber 3"/>
              </a:rPr>
              <a:t>selekcijski</a:t>
            </a:r>
            <a:r>
              <a:rPr lang="en-US" sz="2000" dirty="0">
                <a:solidFill>
                  <a:srgbClr val="201E1E"/>
                </a:solidFill>
                <a:latin typeface="Camber 3"/>
              </a:rPr>
              <a:t> </a:t>
            </a:r>
            <a:r>
              <a:rPr lang="en-US" sz="2000" dirty="0" err="1">
                <a:solidFill>
                  <a:srgbClr val="201E1E"/>
                </a:solidFill>
                <a:latin typeface="Camber 3"/>
              </a:rPr>
              <a:t>će</a:t>
            </a:r>
            <a:r>
              <a:rPr lang="en-US" sz="2000" dirty="0">
                <a:solidFill>
                  <a:srgbClr val="201E1E"/>
                </a:solidFill>
                <a:latin typeface="Camber 3"/>
              </a:rPr>
              <a:t> se </a:t>
            </a:r>
            <a:r>
              <a:rPr lang="en-US" sz="2000" dirty="0" err="1">
                <a:solidFill>
                  <a:srgbClr val="201E1E"/>
                </a:solidFill>
                <a:latin typeface="Camber 3"/>
              </a:rPr>
              <a:t>proces</a:t>
            </a:r>
            <a:r>
              <a:rPr lang="en-US" sz="2000" dirty="0">
                <a:solidFill>
                  <a:srgbClr val="201E1E"/>
                </a:solidFill>
                <a:latin typeface="Camber 3"/>
              </a:rPr>
              <a:t> </a:t>
            </a:r>
            <a:r>
              <a:rPr lang="en-US" sz="2000" dirty="0" err="1">
                <a:solidFill>
                  <a:srgbClr val="201E1E"/>
                </a:solidFill>
                <a:latin typeface="Camber 3"/>
              </a:rPr>
              <a:t>temeljiti</a:t>
            </a:r>
            <a:r>
              <a:rPr lang="en-US" sz="2000" dirty="0">
                <a:solidFill>
                  <a:srgbClr val="201E1E"/>
                </a:solidFill>
                <a:latin typeface="Camber 3"/>
              </a:rPr>
              <a:t> </a:t>
            </a:r>
            <a:r>
              <a:rPr lang="en-US" sz="2000" dirty="0" err="1">
                <a:solidFill>
                  <a:srgbClr val="201E1E"/>
                </a:solidFill>
                <a:latin typeface="Camber 3"/>
              </a:rPr>
              <a:t>na</a:t>
            </a:r>
            <a:r>
              <a:rPr lang="en-US" sz="2000" dirty="0">
                <a:solidFill>
                  <a:srgbClr val="201E1E"/>
                </a:solidFill>
                <a:latin typeface="Camber 3"/>
              </a:rPr>
              <a:t> </a:t>
            </a:r>
            <a:r>
              <a:rPr lang="en-US" sz="2000" dirty="0" err="1">
                <a:solidFill>
                  <a:srgbClr val="201E1E"/>
                </a:solidFill>
                <a:latin typeface="Camber 3"/>
              </a:rPr>
              <a:t>znanstvenom</a:t>
            </a:r>
            <a:r>
              <a:rPr lang="en-US" sz="2000" dirty="0">
                <a:solidFill>
                  <a:srgbClr val="201E1E"/>
                </a:solidFill>
                <a:latin typeface="Camber 3"/>
              </a:rPr>
              <a:t> </a:t>
            </a:r>
            <a:r>
              <a:rPr lang="en-US" sz="2000" dirty="0" err="1">
                <a:solidFill>
                  <a:srgbClr val="201E1E"/>
                </a:solidFill>
                <a:latin typeface="Camber 3"/>
              </a:rPr>
              <a:t>potencijalnu</a:t>
            </a:r>
            <a:r>
              <a:rPr lang="en-US" sz="2000" dirty="0">
                <a:solidFill>
                  <a:srgbClr val="201E1E"/>
                </a:solidFill>
                <a:latin typeface="Camber 3"/>
              </a:rPr>
              <a:t> </a:t>
            </a:r>
            <a:r>
              <a:rPr lang="en-US" sz="2000" dirty="0" err="1">
                <a:solidFill>
                  <a:srgbClr val="201E1E"/>
                </a:solidFill>
                <a:latin typeface="Camber 3"/>
              </a:rPr>
              <a:t>prijavitelja</a:t>
            </a:r>
            <a:r>
              <a:rPr lang="en-US" sz="2000" dirty="0">
                <a:solidFill>
                  <a:srgbClr val="201E1E"/>
                </a:solidFill>
                <a:latin typeface="Camber 3"/>
              </a:rPr>
              <a:t>.</a:t>
            </a:r>
          </a:p>
          <a:p>
            <a:pPr>
              <a:lnSpc>
                <a:spcPts val="3079"/>
              </a:lnSpc>
              <a:spcBef>
                <a:spcPct val="0"/>
              </a:spcBef>
            </a:pPr>
            <a:endParaRPr lang="en-US" sz="2000" dirty="0">
              <a:solidFill>
                <a:srgbClr val="201E1E"/>
              </a:solidFill>
              <a:latin typeface="Camber 3"/>
            </a:endParaRPr>
          </a:p>
        </p:txBody>
      </p:sp>
      <p:sp>
        <p:nvSpPr>
          <p:cNvPr id="10" name="TextBox 19">
            <a:extLst>
              <a:ext uri="{FF2B5EF4-FFF2-40B4-BE49-F238E27FC236}">
                <a16:creationId xmlns:a16="http://schemas.microsoft.com/office/drawing/2014/main" id="{EA7D8F18-F9A2-14BD-584F-F0AD2AA1B43B}"/>
              </a:ext>
            </a:extLst>
          </p:cNvPr>
          <p:cNvSpPr txBox="1"/>
          <p:nvPr/>
        </p:nvSpPr>
        <p:spPr>
          <a:xfrm>
            <a:off x="16519189" y="9541727"/>
            <a:ext cx="749636" cy="207645"/>
          </a:xfrm>
          <a:prstGeom prst="rect">
            <a:avLst/>
          </a:prstGeom>
        </p:spPr>
        <p:txBody>
          <a:bodyPr lIns="0" tIns="0" rIns="0" bIns="0" rtlCol="0" anchor="t">
            <a:spAutoFit/>
          </a:bodyPr>
          <a:lstStyle/>
          <a:p>
            <a:pPr algn="r">
              <a:lnSpc>
                <a:spcPts val="1680"/>
              </a:lnSpc>
              <a:spcBef>
                <a:spcPct val="0"/>
              </a:spcBef>
            </a:pPr>
            <a:r>
              <a:rPr lang="en-US" sz="1200" dirty="0" err="1">
                <a:solidFill>
                  <a:srgbClr val="201E1E"/>
                </a:solidFill>
                <a:latin typeface="Poppins"/>
              </a:rPr>
              <a:t>Stranica</a:t>
            </a:r>
            <a:endParaRPr lang="en-US" sz="1200" dirty="0">
              <a:solidFill>
                <a:srgbClr val="201E1E"/>
              </a:solidFill>
              <a:latin typeface="Poppins"/>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555019" y="-8876507"/>
            <a:ext cx="15317806" cy="15317806"/>
          </a:xfrm>
          <a:custGeom>
            <a:avLst/>
            <a:gdLst/>
            <a:ahLst/>
            <a:cxnLst/>
            <a:rect l="l" t="t" r="r" b="b"/>
            <a:pathLst>
              <a:path w="15317806" h="15317806">
                <a:moveTo>
                  <a:pt x="0" y="0"/>
                </a:moveTo>
                <a:lnTo>
                  <a:pt x="15317807" y="0"/>
                </a:lnTo>
                <a:lnTo>
                  <a:pt x="15317807" y="15317807"/>
                </a:lnTo>
                <a:lnTo>
                  <a:pt x="0" y="1531780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3" name="Group 3"/>
          <p:cNvGrpSpPr>
            <a:grpSpLocks noChangeAspect="1"/>
          </p:cNvGrpSpPr>
          <p:nvPr/>
        </p:nvGrpSpPr>
        <p:grpSpPr>
          <a:xfrm>
            <a:off x="11931959" y="-1889397"/>
            <a:ext cx="8021681" cy="8021681"/>
            <a:chOff x="0" y="0"/>
            <a:chExt cx="6350000" cy="6350000"/>
          </a:xfrm>
        </p:grpSpPr>
        <p:sp>
          <p:nvSpPr>
            <p:cNvPr id="4" name="Freeform 4"/>
            <p:cNvSpPr/>
            <p:nvPr/>
          </p:nvSpPr>
          <p:spPr>
            <a:xfrm>
              <a:off x="0" y="0"/>
              <a:ext cx="6350000" cy="6350000"/>
            </a:xfrm>
            <a:custGeom>
              <a:avLst/>
              <a:gdLst/>
              <a:ahLst/>
              <a:cxnLst/>
              <a:rect l="l" t="t" r="r" b="b"/>
              <a:pathLst>
                <a:path w="6350000" h="6350000">
                  <a:moveTo>
                    <a:pt x="0" y="0"/>
                  </a:moveTo>
                  <a:cubicBezTo>
                    <a:pt x="0" y="3506470"/>
                    <a:pt x="2843530" y="6350000"/>
                    <a:pt x="6350000" y="6350000"/>
                  </a:cubicBezTo>
                  <a:lnTo>
                    <a:pt x="6350000" y="0"/>
                  </a:lnTo>
                  <a:lnTo>
                    <a:pt x="0" y="0"/>
                  </a:lnTo>
                  <a:close/>
                </a:path>
              </a:pathLst>
            </a:custGeom>
            <a:solidFill>
              <a:srgbClr val="FFFFFF"/>
            </a:solidFill>
            <a:ln w="12700">
              <a:solidFill>
                <a:srgbClr val="000000"/>
              </a:solidFill>
            </a:ln>
          </p:spPr>
        </p:sp>
      </p:grpSp>
      <p:sp>
        <p:nvSpPr>
          <p:cNvPr id="5" name="Freeform 5"/>
          <p:cNvSpPr/>
          <p:nvPr/>
        </p:nvSpPr>
        <p:spPr>
          <a:xfrm>
            <a:off x="1269962" y="8965971"/>
            <a:ext cx="7381865" cy="1386671"/>
          </a:xfrm>
          <a:custGeom>
            <a:avLst/>
            <a:gdLst/>
            <a:ahLst/>
            <a:cxnLst/>
            <a:rect l="l" t="t" r="r" b="b"/>
            <a:pathLst>
              <a:path w="7381865" h="1386671">
                <a:moveTo>
                  <a:pt x="0" y="0"/>
                </a:moveTo>
                <a:lnTo>
                  <a:pt x="7381866" y="0"/>
                </a:lnTo>
                <a:lnTo>
                  <a:pt x="7381866" y="1386671"/>
                </a:lnTo>
                <a:lnTo>
                  <a:pt x="0" y="1386671"/>
                </a:lnTo>
                <a:lnTo>
                  <a:pt x="0" y="0"/>
                </a:lnTo>
                <a:close/>
              </a:path>
            </a:pathLst>
          </a:custGeom>
          <a:blipFill>
            <a:blip r:embed="rId5">
              <a:alphaModFix amt="50000"/>
            </a:blip>
            <a:stretch>
              <a:fillRect l="-3643" t="-25504" r="-2914"/>
            </a:stretch>
          </a:blipFill>
        </p:spPr>
      </p:sp>
      <p:sp>
        <p:nvSpPr>
          <p:cNvPr id="6" name="Freeform 6"/>
          <p:cNvSpPr/>
          <p:nvPr/>
        </p:nvSpPr>
        <p:spPr>
          <a:xfrm>
            <a:off x="6764223" y="8789913"/>
            <a:ext cx="9256327" cy="1738785"/>
          </a:xfrm>
          <a:custGeom>
            <a:avLst/>
            <a:gdLst/>
            <a:ahLst/>
            <a:cxnLst/>
            <a:rect l="l" t="t" r="r" b="b"/>
            <a:pathLst>
              <a:path w="9256327" h="1738785">
                <a:moveTo>
                  <a:pt x="0" y="0"/>
                </a:moveTo>
                <a:lnTo>
                  <a:pt x="9256327" y="0"/>
                </a:lnTo>
                <a:lnTo>
                  <a:pt x="9256327" y="1738786"/>
                </a:lnTo>
                <a:lnTo>
                  <a:pt x="0" y="1738786"/>
                </a:lnTo>
                <a:lnTo>
                  <a:pt x="0" y="0"/>
                </a:lnTo>
                <a:close/>
              </a:path>
            </a:pathLst>
          </a:custGeom>
          <a:blipFill>
            <a:blip r:embed="rId5">
              <a:alphaModFix amt="50000"/>
            </a:blip>
            <a:stretch>
              <a:fillRect l="-3643" t="-25504" r="-2914"/>
            </a:stretch>
          </a:blipFill>
        </p:spPr>
      </p:sp>
      <p:grpSp>
        <p:nvGrpSpPr>
          <p:cNvPr id="7" name="Group 7"/>
          <p:cNvGrpSpPr/>
          <p:nvPr/>
        </p:nvGrpSpPr>
        <p:grpSpPr>
          <a:xfrm>
            <a:off x="7829175" y="3357904"/>
            <a:ext cx="6773845" cy="6180609"/>
            <a:chOff x="0" y="0"/>
            <a:chExt cx="1853178" cy="1627815"/>
          </a:xfrm>
        </p:grpSpPr>
        <p:sp>
          <p:nvSpPr>
            <p:cNvPr id="8" name="Freeform 8"/>
            <p:cNvSpPr/>
            <p:nvPr/>
          </p:nvSpPr>
          <p:spPr>
            <a:xfrm>
              <a:off x="0" y="0"/>
              <a:ext cx="1853178" cy="1627815"/>
            </a:xfrm>
            <a:custGeom>
              <a:avLst/>
              <a:gdLst/>
              <a:ahLst/>
              <a:cxnLst/>
              <a:rect l="l" t="t" r="r" b="b"/>
              <a:pathLst>
                <a:path w="1853178" h="1627815">
                  <a:moveTo>
                    <a:pt x="56115" y="0"/>
                  </a:moveTo>
                  <a:lnTo>
                    <a:pt x="1797064" y="0"/>
                  </a:lnTo>
                  <a:cubicBezTo>
                    <a:pt x="1828055" y="0"/>
                    <a:pt x="1853178" y="25123"/>
                    <a:pt x="1853178" y="56115"/>
                  </a:cubicBezTo>
                  <a:lnTo>
                    <a:pt x="1853178" y="1571700"/>
                  </a:lnTo>
                  <a:cubicBezTo>
                    <a:pt x="1853178" y="1586583"/>
                    <a:pt x="1847266" y="1600856"/>
                    <a:pt x="1836743" y="1611379"/>
                  </a:cubicBezTo>
                  <a:cubicBezTo>
                    <a:pt x="1826219" y="1621903"/>
                    <a:pt x="1811946" y="1627815"/>
                    <a:pt x="1797064" y="1627815"/>
                  </a:cubicBezTo>
                  <a:lnTo>
                    <a:pt x="56115" y="1627815"/>
                  </a:lnTo>
                  <a:cubicBezTo>
                    <a:pt x="25123" y="1627815"/>
                    <a:pt x="0" y="1602691"/>
                    <a:pt x="0" y="1571700"/>
                  </a:cubicBezTo>
                  <a:lnTo>
                    <a:pt x="0" y="56115"/>
                  </a:lnTo>
                  <a:cubicBezTo>
                    <a:pt x="0" y="25123"/>
                    <a:pt x="25123" y="0"/>
                    <a:pt x="56115" y="0"/>
                  </a:cubicBezTo>
                  <a:close/>
                </a:path>
              </a:pathLst>
            </a:custGeom>
            <a:gradFill rotWithShape="1">
              <a:gsLst>
                <a:gs pos="0">
                  <a:srgbClr val="0ABA6B">
                    <a:alpha val="100000"/>
                  </a:srgbClr>
                </a:gs>
                <a:gs pos="100000">
                  <a:srgbClr val="1C75BB">
                    <a:alpha val="100000"/>
                  </a:srgbClr>
                </a:gs>
              </a:gsLst>
              <a:lin ang="5400000"/>
            </a:gradFill>
          </p:spPr>
        </p:sp>
        <p:sp>
          <p:nvSpPr>
            <p:cNvPr id="9" name="TextBox 9"/>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10" name="Group 10"/>
          <p:cNvGrpSpPr>
            <a:grpSpLocks noChangeAspect="1"/>
          </p:cNvGrpSpPr>
          <p:nvPr/>
        </p:nvGrpSpPr>
        <p:grpSpPr>
          <a:xfrm>
            <a:off x="12546610" y="-1889397"/>
            <a:ext cx="7540627" cy="7540627"/>
            <a:chOff x="0" y="0"/>
            <a:chExt cx="6350000" cy="6350000"/>
          </a:xfrm>
        </p:grpSpPr>
        <p:sp>
          <p:nvSpPr>
            <p:cNvPr id="11" name="Freeform 11"/>
            <p:cNvSpPr/>
            <p:nvPr/>
          </p:nvSpPr>
          <p:spPr>
            <a:xfrm>
              <a:off x="0" y="0"/>
              <a:ext cx="6350000" cy="6350000"/>
            </a:xfrm>
            <a:custGeom>
              <a:avLst/>
              <a:gdLst/>
              <a:ahLst/>
              <a:cxnLst/>
              <a:rect l="l" t="t" r="r" b="b"/>
              <a:pathLst>
                <a:path w="6350000" h="6350000">
                  <a:moveTo>
                    <a:pt x="0" y="0"/>
                  </a:moveTo>
                  <a:cubicBezTo>
                    <a:pt x="0" y="3506470"/>
                    <a:pt x="2843530" y="6350000"/>
                    <a:pt x="6350000" y="6350000"/>
                  </a:cubicBezTo>
                  <a:lnTo>
                    <a:pt x="6350000" y="0"/>
                  </a:lnTo>
                  <a:lnTo>
                    <a:pt x="0" y="0"/>
                  </a:lnTo>
                  <a:close/>
                </a:path>
              </a:pathLst>
            </a:custGeom>
            <a:blipFill>
              <a:blip r:embed="rId6"/>
              <a:stretch>
                <a:fillRect r="-49953"/>
              </a:stretch>
            </a:blipFill>
          </p:spPr>
        </p:sp>
      </p:grpSp>
      <p:grpSp>
        <p:nvGrpSpPr>
          <p:cNvPr id="12" name="Group 12"/>
          <p:cNvGrpSpPr/>
          <p:nvPr/>
        </p:nvGrpSpPr>
        <p:grpSpPr>
          <a:xfrm>
            <a:off x="17362952" y="9472201"/>
            <a:ext cx="394956" cy="394174"/>
            <a:chOff x="0" y="0"/>
            <a:chExt cx="526608" cy="525565"/>
          </a:xfrm>
        </p:grpSpPr>
        <p:sp>
          <p:nvSpPr>
            <p:cNvPr id="13" name="Freeform 13"/>
            <p:cNvSpPr/>
            <p:nvPr/>
          </p:nvSpPr>
          <p:spPr>
            <a:xfrm>
              <a:off x="521" y="0"/>
              <a:ext cx="525565" cy="525565"/>
            </a:xfrm>
            <a:custGeom>
              <a:avLst/>
              <a:gdLst/>
              <a:ahLst/>
              <a:cxnLst/>
              <a:rect l="l" t="t" r="r" b="b"/>
              <a:pathLst>
                <a:path w="525565" h="525565">
                  <a:moveTo>
                    <a:pt x="0" y="0"/>
                  </a:moveTo>
                  <a:lnTo>
                    <a:pt x="525565" y="0"/>
                  </a:lnTo>
                  <a:lnTo>
                    <a:pt x="525565" y="525565"/>
                  </a:lnTo>
                  <a:lnTo>
                    <a:pt x="0" y="52556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4" name="TextBox 14"/>
            <p:cNvSpPr txBox="1"/>
            <p:nvPr/>
          </p:nvSpPr>
          <p:spPr>
            <a:xfrm>
              <a:off x="0" y="133379"/>
              <a:ext cx="526608" cy="258808"/>
            </a:xfrm>
            <a:prstGeom prst="rect">
              <a:avLst/>
            </a:prstGeom>
          </p:spPr>
          <p:txBody>
            <a:bodyPr lIns="0" tIns="0" rIns="0" bIns="0" rtlCol="0" anchor="t">
              <a:spAutoFit/>
            </a:bodyPr>
            <a:lstStyle/>
            <a:p>
              <a:pPr algn="ctr">
                <a:lnSpc>
                  <a:spcPts val="1549"/>
                </a:lnSpc>
                <a:spcBef>
                  <a:spcPct val="0"/>
                </a:spcBef>
              </a:pPr>
              <a:r>
                <a:rPr lang="en-US" sz="1106" dirty="0">
                  <a:solidFill>
                    <a:srgbClr val="FFFFFF"/>
                  </a:solidFill>
                  <a:latin typeface="Poppins Bold"/>
                </a:rPr>
                <a:t>12</a:t>
              </a:r>
            </a:p>
          </p:txBody>
        </p:sp>
      </p:grpSp>
      <p:sp>
        <p:nvSpPr>
          <p:cNvPr id="15" name="Freeform 15"/>
          <p:cNvSpPr/>
          <p:nvPr/>
        </p:nvSpPr>
        <p:spPr>
          <a:xfrm>
            <a:off x="551486" y="529091"/>
            <a:ext cx="725473" cy="131276"/>
          </a:xfrm>
          <a:custGeom>
            <a:avLst/>
            <a:gdLst/>
            <a:ahLst/>
            <a:cxnLst/>
            <a:rect l="l" t="t" r="r" b="b"/>
            <a:pathLst>
              <a:path w="725473" h="131276">
                <a:moveTo>
                  <a:pt x="0" y="0"/>
                </a:moveTo>
                <a:lnTo>
                  <a:pt x="725473" y="0"/>
                </a:lnTo>
                <a:lnTo>
                  <a:pt x="725473" y="131276"/>
                </a:lnTo>
                <a:lnTo>
                  <a:pt x="0" y="131276"/>
                </a:lnTo>
                <a:lnTo>
                  <a:pt x="0" y="0"/>
                </a:lnTo>
                <a:close/>
              </a:path>
            </a:pathLst>
          </a:custGeom>
          <a:blipFill>
            <a:blip r:embed="rId9"/>
            <a:stretch>
              <a:fillRect/>
            </a:stretch>
          </a:blipFill>
        </p:spPr>
      </p:sp>
      <p:grpSp>
        <p:nvGrpSpPr>
          <p:cNvPr id="16" name="Group 16"/>
          <p:cNvGrpSpPr/>
          <p:nvPr/>
        </p:nvGrpSpPr>
        <p:grpSpPr>
          <a:xfrm>
            <a:off x="2343615" y="3357904"/>
            <a:ext cx="5032827" cy="6180609"/>
            <a:chOff x="0" y="0"/>
            <a:chExt cx="1325518" cy="1627815"/>
          </a:xfrm>
        </p:grpSpPr>
        <p:sp>
          <p:nvSpPr>
            <p:cNvPr id="17" name="Freeform 17"/>
            <p:cNvSpPr/>
            <p:nvPr/>
          </p:nvSpPr>
          <p:spPr>
            <a:xfrm>
              <a:off x="0" y="0"/>
              <a:ext cx="1325518" cy="1627815"/>
            </a:xfrm>
            <a:custGeom>
              <a:avLst/>
              <a:gdLst/>
              <a:ahLst/>
              <a:cxnLst/>
              <a:rect l="l" t="t" r="r" b="b"/>
              <a:pathLst>
                <a:path w="1325518" h="1627815">
                  <a:moveTo>
                    <a:pt x="78453" y="0"/>
                  </a:moveTo>
                  <a:lnTo>
                    <a:pt x="1247066" y="0"/>
                  </a:lnTo>
                  <a:cubicBezTo>
                    <a:pt x="1267873" y="0"/>
                    <a:pt x="1287827" y="8266"/>
                    <a:pt x="1302540" y="22978"/>
                  </a:cubicBezTo>
                  <a:cubicBezTo>
                    <a:pt x="1317253" y="37691"/>
                    <a:pt x="1325518" y="57646"/>
                    <a:pt x="1325518" y="78453"/>
                  </a:cubicBezTo>
                  <a:lnTo>
                    <a:pt x="1325518" y="1549362"/>
                  </a:lnTo>
                  <a:cubicBezTo>
                    <a:pt x="1325518" y="1592690"/>
                    <a:pt x="1290394" y="1627815"/>
                    <a:pt x="1247066" y="1627815"/>
                  </a:cubicBezTo>
                  <a:lnTo>
                    <a:pt x="78453" y="1627815"/>
                  </a:lnTo>
                  <a:cubicBezTo>
                    <a:pt x="57646" y="1627815"/>
                    <a:pt x="37691" y="1619549"/>
                    <a:pt x="22978" y="1604837"/>
                  </a:cubicBezTo>
                  <a:cubicBezTo>
                    <a:pt x="8266" y="1590124"/>
                    <a:pt x="0" y="1570169"/>
                    <a:pt x="0" y="1549362"/>
                  </a:cubicBezTo>
                  <a:lnTo>
                    <a:pt x="0" y="78453"/>
                  </a:lnTo>
                  <a:cubicBezTo>
                    <a:pt x="0" y="57646"/>
                    <a:pt x="8266" y="37691"/>
                    <a:pt x="22978" y="22978"/>
                  </a:cubicBezTo>
                  <a:cubicBezTo>
                    <a:pt x="37691" y="8266"/>
                    <a:pt x="57646" y="0"/>
                    <a:pt x="78453" y="0"/>
                  </a:cubicBezTo>
                  <a:close/>
                </a:path>
              </a:pathLst>
            </a:custGeom>
            <a:gradFill rotWithShape="1">
              <a:gsLst>
                <a:gs pos="0">
                  <a:srgbClr val="0ABA6B">
                    <a:alpha val="100000"/>
                  </a:srgbClr>
                </a:gs>
                <a:gs pos="100000">
                  <a:srgbClr val="1C75BB">
                    <a:alpha val="100000"/>
                  </a:srgbClr>
                </a:gs>
              </a:gsLst>
              <a:lin ang="5400000"/>
            </a:gradFill>
          </p:spPr>
        </p:sp>
        <p:sp>
          <p:nvSpPr>
            <p:cNvPr id="18" name="TextBox 18"/>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9" name="TextBox 19"/>
          <p:cNvSpPr txBox="1"/>
          <p:nvPr/>
        </p:nvSpPr>
        <p:spPr>
          <a:xfrm>
            <a:off x="2801413" y="4077876"/>
            <a:ext cx="5311395" cy="392430"/>
          </a:xfrm>
          <a:prstGeom prst="rect">
            <a:avLst/>
          </a:prstGeom>
        </p:spPr>
        <p:txBody>
          <a:bodyPr lIns="0" tIns="0" rIns="0" bIns="0" rtlCol="0" anchor="t">
            <a:spAutoFit/>
          </a:bodyPr>
          <a:lstStyle/>
          <a:p>
            <a:pPr>
              <a:lnSpc>
                <a:spcPts val="3299"/>
              </a:lnSpc>
            </a:pPr>
            <a:r>
              <a:rPr lang="en-US" sz="2000" dirty="0">
                <a:solidFill>
                  <a:srgbClr val="FFFFFF"/>
                </a:solidFill>
                <a:latin typeface="Camber Medium" pitchFamily="2" charset="0"/>
              </a:rPr>
              <a:t>Pilot </a:t>
            </a:r>
            <a:r>
              <a:rPr lang="en-US" sz="2000" dirty="0" err="1">
                <a:solidFill>
                  <a:srgbClr val="FFFFFF"/>
                </a:solidFill>
                <a:latin typeface="Camber Medium" pitchFamily="2" charset="0"/>
              </a:rPr>
              <a:t>istraživanje</a:t>
            </a:r>
            <a:endParaRPr lang="en-US" sz="2000" dirty="0">
              <a:solidFill>
                <a:srgbClr val="FFFFFF"/>
              </a:solidFill>
              <a:latin typeface="Camber Medium" pitchFamily="2" charset="0"/>
            </a:endParaRPr>
          </a:p>
        </p:txBody>
      </p:sp>
      <p:sp>
        <p:nvSpPr>
          <p:cNvPr id="20" name="TextBox 20"/>
          <p:cNvSpPr txBox="1"/>
          <p:nvPr/>
        </p:nvSpPr>
        <p:spPr>
          <a:xfrm>
            <a:off x="2801413" y="3713320"/>
            <a:ext cx="5311395" cy="392430"/>
          </a:xfrm>
          <a:prstGeom prst="rect">
            <a:avLst/>
          </a:prstGeom>
        </p:spPr>
        <p:txBody>
          <a:bodyPr lIns="0" tIns="0" rIns="0" bIns="0" rtlCol="0" anchor="t">
            <a:spAutoFit/>
          </a:bodyPr>
          <a:lstStyle/>
          <a:p>
            <a:pPr>
              <a:lnSpc>
                <a:spcPts val="3299"/>
              </a:lnSpc>
            </a:pPr>
            <a:r>
              <a:rPr lang="en-US" sz="2000" dirty="0">
                <a:solidFill>
                  <a:srgbClr val="FFFFFF"/>
                </a:solidFill>
                <a:latin typeface="Camber Medium" pitchFamily="2" charset="0"/>
              </a:rPr>
              <a:t>FAZA 1</a:t>
            </a:r>
          </a:p>
        </p:txBody>
      </p:sp>
      <p:sp>
        <p:nvSpPr>
          <p:cNvPr id="21" name="TextBox 21"/>
          <p:cNvSpPr txBox="1"/>
          <p:nvPr/>
        </p:nvSpPr>
        <p:spPr>
          <a:xfrm>
            <a:off x="8435014" y="3713320"/>
            <a:ext cx="5311395" cy="392430"/>
          </a:xfrm>
          <a:prstGeom prst="rect">
            <a:avLst/>
          </a:prstGeom>
        </p:spPr>
        <p:txBody>
          <a:bodyPr lIns="0" tIns="0" rIns="0" bIns="0" rtlCol="0" anchor="t">
            <a:spAutoFit/>
          </a:bodyPr>
          <a:lstStyle/>
          <a:p>
            <a:pPr>
              <a:lnSpc>
                <a:spcPts val="3299"/>
              </a:lnSpc>
            </a:pPr>
            <a:r>
              <a:rPr lang="en-US" sz="2000" dirty="0">
                <a:solidFill>
                  <a:srgbClr val="FFFFFF"/>
                </a:solidFill>
                <a:latin typeface="Camber Medium" pitchFamily="2" charset="0"/>
              </a:rPr>
              <a:t>FAZA 2</a:t>
            </a:r>
          </a:p>
        </p:txBody>
      </p:sp>
      <p:sp>
        <p:nvSpPr>
          <p:cNvPr id="22" name="TextBox 22"/>
          <p:cNvSpPr txBox="1"/>
          <p:nvPr/>
        </p:nvSpPr>
        <p:spPr>
          <a:xfrm>
            <a:off x="8435014" y="4077876"/>
            <a:ext cx="5311395" cy="392430"/>
          </a:xfrm>
          <a:prstGeom prst="rect">
            <a:avLst/>
          </a:prstGeom>
        </p:spPr>
        <p:txBody>
          <a:bodyPr lIns="0" tIns="0" rIns="0" bIns="0" rtlCol="0" anchor="t">
            <a:spAutoFit/>
          </a:bodyPr>
          <a:lstStyle/>
          <a:p>
            <a:pPr>
              <a:lnSpc>
                <a:spcPts val="3299"/>
              </a:lnSpc>
            </a:pPr>
            <a:r>
              <a:rPr lang="en-US" sz="2000" dirty="0" err="1">
                <a:solidFill>
                  <a:srgbClr val="FFFFFF"/>
                </a:solidFill>
                <a:latin typeface="Camber Medium" pitchFamily="2" charset="0"/>
              </a:rPr>
              <a:t>Glavno</a:t>
            </a:r>
            <a:r>
              <a:rPr lang="en-US" sz="2000" dirty="0">
                <a:solidFill>
                  <a:srgbClr val="FFFFFF"/>
                </a:solidFill>
                <a:latin typeface="Camber Medium" pitchFamily="2" charset="0"/>
              </a:rPr>
              <a:t> </a:t>
            </a:r>
            <a:r>
              <a:rPr lang="en-US" sz="2000" dirty="0" err="1">
                <a:solidFill>
                  <a:srgbClr val="FFFFFF"/>
                </a:solidFill>
                <a:latin typeface="Camber Medium" pitchFamily="2" charset="0"/>
              </a:rPr>
              <a:t>istraživanje</a:t>
            </a:r>
            <a:endParaRPr lang="en-US" sz="2000" dirty="0">
              <a:solidFill>
                <a:srgbClr val="FFFFFF"/>
              </a:solidFill>
              <a:latin typeface="Camber Medium" pitchFamily="2" charset="0"/>
            </a:endParaRPr>
          </a:p>
        </p:txBody>
      </p:sp>
      <p:sp>
        <p:nvSpPr>
          <p:cNvPr id="23" name="TextBox 23"/>
          <p:cNvSpPr txBox="1"/>
          <p:nvPr/>
        </p:nvSpPr>
        <p:spPr>
          <a:xfrm>
            <a:off x="2801413" y="4841781"/>
            <a:ext cx="4069031" cy="3915687"/>
          </a:xfrm>
          <a:prstGeom prst="rect">
            <a:avLst/>
          </a:prstGeom>
        </p:spPr>
        <p:txBody>
          <a:bodyPr lIns="0" tIns="0" rIns="0" bIns="0" rtlCol="0" anchor="t">
            <a:spAutoFit/>
          </a:bodyPr>
          <a:lstStyle/>
          <a:p>
            <a:pPr marL="474979" lvl="1" indent="-237490">
              <a:lnSpc>
                <a:spcPts val="3079"/>
              </a:lnSpc>
              <a:buFont typeface="Arial"/>
              <a:buChar char="•"/>
            </a:pPr>
            <a:r>
              <a:rPr lang="en-US" sz="2000" dirty="0" err="1">
                <a:solidFill>
                  <a:srgbClr val="FFFFFF"/>
                </a:solidFill>
                <a:latin typeface="Camber Light" pitchFamily="2" charset="0"/>
              </a:rPr>
              <a:t>Analiza</a:t>
            </a:r>
            <a:r>
              <a:rPr lang="en-US" sz="2000" dirty="0">
                <a:solidFill>
                  <a:srgbClr val="FFFFFF"/>
                </a:solidFill>
                <a:latin typeface="Camber Light" pitchFamily="2" charset="0"/>
              </a:rPr>
              <a:t> </a:t>
            </a:r>
            <a:r>
              <a:rPr lang="en-US" sz="2000" dirty="0" err="1">
                <a:solidFill>
                  <a:srgbClr val="FFFFFF"/>
                </a:solidFill>
                <a:latin typeface="Camber Light" pitchFamily="2" charset="0"/>
              </a:rPr>
              <a:t>postojećeg</a:t>
            </a:r>
            <a:r>
              <a:rPr lang="en-US" sz="2000" dirty="0">
                <a:solidFill>
                  <a:srgbClr val="FFFFFF"/>
                </a:solidFill>
                <a:latin typeface="Camber Light" pitchFamily="2" charset="0"/>
              </a:rPr>
              <a:t> </a:t>
            </a:r>
            <a:r>
              <a:rPr lang="en-US" sz="2000" dirty="0" err="1">
                <a:solidFill>
                  <a:srgbClr val="FFFFFF"/>
                </a:solidFill>
                <a:latin typeface="Camber Light" pitchFamily="2" charset="0"/>
              </a:rPr>
              <a:t>stanja</a:t>
            </a:r>
            <a:r>
              <a:rPr lang="en-US" sz="2000" dirty="0">
                <a:solidFill>
                  <a:srgbClr val="FFFFFF"/>
                </a:solidFill>
                <a:latin typeface="Camber Light" pitchFamily="2" charset="0"/>
              </a:rPr>
              <a:t> </a:t>
            </a:r>
            <a:r>
              <a:rPr lang="en-US" sz="2000" dirty="0" err="1">
                <a:solidFill>
                  <a:srgbClr val="FFFFFF"/>
                </a:solidFill>
                <a:latin typeface="Camber Light" pitchFamily="2" charset="0"/>
              </a:rPr>
              <a:t>kroz</a:t>
            </a:r>
            <a:r>
              <a:rPr lang="en-US" sz="2000" dirty="0">
                <a:solidFill>
                  <a:srgbClr val="FFFFFF"/>
                </a:solidFill>
                <a:latin typeface="Camber Light" pitchFamily="2" charset="0"/>
              </a:rPr>
              <a:t> </a:t>
            </a:r>
            <a:r>
              <a:rPr lang="en-US" sz="2000" dirty="0" err="1">
                <a:solidFill>
                  <a:srgbClr val="FFFFFF"/>
                </a:solidFill>
                <a:latin typeface="Camber Light" pitchFamily="2" charset="0"/>
              </a:rPr>
              <a:t>fokus</a:t>
            </a:r>
            <a:r>
              <a:rPr lang="en-US" sz="2000" dirty="0">
                <a:solidFill>
                  <a:srgbClr val="FFFFFF"/>
                </a:solidFill>
                <a:latin typeface="Camber Light" pitchFamily="2" charset="0"/>
              </a:rPr>
              <a:t> </a:t>
            </a:r>
            <a:r>
              <a:rPr lang="en-US" sz="2000" dirty="0" err="1">
                <a:solidFill>
                  <a:srgbClr val="FFFFFF"/>
                </a:solidFill>
                <a:latin typeface="Camber Light" pitchFamily="2" charset="0"/>
              </a:rPr>
              <a:t>grupe</a:t>
            </a:r>
            <a:r>
              <a:rPr lang="en-US" sz="2000" dirty="0">
                <a:solidFill>
                  <a:srgbClr val="FFFFFF"/>
                </a:solidFill>
                <a:latin typeface="Camber Light" pitchFamily="2" charset="0"/>
              </a:rPr>
              <a:t> </a:t>
            </a:r>
            <a:r>
              <a:rPr lang="en-US" sz="2000" dirty="0" err="1">
                <a:solidFill>
                  <a:srgbClr val="FFFFFF"/>
                </a:solidFill>
                <a:latin typeface="Camber Light" pitchFamily="2" charset="0"/>
              </a:rPr>
              <a:t>i</a:t>
            </a:r>
            <a:r>
              <a:rPr lang="en-US" sz="2000" dirty="0">
                <a:solidFill>
                  <a:srgbClr val="FFFFFF"/>
                </a:solidFill>
                <a:latin typeface="Camber Light" pitchFamily="2" charset="0"/>
              </a:rPr>
              <a:t> </a:t>
            </a:r>
            <a:r>
              <a:rPr lang="en-US" sz="2000" dirty="0" err="1">
                <a:solidFill>
                  <a:srgbClr val="FFFFFF"/>
                </a:solidFill>
                <a:latin typeface="Camber Light" pitchFamily="2" charset="0"/>
              </a:rPr>
              <a:t>polustrukturirane</a:t>
            </a:r>
            <a:r>
              <a:rPr lang="en-US" sz="2000" dirty="0">
                <a:solidFill>
                  <a:srgbClr val="FFFFFF"/>
                </a:solidFill>
                <a:latin typeface="Camber Light" pitchFamily="2" charset="0"/>
              </a:rPr>
              <a:t> </a:t>
            </a:r>
            <a:r>
              <a:rPr lang="en-US" sz="2000" dirty="0" err="1">
                <a:solidFill>
                  <a:srgbClr val="FFFFFF"/>
                </a:solidFill>
                <a:latin typeface="Camber Light" pitchFamily="2" charset="0"/>
              </a:rPr>
              <a:t>intervjue</a:t>
            </a:r>
            <a:r>
              <a:rPr lang="en-US" sz="2000" dirty="0">
                <a:solidFill>
                  <a:srgbClr val="FFFFFF"/>
                </a:solidFill>
                <a:latin typeface="Camber Light" pitchFamily="2" charset="0"/>
              </a:rPr>
              <a:t>;</a:t>
            </a:r>
          </a:p>
          <a:p>
            <a:pPr>
              <a:lnSpc>
                <a:spcPts val="1399"/>
              </a:lnSpc>
            </a:pPr>
            <a:endParaRPr lang="en-US" sz="2000" dirty="0">
              <a:solidFill>
                <a:srgbClr val="FFFFFF"/>
              </a:solidFill>
              <a:latin typeface="Camber Light" pitchFamily="2" charset="0"/>
            </a:endParaRPr>
          </a:p>
          <a:p>
            <a:pPr marL="474979" lvl="1" indent="-237490">
              <a:lnSpc>
                <a:spcPts val="3079"/>
              </a:lnSpc>
              <a:buFont typeface="Arial"/>
              <a:buChar char="•"/>
            </a:pPr>
            <a:r>
              <a:rPr lang="en-US" sz="2000" dirty="0" err="1">
                <a:solidFill>
                  <a:srgbClr val="FFFFFF"/>
                </a:solidFill>
                <a:latin typeface="Camber Light" pitchFamily="2" charset="0"/>
              </a:rPr>
              <a:t>Analiza</a:t>
            </a:r>
            <a:r>
              <a:rPr lang="en-US" sz="2000" dirty="0">
                <a:solidFill>
                  <a:srgbClr val="FFFFFF"/>
                </a:solidFill>
                <a:latin typeface="Camber Light" pitchFamily="2" charset="0"/>
              </a:rPr>
              <a:t> </a:t>
            </a:r>
            <a:r>
              <a:rPr lang="en-US" sz="2000" dirty="0" err="1">
                <a:solidFill>
                  <a:srgbClr val="FFFFFF"/>
                </a:solidFill>
                <a:latin typeface="Camber Light" pitchFamily="2" charset="0"/>
              </a:rPr>
              <a:t>potreba</a:t>
            </a:r>
            <a:r>
              <a:rPr lang="en-US" sz="2000" dirty="0">
                <a:solidFill>
                  <a:srgbClr val="FFFFFF"/>
                </a:solidFill>
                <a:latin typeface="Camber Light" pitchFamily="2" charset="0"/>
              </a:rPr>
              <a:t> </a:t>
            </a:r>
            <a:r>
              <a:rPr lang="en-US" sz="2000" dirty="0" err="1">
                <a:solidFill>
                  <a:srgbClr val="FFFFFF"/>
                </a:solidFill>
                <a:latin typeface="Camber Light" pitchFamily="2" charset="0"/>
              </a:rPr>
              <a:t>i</a:t>
            </a:r>
            <a:r>
              <a:rPr lang="en-US" sz="2000" dirty="0">
                <a:solidFill>
                  <a:srgbClr val="FFFFFF"/>
                </a:solidFill>
                <a:latin typeface="Camber Light" pitchFamily="2" charset="0"/>
              </a:rPr>
              <a:t> </a:t>
            </a:r>
            <a:r>
              <a:rPr lang="en-US" sz="2000" dirty="0" err="1">
                <a:solidFill>
                  <a:srgbClr val="FFFFFF"/>
                </a:solidFill>
                <a:latin typeface="Camber Light" pitchFamily="2" charset="0"/>
              </a:rPr>
              <a:t>rezultata</a:t>
            </a:r>
            <a:r>
              <a:rPr lang="en-US" sz="2000" dirty="0">
                <a:solidFill>
                  <a:srgbClr val="FFFFFF"/>
                </a:solidFill>
                <a:latin typeface="Camber Light" pitchFamily="2" charset="0"/>
              </a:rPr>
              <a:t> </a:t>
            </a:r>
            <a:r>
              <a:rPr lang="en-US" sz="2000" dirty="0" err="1">
                <a:solidFill>
                  <a:srgbClr val="FFFFFF"/>
                </a:solidFill>
                <a:latin typeface="Camber Light" pitchFamily="2" charset="0"/>
              </a:rPr>
              <a:t>relevantnih</a:t>
            </a:r>
            <a:r>
              <a:rPr lang="en-US" sz="2000" dirty="0">
                <a:solidFill>
                  <a:srgbClr val="FFFFFF"/>
                </a:solidFill>
                <a:latin typeface="Camber Light" pitchFamily="2" charset="0"/>
              </a:rPr>
              <a:t> </a:t>
            </a:r>
            <a:r>
              <a:rPr lang="en-US" sz="2000" dirty="0" err="1">
                <a:solidFill>
                  <a:srgbClr val="FFFFFF"/>
                </a:solidFill>
                <a:latin typeface="Camber Light" pitchFamily="2" charset="0"/>
              </a:rPr>
              <a:t>empirijskih</a:t>
            </a:r>
            <a:r>
              <a:rPr lang="en-US" sz="2000" dirty="0">
                <a:solidFill>
                  <a:srgbClr val="FFFFFF"/>
                </a:solidFill>
                <a:latin typeface="Camber Light" pitchFamily="2" charset="0"/>
              </a:rPr>
              <a:t> </a:t>
            </a:r>
            <a:r>
              <a:rPr lang="en-US" sz="2000" dirty="0" err="1">
                <a:solidFill>
                  <a:srgbClr val="FFFFFF"/>
                </a:solidFill>
                <a:latin typeface="Camber Light" pitchFamily="2" charset="0"/>
              </a:rPr>
              <a:t>istraživanja</a:t>
            </a:r>
            <a:r>
              <a:rPr lang="en-US" sz="2000" dirty="0">
                <a:solidFill>
                  <a:srgbClr val="FFFFFF"/>
                </a:solidFill>
                <a:latin typeface="Camber Light" pitchFamily="2" charset="0"/>
              </a:rPr>
              <a:t> </a:t>
            </a:r>
            <a:r>
              <a:rPr lang="en-US" sz="2000" dirty="0" err="1">
                <a:solidFill>
                  <a:srgbClr val="FFFFFF"/>
                </a:solidFill>
                <a:latin typeface="Camber Light" pitchFamily="2" charset="0"/>
              </a:rPr>
              <a:t>i</a:t>
            </a:r>
            <a:r>
              <a:rPr lang="en-US" sz="2000" dirty="0">
                <a:solidFill>
                  <a:srgbClr val="FFFFFF"/>
                </a:solidFill>
                <a:latin typeface="Camber Light" pitchFamily="2" charset="0"/>
              </a:rPr>
              <a:t> </a:t>
            </a:r>
            <a:r>
              <a:rPr lang="en-US" sz="2000" dirty="0" err="1">
                <a:solidFill>
                  <a:srgbClr val="FFFFFF"/>
                </a:solidFill>
                <a:latin typeface="Camber Light" pitchFamily="2" charset="0"/>
              </a:rPr>
              <a:t>dosadašnjih</a:t>
            </a:r>
            <a:r>
              <a:rPr lang="en-US" sz="2000" dirty="0">
                <a:solidFill>
                  <a:srgbClr val="FFFFFF"/>
                </a:solidFill>
                <a:latin typeface="Camber Light" pitchFamily="2" charset="0"/>
              </a:rPr>
              <a:t> </a:t>
            </a:r>
            <a:r>
              <a:rPr lang="en-US" sz="2000" dirty="0" err="1">
                <a:solidFill>
                  <a:srgbClr val="FFFFFF"/>
                </a:solidFill>
                <a:latin typeface="Camber Light" pitchFamily="2" charset="0"/>
              </a:rPr>
              <a:t>znanstvenih</a:t>
            </a:r>
            <a:r>
              <a:rPr lang="en-US" sz="2000" dirty="0">
                <a:solidFill>
                  <a:srgbClr val="FFFFFF"/>
                </a:solidFill>
                <a:latin typeface="Camber Light" pitchFamily="2" charset="0"/>
              </a:rPr>
              <a:t> </a:t>
            </a:r>
            <a:r>
              <a:rPr lang="en-US" sz="2000" dirty="0" err="1">
                <a:solidFill>
                  <a:srgbClr val="FFFFFF"/>
                </a:solidFill>
                <a:latin typeface="Camber Light" pitchFamily="2" charset="0"/>
              </a:rPr>
              <a:t>publikacija</a:t>
            </a:r>
            <a:r>
              <a:rPr lang="en-US" sz="2000" dirty="0">
                <a:solidFill>
                  <a:srgbClr val="FFFFFF"/>
                </a:solidFill>
                <a:latin typeface="Camber Light" pitchFamily="2" charset="0"/>
              </a:rPr>
              <a:t>;</a:t>
            </a:r>
          </a:p>
          <a:p>
            <a:pPr>
              <a:lnSpc>
                <a:spcPts val="1399"/>
              </a:lnSpc>
            </a:pPr>
            <a:endParaRPr lang="en-US" sz="2000" dirty="0">
              <a:solidFill>
                <a:srgbClr val="FFFFFF"/>
              </a:solidFill>
              <a:latin typeface="Camber Light" pitchFamily="2" charset="0"/>
            </a:endParaRPr>
          </a:p>
          <a:p>
            <a:pPr marL="474979" lvl="1" indent="-237490">
              <a:lnSpc>
                <a:spcPts val="3079"/>
              </a:lnSpc>
              <a:buFont typeface="Arial"/>
              <a:buChar char="•"/>
            </a:pPr>
            <a:r>
              <a:rPr lang="en-US" sz="2000" dirty="0" err="1">
                <a:solidFill>
                  <a:srgbClr val="FFFFFF"/>
                </a:solidFill>
                <a:latin typeface="Camber Light" pitchFamily="2" charset="0"/>
              </a:rPr>
              <a:t>Izrada</a:t>
            </a:r>
            <a:r>
              <a:rPr lang="en-US" sz="2000" dirty="0">
                <a:solidFill>
                  <a:srgbClr val="FFFFFF"/>
                </a:solidFill>
                <a:latin typeface="Camber Light" pitchFamily="2" charset="0"/>
              </a:rPr>
              <a:t> </a:t>
            </a:r>
            <a:r>
              <a:rPr lang="en-US" sz="2000" dirty="0" err="1">
                <a:solidFill>
                  <a:srgbClr val="FFFFFF"/>
                </a:solidFill>
                <a:latin typeface="Camber Light" pitchFamily="2" charset="0"/>
              </a:rPr>
              <a:t>metodologija</a:t>
            </a:r>
            <a:r>
              <a:rPr lang="en-US" sz="2000" dirty="0">
                <a:solidFill>
                  <a:srgbClr val="FFFFFF"/>
                </a:solidFill>
                <a:latin typeface="Camber Light" pitchFamily="2" charset="0"/>
              </a:rPr>
              <a:t> za </a:t>
            </a:r>
            <a:r>
              <a:rPr lang="en-US" sz="2000" dirty="0" err="1">
                <a:solidFill>
                  <a:srgbClr val="FFFFFF"/>
                </a:solidFill>
                <a:latin typeface="Camber Light" pitchFamily="2" charset="0"/>
              </a:rPr>
              <a:t>veliko</a:t>
            </a:r>
            <a:r>
              <a:rPr lang="en-US" sz="2000" dirty="0">
                <a:solidFill>
                  <a:srgbClr val="FFFFFF"/>
                </a:solidFill>
                <a:latin typeface="Camber Light" pitchFamily="2" charset="0"/>
              </a:rPr>
              <a:t> </a:t>
            </a:r>
            <a:r>
              <a:rPr lang="en-US" sz="2000" dirty="0" err="1">
                <a:solidFill>
                  <a:srgbClr val="FFFFFF"/>
                </a:solidFill>
                <a:latin typeface="Camber Light" pitchFamily="2" charset="0"/>
              </a:rPr>
              <a:t>istraživanje</a:t>
            </a:r>
            <a:r>
              <a:rPr lang="en-US" sz="2000" dirty="0">
                <a:solidFill>
                  <a:srgbClr val="FFFFFF"/>
                </a:solidFill>
                <a:latin typeface="Camber Light" pitchFamily="2" charset="0"/>
              </a:rPr>
              <a:t>.</a:t>
            </a:r>
          </a:p>
        </p:txBody>
      </p:sp>
      <p:sp>
        <p:nvSpPr>
          <p:cNvPr id="24" name="TextBox 24"/>
          <p:cNvSpPr txBox="1"/>
          <p:nvPr/>
        </p:nvSpPr>
        <p:spPr>
          <a:xfrm>
            <a:off x="8435014" y="4841781"/>
            <a:ext cx="5585786" cy="4710777"/>
          </a:xfrm>
          <a:prstGeom prst="rect">
            <a:avLst/>
          </a:prstGeom>
        </p:spPr>
        <p:txBody>
          <a:bodyPr wrap="square" lIns="0" tIns="0" rIns="0" bIns="0" rtlCol="0" anchor="t">
            <a:spAutoFit/>
          </a:bodyPr>
          <a:lstStyle/>
          <a:p>
            <a:pPr>
              <a:lnSpc>
                <a:spcPts val="3079"/>
              </a:lnSpc>
            </a:pPr>
            <a:r>
              <a:rPr lang="en-US" sz="2000" dirty="0" err="1">
                <a:solidFill>
                  <a:srgbClr val="FFFFFF"/>
                </a:solidFill>
                <a:latin typeface="Camber Light" pitchFamily="2" charset="0"/>
              </a:rPr>
              <a:t>Dubinsko</a:t>
            </a:r>
            <a:r>
              <a:rPr lang="en-US" sz="2000" dirty="0">
                <a:solidFill>
                  <a:srgbClr val="FFFFFF"/>
                </a:solidFill>
                <a:latin typeface="Camber Light" pitchFamily="2" charset="0"/>
              </a:rPr>
              <a:t> </a:t>
            </a:r>
            <a:r>
              <a:rPr lang="en-US" sz="2000" dirty="0" err="1">
                <a:solidFill>
                  <a:srgbClr val="FFFFFF"/>
                </a:solidFill>
                <a:latin typeface="Camber Light" pitchFamily="2" charset="0"/>
              </a:rPr>
              <a:t>longitudinalno</a:t>
            </a:r>
            <a:r>
              <a:rPr lang="en-US" sz="2000" dirty="0">
                <a:solidFill>
                  <a:srgbClr val="FFFFFF"/>
                </a:solidFill>
                <a:latin typeface="Camber Light" pitchFamily="2" charset="0"/>
              </a:rPr>
              <a:t> </a:t>
            </a:r>
            <a:r>
              <a:rPr lang="en-US" sz="2000" dirty="0" err="1">
                <a:solidFill>
                  <a:srgbClr val="FFFFFF"/>
                </a:solidFill>
                <a:latin typeface="Camber Light" pitchFamily="2" charset="0"/>
              </a:rPr>
              <a:t>istraživanje</a:t>
            </a:r>
            <a:r>
              <a:rPr lang="en-US" sz="2000" dirty="0">
                <a:solidFill>
                  <a:srgbClr val="FFFFFF"/>
                </a:solidFill>
                <a:latin typeface="Camber Light" pitchFamily="2" charset="0"/>
              </a:rPr>
              <a:t>.</a:t>
            </a:r>
          </a:p>
          <a:p>
            <a:pPr>
              <a:lnSpc>
                <a:spcPts val="1399"/>
              </a:lnSpc>
            </a:pPr>
            <a:endParaRPr lang="en-US" sz="2000" dirty="0">
              <a:solidFill>
                <a:srgbClr val="FFFFFF"/>
              </a:solidFill>
              <a:latin typeface="Camber Light" pitchFamily="2" charset="0"/>
            </a:endParaRPr>
          </a:p>
          <a:p>
            <a:pPr>
              <a:lnSpc>
                <a:spcPts val="3079"/>
              </a:lnSpc>
            </a:pPr>
            <a:r>
              <a:rPr lang="en-US" sz="2000" dirty="0">
                <a:solidFill>
                  <a:srgbClr val="FFFFFF"/>
                </a:solidFill>
                <a:latin typeface="Camber Light" pitchFamily="2" charset="0"/>
              </a:rPr>
              <a:t>Na </a:t>
            </a:r>
            <a:r>
              <a:rPr lang="en-US" sz="2000" dirty="0" err="1">
                <a:solidFill>
                  <a:srgbClr val="FFFFFF"/>
                </a:solidFill>
                <a:latin typeface="Camber Light" pitchFamily="2" charset="0"/>
              </a:rPr>
              <a:t>temelju</a:t>
            </a:r>
            <a:r>
              <a:rPr lang="en-US" sz="2000" dirty="0">
                <a:solidFill>
                  <a:srgbClr val="FFFFFF"/>
                </a:solidFill>
                <a:latin typeface="Camber Light" pitchFamily="2" charset="0"/>
              </a:rPr>
              <a:t> pilot </a:t>
            </a:r>
            <a:r>
              <a:rPr lang="en-US" sz="2000" dirty="0" err="1">
                <a:solidFill>
                  <a:srgbClr val="FFFFFF"/>
                </a:solidFill>
                <a:latin typeface="Camber Light" pitchFamily="2" charset="0"/>
              </a:rPr>
              <a:t>istraživanja</a:t>
            </a:r>
            <a:r>
              <a:rPr lang="en-US" sz="2000" dirty="0">
                <a:solidFill>
                  <a:srgbClr val="FFFFFF"/>
                </a:solidFill>
                <a:latin typeface="Camber Light" pitchFamily="2" charset="0"/>
              </a:rPr>
              <a:t> </a:t>
            </a:r>
            <a:r>
              <a:rPr lang="en-US" sz="2000" dirty="0" err="1">
                <a:solidFill>
                  <a:srgbClr val="FFFFFF"/>
                </a:solidFill>
                <a:latin typeface="Camber Light" pitchFamily="2" charset="0"/>
              </a:rPr>
              <a:t>odredit</a:t>
            </a:r>
            <a:r>
              <a:rPr lang="en-US" sz="2000" dirty="0">
                <a:solidFill>
                  <a:srgbClr val="FFFFFF"/>
                </a:solidFill>
                <a:latin typeface="Camber Light" pitchFamily="2" charset="0"/>
              </a:rPr>
              <a:t> </a:t>
            </a:r>
            <a:r>
              <a:rPr lang="en-US" sz="2000" dirty="0" err="1">
                <a:solidFill>
                  <a:srgbClr val="FFFFFF"/>
                </a:solidFill>
                <a:latin typeface="Camber Light" pitchFamily="2" charset="0"/>
              </a:rPr>
              <a:t>će</a:t>
            </a:r>
            <a:r>
              <a:rPr lang="en-US" sz="2000" dirty="0">
                <a:solidFill>
                  <a:srgbClr val="FFFFFF"/>
                </a:solidFill>
                <a:latin typeface="Camber Light" pitchFamily="2" charset="0"/>
              </a:rPr>
              <a:t> se </a:t>
            </a:r>
            <a:r>
              <a:rPr lang="en-US" sz="2000" dirty="0" err="1">
                <a:solidFill>
                  <a:srgbClr val="FFFFFF"/>
                </a:solidFill>
                <a:latin typeface="Camber Light" pitchFamily="2" charset="0"/>
              </a:rPr>
              <a:t>relevantna</a:t>
            </a:r>
            <a:r>
              <a:rPr lang="en-US" sz="2000" dirty="0">
                <a:solidFill>
                  <a:srgbClr val="FFFFFF"/>
                </a:solidFill>
                <a:latin typeface="Camber Light" pitchFamily="2" charset="0"/>
              </a:rPr>
              <a:t> </a:t>
            </a:r>
            <a:r>
              <a:rPr lang="en-US" sz="2000" dirty="0" err="1">
                <a:solidFill>
                  <a:srgbClr val="FFFFFF"/>
                </a:solidFill>
                <a:latin typeface="Camber Light" pitchFamily="2" charset="0"/>
              </a:rPr>
              <a:t>istraživačka</a:t>
            </a:r>
            <a:r>
              <a:rPr lang="en-US" sz="2000" dirty="0">
                <a:solidFill>
                  <a:srgbClr val="FFFFFF"/>
                </a:solidFill>
                <a:latin typeface="Camber Light" pitchFamily="2" charset="0"/>
              </a:rPr>
              <a:t> </a:t>
            </a:r>
            <a:r>
              <a:rPr lang="en-US" sz="2000" dirty="0" err="1">
                <a:solidFill>
                  <a:srgbClr val="FFFFFF"/>
                </a:solidFill>
                <a:latin typeface="Camber Light" pitchFamily="2" charset="0"/>
              </a:rPr>
              <a:t>područja</a:t>
            </a:r>
            <a:r>
              <a:rPr lang="en-US" sz="2000" dirty="0">
                <a:solidFill>
                  <a:srgbClr val="FFFFFF"/>
                </a:solidFill>
                <a:latin typeface="Camber Light" pitchFamily="2" charset="0"/>
              </a:rPr>
              <a:t> </a:t>
            </a:r>
            <a:r>
              <a:rPr lang="en-US" sz="2000" dirty="0" err="1">
                <a:solidFill>
                  <a:srgbClr val="FFFFFF"/>
                </a:solidFill>
                <a:latin typeface="Camber Light" pitchFamily="2" charset="0"/>
              </a:rPr>
              <a:t>na</a:t>
            </a:r>
            <a:r>
              <a:rPr lang="en-US" sz="2000" dirty="0">
                <a:solidFill>
                  <a:srgbClr val="FFFFFF"/>
                </a:solidFill>
                <a:latin typeface="Camber Light" pitchFamily="2" charset="0"/>
              </a:rPr>
              <a:t> </a:t>
            </a:r>
            <a:r>
              <a:rPr lang="en-US" sz="2000" dirty="0" err="1">
                <a:solidFill>
                  <a:srgbClr val="FFFFFF"/>
                </a:solidFill>
                <a:latin typeface="Camber Light" pitchFamily="2" charset="0"/>
              </a:rPr>
              <a:t>kojima</a:t>
            </a:r>
            <a:r>
              <a:rPr lang="en-US" sz="2000" dirty="0">
                <a:solidFill>
                  <a:srgbClr val="FFFFFF"/>
                </a:solidFill>
                <a:latin typeface="Camber Light" pitchFamily="2" charset="0"/>
              </a:rPr>
              <a:t> </a:t>
            </a:r>
            <a:r>
              <a:rPr lang="en-US" sz="2000" dirty="0" err="1">
                <a:solidFill>
                  <a:srgbClr val="FFFFFF"/>
                </a:solidFill>
                <a:latin typeface="Camber Light" pitchFamily="2" charset="0"/>
              </a:rPr>
              <a:t>će</a:t>
            </a:r>
            <a:r>
              <a:rPr lang="en-US" sz="2000" dirty="0">
                <a:solidFill>
                  <a:srgbClr val="FFFFFF"/>
                </a:solidFill>
                <a:latin typeface="Camber Light" pitchFamily="2" charset="0"/>
              </a:rPr>
              <a:t> </a:t>
            </a:r>
            <a:r>
              <a:rPr lang="en-US" sz="2000" dirty="0" err="1">
                <a:solidFill>
                  <a:srgbClr val="FFFFFF"/>
                </a:solidFill>
                <a:latin typeface="Camber Light" pitchFamily="2" charset="0"/>
              </a:rPr>
              <a:t>raditi</a:t>
            </a:r>
            <a:r>
              <a:rPr lang="en-US" sz="2000" dirty="0">
                <a:solidFill>
                  <a:srgbClr val="FFFFFF"/>
                </a:solidFill>
                <a:latin typeface="Camber Light" pitchFamily="2" charset="0"/>
              </a:rPr>
              <a:t> </a:t>
            </a:r>
            <a:r>
              <a:rPr lang="en-US" sz="2000" dirty="0" err="1">
                <a:solidFill>
                  <a:srgbClr val="FFFFFF"/>
                </a:solidFill>
                <a:latin typeface="Camber Light" pitchFamily="2" charset="0"/>
              </a:rPr>
              <a:t>različiti</a:t>
            </a:r>
            <a:r>
              <a:rPr lang="en-US" sz="2000" dirty="0">
                <a:solidFill>
                  <a:srgbClr val="FFFFFF"/>
                </a:solidFill>
                <a:latin typeface="Camber Light" pitchFamily="2" charset="0"/>
              </a:rPr>
              <a:t> </a:t>
            </a:r>
            <a:r>
              <a:rPr lang="en-US" sz="2000" dirty="0" err="1">
                <a:solidFill>
                  <a:srgbClr val="FFFFFF"/>
                </a:solidFill>
                <a:latin typeface="Camber Light" pitchFamily="2" charset="0"/>
              </a:rPr>
              <a:t>istraživački</a:t>
            </a:r>
            <a:r>
              <a:rPr lang="en-US" sz="2000" dirty="0">
                <a:solidFill>
                  <a:srgbClr val="FFFFFF"/>
                </a:solidFill>
                <a:latin typeface="Camber Light" pitchFamily="2" charset="0"/>
              </a:rPr>
              <a:t> </a:t>
            </a:r>
            <a:r>
              <a:rPr lang="en-US" sz="2000" dirty="0" err="1">
                <a:solidFill>
                  <a:srgbClr val="FFFFFF"/>
                </a:solidFill>
                <a:latin typeface="Camber Light" pitchFamily="2" charset="0"/>
              </a:rPr>
              <a:t>timovi</a:t>
            </a:r>
            <a:r>
              <a:rPr lang="en-US" sz="2000" dirty="0">
                <a:solidFill>
                  <a:srgbClr val="FFFFFF"/>
                </a:solidFill>
                <a:latin typeface="Camber Light" pitchFamily="2" charset="0"/>
              </a:rPr>
              <a:t>. </a:t>
            </a:r>
          </a:p>
          <a:p>
            <a:pPr>
              <a:lnSpc>
                <a:spcPts val="1399"/>
              </a:lnSpc>
            </a:pPr>
            <a:endParaRPr lang="en-US" sz="2000" dirty="0">
              <a:solidFill>
                <a:srgbClr val="FFFFFF"/>
              </a:solidFill>
              <a:latin typeface="Camber Light" pitchFamily="2" charset="0"/>
            </a:endParaRPr>
          </a:p>
          <a:p>
            <a:pPr>
              <a:lnSpc>
                <a:spcPts val="3079"/>
              </a:lnSpc>
            </a:pPr>
            <a:r>
              <a:rPr lang="en-US" sz="2000" dirty="0" err="1">
                <a:solidFill>
                  <a:srgbClr val="FFFFFF"/>
                </a:solidFill>
                <a:latin typeface="Camber Light" pitchFamily="2" charset="0"/>
              </a:rPr>
              <a:t>Istraživanje</a:t>
            </a:r>
            <a:r>
              <a:rPr lang="en-US" sz="2000" dirty="0">
                <a:solidFill>
                  <a:srgbClr val="FFFFFF"/>
                </a:solidFill>
                <a:latin typeface="Camber Light" pitchFamily="2" charset="0"/>
              </a:rPr>
              <a:t> </a:t>
            </a:r>
            <a:r>
              <a:rPr lang="en-US" sz="2000" dirty="0" err="1">
                <a:solidFill>
                  <a:srgbClr val="FFFFFF"/>
                </a:solidFill>
                <a:latin typeface="Camber Light" pitchFamily="2" charset="0"/>
              </a:rPr>
              <a:t>će</a:t>
            </a:r>
            <a:r>
              <a:rPr lang="en-US" sz="2000" dirty="0">
                <a:solidFill>
                  <a:srgbClr val="FFFFFF"/>
                </a:solidFill>
                <a:latin typeface="Camber Light" pitchFamily="2" charset="0"/>
              </a:rPr>
              <a:t> </a:t>
            </a:r>
            <a:r>
              <a:rPr lang="en-US" sz="2000" dirty="0" err="1">
                <a:solidFill>
                  <a:srgbClr val="FFFFFF"/>
                </a:solidFill>
                <a:latin typeface="Camber Light" pitchFamily="2" charset="0"/>
              </a:rPr>
              <a:t>uzeti</a:t>
            </a:r>
            <a:r>
              <a:rPr lang="en-US" sz="2000" dirty="0">
                <a:solidFill>
                  <a:srgbClr val="FFFFFF"/>
                </a:solidFill>
                <a:latin typeface="Camber Light" pitchFamily="2" charset="0"/>
              </a:rPr>
              <a:t> u </a:t>
            </a:r>
            <a:r>
              <a:rPr lang="en-US" sz="2000" dirty="0" err="1">
                <a:solidFill>
                  <a:srgbClr val="FFFFFF"/>
                </a:solidFill>
                <a:latin typeface="Camber Light" pitchFamily="2" charset="0"/>
              </a:rPr>
              <a:t>obzir</a:t>
            </a:r>
            <a:r>
              <a:rPr lang="en-US" sz="2000" dirty="0">
                <a:solidFill>
                  <a:srgbClr val="FFFFFF"/>
                </a:solidFill>
                <a:latin typeface="Camber Light" pitchFamily="2" charset="0"/>
              </a:rPr>
              <a:t> </a:t>
            </a:r>
            <a:r>
              <a:rPr lang="en-US" sz="2000" dirty="0" err="1">
                <a:solidFill>
                  <a:srgbClr val="FFFFFF"/>
                </a:solidFill>
                <a:latin typeface="Camber Light" pitchFamily="2" charset="0"/>
              </a:rPr>
              <a:t>sva</a:t>
            </a:r>
            <a:r>
              <a:rPr lang="en-US" sz="2000" dirty="0">
                <a:solidFill>
                  <a:srgbClr val="FFFFFF"/>
                </a:solidFill>
                <a:latin typeface="Camber Light" pitchFamily="2" charset="0"/>
              </a:rPr>
              <a:t> tri </a:t>
            </a:r>
            <a:r>
              <a:rPr lang="en-US" sz="2000" dirty="0" err="1">
                <a:solidFill>
                  <a:srgbClr val="FFFFFF"/>
                </a:solidFill>
                <a:latin typeface="Camber Light" pitchFamily="2" charset="0"/>
              </a:rPr>
              <a:t>oblika</a:t>
            </a:r>
            <a:r>
              <a:rPr lang="en-US" sz="2000" dirty="0">
                <a:solidFill>
                  <a:srgbClr val="FFFFFF"/>
                </a:solidFill>
                <a:latin typeface="Camber Light" pitchFamily="2" charset="0"/>
              </a:rPr>
              <a:t> </a:t>
            </a:r>
            <a:r>
              <a:rPr lang="en-US" sz="2000" dirty="0" err="1">
                <a:solidFill>
                  <a:srgbClr val="FFFFFF"/>
                </a:solidFill>
                <a:latin typeface="Camber Light" pitchFamily="2" charset="0"/>
              </a:rPr>
              <a:t>obrazovanja</a:t>
            </a:r>
            <a:r>
              <a:rPr lang="en-US" sz="2000" dirty="0">
                <a:solidFill>
                  <a:srgbClr val="FFFFFF"/>
                </a:solidFill>
                <a:latin typeface="Camber Light" pitchFamily="2" charset="0"/>
              </a:rPr>
              <a:t>  - (1) </a:t>
            </a:r>
            <a:r>
              <a:rPr lang="en-US" sz="2000" dirty="0" err="1">
                <a:solidFill>
                  <a:srgbClr val="FFFFFF"/>
                </a:solidFill>
                <a:latin typeface="Camber Light" pitchFamily="2" charset="0"/>
              </a:rPr>
              <a:t>formalno</a:t>
            </a:r>
            <a:r>
              <a:rPr lang="en-US" sz="2000" dirty="0">
                <a:solidFill>
                  <a:srgbClr val="FFFFFF"/>
                </a:solidFill>
                <a:latin typeface="Camber Light" pitchFamily="2" charset="0"/>
              </a:rPr>
              <a:t>, (2) </a:t>
            </a:r>
            <a:r>
              <a:rPr lang="en-US" sz="2000" dirty="0" err="1">
                <a:solidFill>
                  <a:srgbClr val="FFFFFF"/>
                </a:solidFill>
                <a:latin typeface="Camber Light" pitchFamily="2" charset="0"/>
              </a:rPr>
              <a:t>neformalno</a:t>
            </a:r>
            <a:r>
              <a:rPr lang="en-US" sz="2000" dirty="0">
                <a:solidFill>
                  <a:srgbClr val="FFFFFF"/>
                </a:solidFill>
                <a:latin typeface="Camber Light" pitchFamily="2" charset="0"/>
              </a:rPr>
              <a:t> </a:t>
            </a:r>
            <a:r>
              <a:rPr lang="en-US" sz="2000" dirty="0" err="1">
                <a:solidFill>
                  <a:srgbClr val="FFFFFF"/>
                </a:solidFill>
                <a:latin typeface="Camber Light" pitchFamily="2" charset="0"/>
              </a:rPr>
              <a:t>i</a:t>
            </a:r>
            <a:r>
              <a:rPr lang="en-US" sz="2000" dirty="0">
                <a:solidFill>
                  <a:srgbClr val="FFFFFF"/>
                </a:solidFill>
                <a:latin typeface="Camber Light" pitchFamily="2" charset="0"/>
              </a:rPr>
              <a:t> </a:t>
            </a:r>
          </a:p>
          <a:p>
            <a:pPr>
              <a:lnSpc>
                <a:spcPts val="3079"/>
              </a:lnSpc>
            </a:pPr>
            <a:r>
              <a:rPr lang="en-US" sz="2000" dirty="0">
                <a:solidFill>
                  <a:srgbClr val="FFFFFF"/>
                </a:solidFill>
                <a:latin typeface="Camber Light" pitchFamily="2" charset="0"/>
              </a:rPr>
              <a:t>(3) </a:t>
            </a:r>
            <a:r>
              <a:rPr lang="en-US" sz="2000" dirty="0" err="1">
                <a:solidFill>
                  <a:srgbClr val="FFFFFF"/>
                </a:solidFill>
                <a:latin typeface="Camber Light" pitchFamily="2" charset="0"/>
              </a:rPr>
              <a:t>informalno</a:t>
            </a:r>
            <a:r>
              <a:rPr lang="en-US" sz="2000" dirty="0">
                <a:solidFill>
                  <a:srgbClr val="FFFFFF"/>
                </a:solidFill>
                <a:latin typeface="Camber Light" pitchFamily="2" charset="0"/>
              </a:rPr>
              <a:t> </a:t>
            </a:r>
            <a:r>
              <a:rPr lang="en-US" sz="2000" dirty="0" err="1">
                <a:solidFill>
                  <a:srgbClr val="FFFFFF"/>
                </a:solidFill>
                <a:latin typeface="Camber Light" pitchFamily="2" charset="0"/>
              </a:rPr>
              <a:t>obrazovanje</a:t>
            </a:r>
            <a:r>
              <a:rPr lang="en-US" sz="2000" dirty="0">
                <a:solidFill>
                  <a:srgbClr val="FFFFFF"/>
                </a:solidFill>
                <a:latin typeface="Camber Light" pitchFamily="2" charset="0"/>
              </a:rPr>
              <a:t> -  </a:t>
            </a:r>
            <a:r>
              <a:rPr lang="en-US" sz="2000" dirty="0" err="1">
                <a:solidFill>
                  <a:srgbClr val="FFFFFF"/>
                </a:solidFill>
                <a:latin typeface="Camber Light" pitchFamily="2" charset="0"/>
              </a:rPr>
              <a:t>kao</a:t>
            </a:r>
            <a:r>
              <a:rPr lang="en-US" sz="2000" dirty="0">
                <a:solidFill>
                  <a:srgbClr val="FFFFFF"/>
                </a:solidFill>
                <a:latin typeface="Camber Light" pitchFamily="2" charset="0"/>
              </a:rPr>
              <a:t> </a:t>
            </a:r>
            <a:r>
              <a:rPr lang="en-US" sz="2000" dirty="0" err="1">
                <a:solidFill>
                  <a:srgbClr val="FFFFFF"/>
                </a:solidFill>
                <a:latin typeface="Camber Light" pitchFamily="2" charset="0"/>
              </a:rPr>
              <a:t>i</a:t>
            </a:r>
            <a:r>
              <a:rPr lang="en-US" sz="2000" dirty="0">
                <a:solidFill>
                  <a:srgbClr val="FFFFFF"/>
                </a:solidFill>
                <a:latin typeface="Camber Light" pitchFamily="2" charset="0"/>
              </a:rPr>
              <a:t> </a:t>
            </a:r>
            <a:r>
              <a:rPr lang="en-US" sz="2000" dirty="0" err="1">
                <a:solidFill>
                  <a:srgbClr val="FFFFFF"/>
                </a:solidFill>
                <a:latin typeface="Camber Light" pitchFamily="2" charset="0"/>
              </a:rPr>
              <a:t>sve</a:t>
            </a:r>
            <a:r>
              <a:rPr lang="en-US" sz="2000" dirty="0">
                <a:solidFill>
                  <a:srgbClr val="FFFFFF"/>
                </a:solidFill>
                <a:latin typeface="Camber Light" pitchFamily="2" charset="0"/>
              </a:rPr>
              <a:t> </a:t>
            </a:r>
            <a:r>
              <a:rPr lang="en-US" sz="2000" dirty="0" err="1">
                <a:solidFill>
                  <a:srgbClr val="FFFFFF"/>
                </a:solidFill>
                <a:latin typeface="Camber Light" pitchFamily="2" charset="0"/>
              </a:rPr>
              <a:t>dionike</a:t>
            </a:r>
            <a:r>
              <a:rPr lang="en-US" sz="2000" dirty="0">
                <a:solidFill>
                  <a:srgbClr val="FFFFFF"/>
                </a:solidFill>
                <a:latin typeface="Camber Light" pitchFamily="2" charset="0"/>
              </a:rPr>
              <a:t> </a:t>
            </a:r>
            <a:r>
              <a:rPr lang="en-US" sz="2000" dirty="0" err="1">
                <a:solidFill>
                  <a:srgbClr val="FFFFFF"/>
                </a:solidFill>
                <a:latin typeface="Camber Light" pitchFamily="2" charset="0"/>
              </a:rPr>
              <a:t>obrazovanog</a:t>
            </a:r>
            <a:r>
              <a:rPr lang="en-US" sz="2000" dirty="0">
                <a:solidFill>
                  <a:srgbClr val="FFFFFF"/>
                </a:solidFill>
                <a:latin typeface="Camber Light" pitchFamily="2" charset="0"/>
              </a:rPr>
              <a:t> </a:t>
            </a:r>
            <a:r>
              <a:rPr lang="en-US" sz="2000" dirty="0" err="1">
                <a:solidFill>
                  <a:srgbClr val="FFFFFF"/>
                </a:solidFill>
                <a:latin typeface="Camber Light" pitchFamily="2" charset="0"/>
              </a:rPr>
              <a:t>procesa</a:t>
            </a:r>
            <a:r>
              <a:rPr lang="en-US" sz="2000" dirty="0">
                <a:solidFill>
                  <a:srgbClr val="FFFFFF"/>
                </a:solidFill>
                <a:latin typeface="Camber Light" pitchFamily="2" charset="0"/>
              </a:rPr>
              <a:t> </a:t>
            </a:r>
            <a:r>
              <a:rPr lang="en-US" sz="2000" dirty="0" err="1">
                <a:solidFill>
                  <a:srgbClr val="FFFFFF"/>
                </a:solidFill>
                <a:latin typeface="Camber Light" pitchFamily="2" charset="0"/>
              </a:rPr>
              <a:t>djece</a:t>
            </a:r>
            <a:r>
              <a:rPr lang="en-US" sz="2000" dirty="0">
                <a:solidFill>
                  <a:srgbClr val="FFFFFF"/>
                </a:solidFill>
                <a:latin typeface="Camber Light" pitchFamily="2" charset="0"/>
              </a:rPr>
              <a:t> </a:t>
            </a:r>
            <a:r>
              <a:rPr lang="en-US" sz="2000" dirty="0" err="1">
                <a:solidFill>
                  <a:srgbClr val="FFFFFF"/>
                </a:solidFill>
                <a:latin typeface="Camber Light" pitchFamily="2" charset="0"/>
              </a:rPr>
              <a:t>i</a:t>
            </a:r>
            <a:r>
              <a:rPr lang="en-US" sz="2000" dirty="0">
                <a:solidFill>
                  <a:srgbClr val="FFFFFF"/>
                </a:solidFill>
                <a:latin typeface="Camber Light" pitchFamily="2" charset="0"/>
              </a:rPr>
              <a:t> </a:t>
            </a:r>
            <a:r>
              <a:rPr lang="en-US" sz="2000" dirty="0" err="1">
                <a:solidFill>
                  <a:srgbClr val="FFFFFF"/>
                </a:solidFill>
                <a:latin typeface="Camber Light" pitchFamily="2" charset="0"/>
              </a:rPr>
              <a:t>adolescenata</a:t>
            </a:r>
            <a:r>
              <a:rPr lang="en-US" sz="2000" dirty="0">
                <a:solidFill>
                  <a:srgbClr val="FFFFFF"/>
                </a:solidFill>
                <a:latin typeface="Camber Light" pitchFamily="2" charset="0"/>
              </a:rPr>
              <a:t> - </a:t>
            </a:r>
          </a:p>
          <a:p>
            <a:pPr>
              <a:lnSpc>
                <a:spcPts val="3079"/>
              </a:lnSpc>
            </a:pPr>
            <a:r>
              <a:rPr lang="en-US" sz="2000" dirty="0">
                <a:solidFill>
                  <a:srgbClr val="FFFFFF"/>
                </a:solidFill>
                <a:latin typeface="Camber Light" pitchFamily="2" charset="0"/>
              </a:rPr>
              <a:t>(1) </a:t>
            </a:r>
            <a:r>
              <a:rPr lang="en-US" sz="2000" dirty="0" err="1">
                <a:solidFill>
                  <a:srgbClr val="FFFFFF"/>
                </a:solidFill>
                <a:latin typeface="Camber Light" pitchFamily="2" charset="0"/>
              </a:rPr>
              <a:t>učenice</a:t>
            </a:r>
            <a:r>
              <a:rPr lang="en-US" sz="2000" dirty="0">
                <a:solidFill>
                  <a:srgbClr val="FFFFFF"/>
                </a:solidFill>
                <a:latin typeface="Camber Light" pitchFamily="2" charset="0"/>
              </a:rPr>
              <a:t> </a:t>
            </a:r>
            <a:r>
              <a:rPr lang="en-US" sz="2000" dirty="0" err="1">
                <a:solidFill>
                  <a:srgbClr val="FFFFFF"/>
                </a:solidFill>
                <a:latin typeface="Camber Light" pitchFamily="2" charset="0"/>
              </a:rPr>
              <a:t>i</a:t>
            </a:r>
            <a:r>
              <a:rPr lang="en-US" sz="2000" dirty="0">
                <a:solidFill>
                  <a:srgbClr val="FFFFFF"/>
                </a:solidFill>
                <a:latin typeface="Camber Light" pitchFamily="2" charset="0"/>
              </a:rPr>
              <a:t> </a:t>
            </a:r>
            <a:r>
              <a:rPr lang="en-US" sz="2000" dirty="0" err="1">
                <a:solidFill>
                  <a:srgbClr val="FFFFFF"/>
                </a:solidFill>
                <a:latin typeface="Camber Light" pitchFamily="2" charset="0"/>
              </a:rPr>
              <a:t>učenike</a:t>
            </a:r>
            <a:r>
              <a:rPr lang="en-US" sz="2000" dirty="0">
                <a:solidFill>
                  <a:srgbClr val="FFFFFF"/>
                </a:solidFill>
                <a:latin typeface="Camber Light" pitchFamily="2" charset="0"/>
              </a:rPr>
              <a:t>, (2) </a:t>
            </a:r>
            <a:r>
              <a:rPr lang="en-US" sz="2000" dirty="0" err="1">
                <a:solidFill>
                  <a:srgbClr val="FFFFFF"/>
                </a:solidFill>
                <a:latin typeface="Camber Light" pitchFamily="2" charset="0"/>
              </a:rPr>
              <a:t>obrazovne</a:t>
            </a:r>
            <a:r>
              <a:rPr lang="en-US" sz="2000" dirty="0">
                <a:solidFill>
                  <a:srgbClr val="FFFFFF"/>
                </a:solidFill>
                <a:latin typeface="Camber Light" pitchFamily="2" charset="0"/>
              </a:rPr>
              <a:t> </a:t>
            </a:r>
            <a:r>
              <a:rPr lang="en-US" sz="2000" dirty="0" err="1">
                <a:solidFill>
                  <a:srgbClr val="FFFFFF"/>
                </a:solidFill>
                <a:latin typeface="Camber Light" pitchFamily="2" charset="0"/>
              </a:rPr>
              <a:t>djelatnice</a:t>
            </a:r>
            <a:r>
              <a:rPr lang="en-US" sz="2000" dirty="0">
                <a:solidFill>
                  <a:srgbClr val="FFFFFF"/>
                </a:solidFill>
                <a:latin typeface="Camber Light" pitchFamily="2" charset="0"/>
              </a:rPr>
              <a:t> </a:t>
            </a:r>
            <a:r>
              <a:rPr lang="en-US" sz="2000" dirty="0" err="1">
                <a:solidFill>
                  <a:srgbClr val="FFFFFF"/>
                </a:solidFill>
                <a:latin typeface="Camber Light" pitchFamily="2" charset="0"/>
              </a:rPr>
              <a:t>i</a:t>
            </a:r>
            <a:r>
              <a:rPr lang="en-US" sz="2000" dirty="0">
                <a:solidFill>
                  <a:srgbClr val="FFFFFF"/>
                </a:solidFill>
                <a:latin typeface="Camber Light" pitchFamily="2" charset="0"/>
              </a:rPr>
              <a:t> </a:t>
            </a:r>
            <a:r>
              <a:rPr lang="en-US" sz="2000" dirty="0" err="1">
                <a:solidFill>
                  <a:srgbClr val="FFFFFF"/>
                </a:solidFill>
                <a:latin typeface="Camber Light" pitchFamily="2" charset="0"/>
              </a:rPr>
              <a:t>djelatnike</a:t>
            </a:r>
            <a:r>
              <a:rPr lang="en-US" sz="2000" dirty="0">
                <a:solidFill>
                  <a:srgbClr val="FFFFFF"/>
                </a:solidFill>
                <a:latin typeface="Camber Light" pitchFamily="2" charset="0"/>
              </a:rPr>
              <a:t>, (3) </a:t>
            </a:r>
            <a:r>
              <a:rPr lang="en-US" sz="2000" dirty="0" err="1">
                <a:solidFill>
                  <a:srgbClr val="FFFFFF"/>
                </a:solidFill>
                <a:latin typeface="Camber Light" pitchFamily="2" charset="0"/>
              </a:rPr>
              <a:t>roditelje</a:t>
            </a:r>
            <a:r>
              <a:rPr lang="en-US" sz="2000" dirty="0">
                <a:solidFill>
                  <a:srgbClr val="FFFFFF"/>
                </a:solidFill>
                <a:latin typeface="Camber Light" pitchFamily="2" charset="0"/>
              </a:rPr>
              <a:t>/ </a:t>
            </a:r>
            <a:r>
              <a:rPr lang="en-US" sz="2000" dirty="0" err="1">
                <a:solidFill>
                  <a:srgbClr val="FFFFFF"/>
                </a:solidFill>
                <a:latin typeface="Camber Light" pitchFamily="2" charset="0"/>
              </a:rPr>
              <a:t>skrbnice</a:t>
            </a:r>
            <a:r>
              <a:rPr lang="en-US" sz="2000" dirty="0">
                <a:solidFill>
                  <a:srgbClr val="FFFFFF"/>
                </a:solidFill>
                <a:latin typeface="Camber Light" pitchFamily="2" charset="0"/>
              </a:rPr>
              <a:t> </a:t>
            </a:r>
            <a:r>
              <a:rPr lang="en-US" sz="2000" dirty="0" err="1">
                <a:solidFill>
                  <a:srgbClr val="FFFFFF"/>
                </a:solidFill>
                <a:latin typeface="Camber Light" pitchFamily="2" charset="0"/>
              </a:rPr>
              <a:t>i</a:t>
            </a:r>
            <a:r>
              <a:rPr lang="en-US" sz="2000" dirty="0">
                <a:solidFill>
                  <a:srgbClr val="FFFFFF"/>
                </a:solidFill>
                <a:latin typeface="Camber Light" pitchFamily="2" charset="0"/>
              </a:rPr>
              <a:t> </a:t>
            </a:r>
            <a:r>
              <a:rPr lang="en-US" sz="2000" dirty="0" err="1">
                <a:solidFill>
                  <a:srgbClr val="FFFFFF"/>
                </a:solidFill>
                <a:latin typeface="Camber Light" pitchFamily="2" charset="0"/>
              </a:rPr>
              <a:t>skrbnike</a:t>
            </a:r>
            <a:r>
              <a:rPr lang="en-US" sz="2000" dirty="0">
                <a:solidFill>
                  <a:srgbClr val="FFFFFF"/>
                </a:solidFill>
                <a:latin typeface="Camber Light" pitchFamily="2" charset="0"/>
              </a:rPr>
              <a:t>.</a:t>
            </a:r>
          </a:p>
          <a:p>
            <a:pPr>
              <a:lnSpc>
                <a:spcPts val="3079"/>
              </a:lnSpc>
            </a:pPr>
            <a:endParaRPr lang="en-US" sz="2000" dirty="0">
              <a:solidFill>
                <a:srgbClr val="FFFFFF"/>
              </a:solidFill>
              <a:latin typeface="Camber Light" pitchFamily="2" charset="0"/>
            </a:endParaRPr>
          </a:p>
        </p:txBody>
      </p:sp>
      <p:sp>
        <p:nvSpPr>
          <p:cNvPr id="26" name="TextBox 26"/>
          <p:cNvSpPr txBox="1"/>
          <p:nvPr/>
        </p:nvSpPr>
        <p:spPr>
          <a:xfrm>
            <a:off x="2381715" y="1009650"/>
            <a:ext cx="7085711" cy="848360"/>
          </a:xfrm>
          <a:prstGeom prst="rect">
            <a:avLst/>
          </a:prstGeom>
        </p:spPr>
        <p:txBody>
          <a:bodyPr lIns="0" tIns="0" rIns="0" bIns="0" rtlCol="0" anchor="t">
            <a:spAutoFit/>
          </a:bodyPr>
          <a:lstStyle/>
          <a:p>
            <a:pPr>
              <a:lnSpc>
                <a:spcPts val="6820"/>
              </a:lnSpc>
            </a:pPr>
            <a:r>
              <a:rPr lang="en-US" sz="5500" b="1" dirty="0" err="1">
                <a:solidFill>
                  <a:srgbClr val="201E1E"/>
                </a:solidFill>
                <a:latin typeface="Camber SemiBold" pitchFamily="2" charset="0"/>
              </a:rPr>
              <a:t>Istraživanje</a:t>
            </a:r>
            <a:endParaRPr lang="en-US" sz="5500" b="1" dirty="0">
              <a:solidFill>
                <a:srgbClr val="201E1E"/>
              </a:solidFill>
              <a:latin typeface="Camber SemiBold" pitchFamily="2" charset="0"/>
            </a:endParaRPr>
          </a:p>
        </p:txBody>
      </p:sp>
      <p:sp>
        <p:nvSpPr>
          <p:cNvPr id="27" name="TextBox 27"/>
          <p:cNvSpPr txBox="1"/>
          <p:nvPr/>
        </p:nvSpPr>
        <p:spPr>
          <a:xfrm>
            <a:off x="2381715" y="2634004"/>
            <a:ext cx="10185871" cy="321114"/>
          </a:xfrm>
          <a:prstGeom prst="rect">
            <a:avLst/>
          </a:prstGeom>
        </p:spPr>
        <p:txBody>
          <a:bodyPr lIns="0" tIns="0" rIns="0" bIns="0" rtlCol="0" anchor="t">
            <a:spAutoFit/>
          </a:bodyPr>
          <a:lstStyle/>
          <a:p>
            <a:pPr>
              <a:lnSpc>
                <a:spcPts val="2639"/>
              </a:lnSpc>
            </a:pPr>
            <a:r>
              <a:rPr lang="en-US" sz="2000" dirty="0" err="1">
                <a:solidFill>
                  <a:srgbClr val="201E1E"/>
                </a:solidFill>
                <a:latin typeface="Camber 3"/>
              </a:rPr>
              <a:t>Partnerska</a:t>
            </a:r>
            <a:r>
              <a:rPr lang="en-US" sz="2000" dirty="0">
                <a:solidFill>
                  <a:srgbClr val="201E1E"/>
                </a:solidFill>
                <a:latin typeface="Camber 3"/>
              </a:rPr>
              <a:t> </a:t>
            </a:r>
            <a:r>
              <a:rPr lang="en-US" sz="2000" dirty="0" err="1">
                <a:solidFill>
                  <a:srgbClr val="201E1E"/>
                </a:solidFill>
                <a:latin typeface="Camber 3"/>
              </a:rPr>
              <a:t>institucija</a:t>
            </a:r>
            <a:r>
              <a:rPr lang="en-US" sz="2000" dirty="0">
                <a:solidFill>
                  <a:srgbClr val="201E1E"/>
                </a:solidFill>
                <a:latin typeface="Camber 3"/>
              </a:rPr>
              <a:t> </a:t>
            </a:r>
            <a:r>
              <a:rPr lang="en-US" sz="2000" dirty="0" err="1">
                <a:solidFill>
                  <a:srgbClr val="201E1E"/>
                </a:solidFill>
                <a:latin typeface="Camber 3"/>
              </a:rPr>
              <a:t>sudjeluje</a:t>
            </a:r>
            <a:r>
              <a:rPr lang="en-US" sz="2000" dirty="0">
                <a:solidFill>
                  <a:srgbClr val="201E1E"/>
                </a:solidFill>
                <a:latin typeface="Camber 3"/>
              </a:rPr>
              <a:t> u </a:t>
            </a:r>
            <a:r>
              <a:rPr lang="en-US" sz="2000" dirty="0" err="1">
                <a:solidFill>
                  <a:srgbClr val="201E1E"/>
                </a:solidFill>
                <a:latin typeface="Camber 3"/>
              </a:rPr>
              <a:t>istraživanja</a:t>
            </a:r>
            <a:r>
              <a:rPr lang="en-US" sz="2000" dirty="0">
                <a:solidFill>
                  <a:srgbClr val="201E1E"/>
                </a:solidFill>
                <a:latin typeface="Camber 3"/>
              </a:rPr>
              <a:t> </a:t>
            </a:r>
            <a:r>
              <a:rPr lang="en-US" sz="2000" dirty="0" err="1">
                <a:solidFill>
                  <a:srgbClr val="201E1E"/>
                </a:solidFill>
                <a:latin typeface="Camber 3"/>
              </a:rPr>
              <a:t>koje</a:t>
            </a:r>
            <a:r>
              <a:rPr lang="en-US" sz="2000" dirty="0">
                <a:solidFill>
                  <a:srgbClr val="201E1E"/>
                </a:solidFill>
                <a:latin typeface="Camber 3"/>
              </a:rPr>
              <a:t> </a:t>
            </a:r>
            <a:r>
              <a:rPr lang="en-US" sz="2000" dirty="0" err="1">
                <a:solidFill>
                  <a:srgbClr val="201E1E"/>
                </a:solidFill>
                <a:latin typeface="Camber 3"/>
              </a:rPr>
              <a:t>će</a:t>
            </a:r>
            <a:r>
              <a:rPr lang="en-US" sz="2000" dirty="0">
                <a:solidFill>
                  <a:srgbClr val="201E1E"/>
                </a:solidFill>
                <a:latin typeface="Camber 3"/>
              </a:rPr>
              <a:t> se </a:t>
            </a:r>
            <a:r>
              <a:rPr lang="en-US" sz="2000" dirty="0" err="1">
                <a:solidFill>
                  <a:srgbClr val="201E1E"/>
                </a:solidFill>
                <a:latin typeface="Camber 3"/>
              </a:rPr>
              <a:t>provoditi</a:t>
            </a:r>
            <a:r>
              <a:rPr lang="en-US" sz="2000" dirty="0">
                <a:solidFill>
                  <a:srgbClr val="201E1E"/>
                </a:solidFill>
                <a:latin typeface="Camber 3"/>
              </a:rPr>
              <a:t> u </a:t>
            </a:r>
            <a:r>
              <a:rPr lang="en-US" sz="2000" dirty="0" err="1">
                <a:solidFill>
                  <a:srgbClr val="201E1E"/>
                </a:solidFill>
                <a:latin typeface="Camber 3"/>
              </a:rPr>
              <a:t>dvije</a:t>
            </a:r>
            <a:r>
              <a:rPr lang="en-US" sz="2000" dirty="0">
                <a:solidFill>
                  <a:srgbClr val="201E1E"/>
                </a:solidFill>
                <a:latin typeface="Camber 3"/>
              </a:rPr>
              <a:t> faze.</a:t>
            </a:r>
          </a:p>
        </p:txBody>
      </p:sp>
      <p:sp>
        <p:nvSpPr>
          <p:cNvPr id="28" name="Freeform 28"/>
          <p:cNvSpPr/>
          <p:nvPr/>
        </p:nvSpPr>
        <p:spPr>
          <a:xfrm>
            <a:off x="2398888" y="2138383"/>
            <a:ext cx="1313031" cy="148014"/>
          </a:xfrm>
          <a:custGeom>
            <a:avLst/>
            <a:gdLst/>
            <a:ahLst/>
            <a:cxnLst/>
            <a:rect l="l" t="t" r="r" b="b"/>
            <a:pathLst>
              <a:path w="1313031" h="148014">
                <a:moveTo>
                  <a:pt x="0" y="0"/>
                </a:moveTo>
                <a:lnTo>
                  <a:pt x="1313031" y="0"/>
                </a:lnTo>
                <a:lnTo>
                  <a:pt x="1313031" y="148014"/>
                </a:lnTo>
                <a:lnTo>
                  <a:pt x="0" y="14801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5" name="TextBox 19">
            <a:extLst>
              <a:ext uri="{FF2B5EF4-FFF2-40B4-BE49-F238E27FC236}">
                <a16:creationId xmlns:a16="http://schemas.microsoft.com/office/drawing/2014/main" id="{48BD0772-40A5-F716-B054-0C0CC635B69A}"/>
              </a:ext>
            </a:extLst>
          </p:cNvPr>
          <p:cNvSpPr txBox="1"/>
          <p:nvPr/>
        </p:nvSpPr>
        <p:spPr>
          <a:xfrm>
            <a:off x="16519189" y="9541727"/>
            <a:ext cx="749636" cy="207645"/>
          </a:xfrm>
          <a:prstGeom prst="rect">
            <a:avLst/>
          </a:prstGeom>
        </p:spPr>
        <p:txBody>
          <a:bodyPr lIns="0" tIns="0" rIns="0" bIns="0" rtlCol="0" anchor="t">
            <a:spAutoFit/>
          </a:bodyPr>
          <a:lstStyle/>
          <a:p>
            <a:pPr algn="r">
              <a:lnSpc>
                <a:spcPts val="1680"/>
              </a:lnSpc>
              <a:spcBef>
                <a:spcPct val="0"/>
              </a:spcBef>
            </a:pPr>
            <a:r>
              <a:rPr lang="en-US" sz="1200" dirty="0" err="1">
                <a:solidFill>
                  <a:srgbClr val="201E1E"/>
                </a:solidFill>
                <a:latin typeface="Poppins"/>
              </a:rPr>
              <a:t>Stranica</a:t>
            </a:r>
            <a:endParaRPr lang="en-US" sz="1200" dirty="0">
              <a:solidFill>
                <a:srgbClr val="201E1E"/>
              </a:solidFill>
              <a:latin typeface="Poppins"/>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4951264">
            <a:off x="13020991" y="3819879"/>
            <a:ext cx="10199731" cy="10199731"/>
          </a:xfrm>
          <a:custGeom>
            <a:avLst/>
            <a:gdLst/>
            <a:ahLst/>
            <a:cxnLst/>
            <a:rect l="l" t="t" r="r" b="b"/>
            <a:pathLst>
              <a:path w="10199731" h="10199731">
                <a:moveTo>
                  <a:pt x="0" y="0"/>
                </a:moveTo>
                <a:lnTo>
                  <a:pt x="10199731" y="0"/>
                </a:lnTo>
                <a:lnTo>
                  <a:pt x="10199731" y="10199731"/>
                </a:lnTo>
                <a:lnTo>
                  <a:pt x="0" y="1019973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HR" dirty="0"/>
          </a:p>
        </p:txBody>
      </p:sp>
      <p:sp>
        <p:nvSpPr>
          <p:cNvPr id="3" name="Freeform 3"/>
          <p:cNvSpPr/>
          <p:nvPr/>
        </p:nvSpPr>
        <p:spPr>
          <a:xfrm>
            <a:off x="10914531" y="2453511"/>
            <a:ext cx="7206326" cy="7206326"/>
          </a:xfrm>
          <a:custGeom>
            <a:avLst/>
            <a:gdLst/>
            <a:ahLst/>
            <a:cxnLst/>
            <a:rect l="l" t="t" r="r" b="b"/>
            <a:pathLst>
              <a:path w="7206326" h="7206326">
                <a:moveTo>
                  <a:pt x="0" y="0"/>
                </a:moveTo>
                <a:lnTo>
                  <a:pt x="7206326" y="0"/>
                </a:lnTo>
                <a:lnTo>
                  <a:pt x="7206326" y="7206326"/>
                </a:lnTo>
                <a:lnTo>
                  <a:pt x="0" y="720632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4" name="Group 4"/>
          <p:cNvGrpSpPr/>
          <p:nvPr/>
        </p:nvGrpSpPr>
        <p:grpSpPr>
          <a:xfrm>
            <a:off x="17362952" y="9462750"/>
            <a:ext cx="394956" cy="394174"/>
            <a:chOff x="0" y="0"/>
            <a:chExt cx="526608" cy="525565"/>
          </a:xfrm>
        </p:grpSpPr>
        <p:sp>
          <p:nvSpPr>
            <p:cNvPr id="5" name="Freeform 5"/>
            <p:cNvSpPr/>
            <p:nvPr/>
          </p:nvSpPr>
          <p:spPr>
            <a:xfrm>
              <a:off x="521" y="0"/>
              <a:ext cx="525565" cy="525565"/>
            </a:xfrm>
            <a:custGeom>
              <a:avLst/>
              <a:gdLst/>
              <a:ahLst/>
              <a:cxnLst/>
              <a:rect l="l" t="t" r="r" b="b"/>
              <a:pathLst>
                <a:path w="525565" h="525565">
                  <a:moveTo>
                    <a:pt x="0" y="0"/>
                  </a:moveTo>
                  <a:lnTo>
                    <a:pt x="525565" y="0"/>
                  </a:lnTo>
                  <a:lnTo>
                    <a:pt x="525565" y="525565"/>
                  </a:lnTo>
                  <a:lnTo>
                    <a:pt x="0" y="52556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TextBox 6"/>
            <p:cNvSpPr txBox="1"/>
            <p:nvPr/>
          </p:nvSpPr>
          <p:spPr>
            <a:xfrm>
              <a:off x="0" y="150904"/>
              <a:ext cx="526608" cy="258808"/>
            </a:xfrm>
            <a:prstGeom prst="rect">
              <a:avLst/>
            </a:prstGeom>
          </p:spPr>
          <p:txBody>
            <a:bodyPr lIns="0" tIns="0" rIns="0" bIns="0" rtlCol="0" anchor="t">
              <a:spAutoFit/>
            </a:bodyPr>
            <a:lstStyle/>
            <a:p>
              <a:pPr algn="ctr">
                <a:lnSpc>
                  <a:spcPts val="1549"/>
                </a:lnSpc>
                <a:spcBef>
                  <a:spcPct val="0"/>
                </a:spcBef>
              </a:pPr>
              <a:r>
                <a:rPr lang="en-US" sz="1106" dirty="0">
                  <a:solidFill>
                    <a:srgbClr val="FFFFFF"/>
                  </a:solidFill>
                  <a:latin typeface="Poppins Bold"/>
                </a:rPr>
                <a:t>13</a:t>
              </a:r>
            </a:p>
          </p:txBody>
        </p:sp>
      </p:grpSp>
      <p:sp>
        <p:nvSpPr>
          <p:cNvPr id="7" name="Freeform 7"/>
          <p:cNvSpPr/>
          <p:nvPr/>
        </p:nvSpPr>
        <p:spPr>
          <a:xfrm>
            <a:off x="2419815" y="2138383"/>
            <a:ext cx="1313031" cy="148014"/>
          </a:xfrm>
          <a:custGeom>
            <a:avLst/>
            <a:gdLst/>
            <a:ahLst/>
            <a:cxnLst/>
            <a:rect l="l" t="t" r="r" b="b"/>
            <a:pathLst>
              <a:path w="1313031" h="148014">
                <a:moveTo>
                  <a:pt x="0" y="0"/>
                </a:moveTo>
                <a:lnTo>
                  <a:pt x="1313031" y="0"/>
                </a:lnTo>
                <a:lnTo>
                  <a:pt x="1313031" y="148014"/>
                </a:lnTo>
                <a:lnTo>
                  <a:pt x="0" y="14801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Freeform 8"/>
          <p:cNvSpPr/>
          <p:nvPr/>
        </p:nvSpPr>
        <p:spPr>
          <a:xfrm rot="-5400000">
            <a:off x="12999103" y="830213"/>
            <a:ext cx="1012238" cy="1177020"/>
          </a:xfrm>
          <a:custGeom>
            <a:avLst/>
            <a:gdLst/>
            <a:ahLst/>
            <a:cxnLst/>
            <a:rect l="l" t="t" r="r" b="b"/>
            <a:pathLst>
              <a:path w="1012238" h="1177020">
                <a:moveTo>
                  <a:pt x="0" y="0"/>
                </a:moveTo>
                <a:lnTo>
                  <a:pt x="1012238" y="0"/>
                </a:lnTo>
                <a:lnTo>
                  <a:pt x="1012238" y="1177021"/>
                </a:lnTo>
                <a:lnTo>
                  <a:pt x="0" y="117702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9" name="Freeform 9"/>
          <p:cNvSpPr/>
          <p:nvPr/>
        </p:nvSpPr>
        <p:spPr>
          <a:xfrm>
            <a:off x="551486" y="529091"/>
            <a:ext cx="725473" cy="131276"/>
          </a:xfrm>
          <a:custGeom>
            <a:avLst/>
            <a:gdLst/>
            <a:ahLst/>
            <a:cxnLst/>
            <a:rect l="l" t="t" r="r" b="b"/>
            <a:pathLst>
              <a:path w="725473" h="131276">
                <a:moveTo>
                  <a:pt x="0" y="0"/>
                </a:moveTo>
                <a:lnTo>
                  <a:pt x="725473" y="0"/>
                </a:lnTo>
                <a:lnTo>
                  <a:pt x="725473" y="131276"/>
                </a:lnTo>
                <a:lnTo>
                  <a:pt x="0" y="131276"/>
                </a:lnTo>
                <a:lnTo>
                  <a:pt x="0" y="0"/>
                </a:lnTo>
                <a:close/>
              </a:path>
            </a:pathLst>
          </a:custGeom>
          <a:blipFill>
            <a:blip r:embed="rId10"/>
            <a:stretch>
              <a:fillRect/>
            </a:stretch>
          </a:blipFill>
        </p:spPr>
      </p:sp>
      <p:grpSp>
        <p:nvGrpSpPr>
          <p:cNvPr id="11" name="Group 11"/>
          <p:cNvGrpSpPr>
            <a:grpSpLocks noChangeAspect="1"/>
          </p:cNvGrpSpPr>
          <p:nvPr/>
        </p:nvGrpSpPr>
        <p:grpSpPr>
          <a:xfrm>
            <a:off x="11204761" y="2743741"/>
            <a:ext cx="6625867" cy="6625867"/>
            <a:chOff x="0" y="0"/>
            <a:chExt cx="6350000" cy="6350000"/>
          </a:xfrm>
        </p:grpSpPr>
        <p:sp>
          <p:nvSpPr>
            <p:cNvPr id="12" name="Freeform 12"/>
            <p:cNvSpPr/>
            <p:nvPr/>
          </p:nvSpPr>
          <p:spPr>
            <a:xfrm>
              <a:off x="-156812" y="-5088"/>
              <a:ext cx="6663624" cy="6360176"/>
            </a:xfrm>
            <a:custGeom>
              <a:avLst/>
              <a:gdLst/>
              <a:ahLst/>
              <a:cxnLst/>
              <a:rect l="l" t="t" r="r" b="b"/>
              <a:pathLst>
                <a:path w="6663624" h="6360176">
                  <a:moveTo>
                    <a:pt x="3331812" y="5088"/>
                  </a:moveTo>
                  <a:lnTo>
                    <a:pt x="3331812" y="5088"/>
                  </a:lnTo>
                  <a:cubicBezTo>
                    <a:pt x="2194111" y="0"/>
                    <a:pt x="1140649" y="604036"/>
                    <a:pt x="570324" y="1588475"/>
                  </a:cubicBezTo>
                  <a:cubicBezTo>
                    <a:pt x="0" y="2572913"/>
                    <a:pt x="0" y="3787263"/>
                    <a:pt x="570324" y="4771701"/>
                  </a:cubicBezTo>
                  <a:cubicBezTo>
                    <a:pt x="1140649" y="5756140"/>
                    <a:pt x="2194111" y="6360176"/>
                    <a:pt x="3331812" y="6355088"/>
                  </a:cubicBezTo>
                  <a:cubicBezTo>
                    <a:pt x="4469513" y="6360176"/>
                    <a:pt x="5522976" y="5756140"/>
                    <a:pt x="6093300" y="4771701"/>
                  </a:cubicBezTo>
                  <a:cubicBezTo>
                    <a:pt x="6663624" y="3787263"/>
                    <a:pt x="6663624" y="2572913"/>
                    <a:pt x="6093300" y="1588475"/>
                  </a:cubicBezTo>
                  <a:cubicBezTo>
                    <a:pt x="5522976" y="604036"/>
                    <a:pt x="4469513" y="0"/>
                    <a:pt x="3331812" y="5088"/>
                  </a:cubicBezTo>
                  <a:close/>
                </a:path>
              </a:pathLst>
            </a:custGeom>
            <a:solidFill>
              <a:srgbClr val="FFFFFF"/>
            </a:solidFill>
          </p:spPr>
        </p:sp>
        <p:sp>
          <p:nvSpPr>
            <p:cNvPr id="13" name="Freeform 13"/>
            <p:cNvSpPr/>
            <p:nvPr/>
          </p:nvSpPr>
          <p:spPr>
            <a:xfrm>
              <a:off x="400267" y="526623"/>
              <a:ext cx="5549466" cy="5296755"/>
            </a:xfrm>
            <a:custGeom>
              <a:avLst/>
              <a:gdLst/>
              <a:ahLst/>
              <a:cxnLst/>
              <a:rect l="l" t="t" r="r" b="b"/>
              <a:pathLst>
                <a:path w="5549466" h="5296755">
                  <a:moveTo>
                    <a:pt x="2774733" y="4237"/>
                  </a:moveTo>
                  <a:cubicBezTo>
                    <a:pt x="1827256" y="0"/>
                    <a:pt x="949932" y="503041"/>
                    <a:pt x="474966" y="1322882"/>
                  </a:cubicBezTo>
                  <a:cubicBezTo>
                    <a:pt x="0" y="2142722"/>
                    <a:pt x="0" y="3154032"/>
                    <a:pt x="474966" y="3973872"/>
                  </a:cubicBezTo>
                  <a:cubicBezTo>
                    <a:pt x="949932" y="4793713"/>
                    <a:pt x="1827256" y="5296754"/>
                    <a:pt x="2774733" y="5292517"/>
                  </a:cubicBezTo>
                  <a:cubicBezTo>
                    <a:pt x="3722210" y="5296754"/>
                    <a:pt x="4599534" y="4793713"/>
                    <a:pt x="5074500" y="3973872"/>
                  </a:cubicBezTo>
                  <a:cubicBezTo>
                    <a:pt x="5549466" y="3154032"/>
                    <a:pt x="5549466" y="2142722"/>
                    <a:pt x="5074500" y="1322882"/>
                  </a:cubicBezTo>
                  <a:cubicBezTo>
                    <a:pt x="4599534" y="503041"/>
                    <a:pt x="3722210" y="0"/>
                    <a:pt x="2774733" y="4237"/>
                  </a:cubicBezTo>
                  <a:close/>
                </a:path>
              </a:pathLst>
            </a:custGeom>
            <a:blipFill>
              <a:blip r:embed="rId11"/>
              <a:stretch>
                <a:fillRect l="-44238" r="-5092"/>
              </a:stretch>
            </a:blipFill>
          </p:spPr>
        </p:sp>
      </p:grpSp>
      <p:sp>
        <p:nvSpPr>
          <p:cNvPr id="14" name="TextBox 14"/>
          <p:cNvSpPr txBox="1"/>
          <p:nvPr/>
        </p:nvSpPr>
        <p:spPr>
          <a:xfrm>
            <a:off x="2381715" y="1009650"/>
            <a:ext cx="9667679" cy="848360"/>
          </a:xfrm>
          <a:prstGeom prst="rect">
            <a:avLst/>
          </a:prstGeom>
        </p:spPr>
        <p:txBody>
          <a:bodyPr lIns="0" tIns="0" rIns="0" bIns="0" rtlCol="0" anchor="t">
            <a:spAutoFit/>
          </a:bodyPr>
          <a:lstStyle/>
          <a:p>
            <a:pPr>
              <a:lnSpc>
                <a:spcPts val="6820"/>
              </a:lnSpc>
            </a:pPr>
            <a:r>
              <a:rPr lang="en-US" sz="5500" b="1" dirty="0" err="1">
                <a:solidFill>
                  <a:srgbClr val="201E1E"/>
                </a:solidFill>
                <a:latin typeface="Camber SemiBold" pitchFamily="2" charset="0"/>
              </a:rPr>
              <a:t>Sustav</a:t>
            </a:r>
            <a:r>
              <a:rPr lang="en-US" sz="5500" b="1" dirty="0">
                <a:solidFill>
                  <a:srgbClr val="201E1E"/>
                </a:solidFill>
                <a:latin typeface="Camber SemiBold" pitchFamily="2" charset="0"/>
              </a:rPr>
              <a:t> </a:t>
            </a:r>
            <a:r>
              <a:rPr lang="en-US" sz="5500" b="1" dirty="0" err="1">
                <a:solidFill>
                  <a:srgbClr val="201E1E"/>
                </a:solidFill>
                <a:latin typeface="Camber SemiBold" pitchFamily="2" charset="0"/>
              </a:rPr>
              <a:t>pametnih</a:t>
            </a:r>
            <a:r>
              <a:rPr lang="en-US" sz="5500" b="1" dirty="0">
                <a:solidFill>
                  <a:srgbClr val="201E1E"/>
                </a:solidFill>
                <a:latin typeface="Camber SemiBold" pitchFamily="2" charset="0"/>
              </a:rPr>
              <a:t> </a:t>
            </a:r>
            <a:r>
              <a:rPr lang="en-US" sz="5500" b="1" dirty="0" err="1">
                <a:solidFill>
                  <a:srgbClr val="201E1E"/>
                </a:solidFill>
                <a:latin typeface="Camber SemiBold" pitchFamily="2" charset="0"/>
              </a:rPr>
              <a:t>preporuka</a:t>
            </a:r>
            <a:endParaRPr lang="en-US" sz="5500" b="1" dirty="0">
              <a:solidFill>
                <a:srgbClr val="201E1E"/>
              </a:solidFill>
              <a:latin typeface="Camber SemiBold" pitchFamily="2" charset="0"/>
            </a:endParaRPr>
          </a:p>
        </p:txBody>
      </p:sp>
      <p:sp>
        <p:nvSpPr>
          <p:cNvPr id="15" name="TextBox 15"/>
          <p:cNvSpPr txBox="1"/>
          <p:nvPr/>
        </p:nvSpPr>
        <p:spPr>
          <a:xfrm>
            <a:off x="2381715" y="2832759"/>
            <a:ext cx="7435165" cy="3947106"/>
          </a:xfrm>
          <a:prstGeom prst="rect">
            <a:avLst/>
          </a:prstGeom>
        </p:spPr>
        <p:txBody>
          <a:bodyPr lIns="0" tIns="0" rIns="0" bIns="0" rtlCol="0" anchor="t">
            <a:spAutoFit/>
          </a:bodyPr>
          <a:lstStyle/>
          <a:p>
            <a:pPr>
              <a:lnSpc>
                <a:spcPts val="3079"/>
              </a:lnSpc>
            </a:pPr>
            <a:r>
              <a:rPr lang="en-US" sz="2000" dirty="0" err="1">
                <a:solidFill>
                  <a:srgbClr val="201E1E"/>
                </a:solidFill>
                <a:latin typeface="Camber 3"/>
              </a:rPr>
              <a:t>Sustav</a:t>
            </a:r>
            <a:r>
              <a:rPr lang="en-US" sz="2000" dirty="0">
                <a:solidFill>
                  <a:srgbClr val="201E1E"/>
                </a:solidFill>
                <a:latin typeface="Camber 3"/>
              </a:rPr>
              <a:t> koji </a:t>
            </a:r>
            <a:r>
              <a:rPr lang="en-US" sz="2000" dirty="0" err="1">
                <a:solidFill>
                  <a:srgbClr val="201E1E"/>
                </a:solidFill>
                <a:latin typeface="Camber 3"/>
              </a:rPr>
              <a:t>pomoću</a:t>
            </a:r>
            <a:r>
              <a:rPr lang="en-US" sz="2000" dirty="0">
                <a:solidFill>
                  <a:srgbClr val="201E1E"/>
                </a:solidFill>
                <a:latin typeface="Camber 3"/>
              </a:rPr>
              <a:t> </a:t>
            </a:r>
            <a:r>
              <a:rPr lang="en-US" sz="2000" dirty="0" err="1">
                <a:solidFill>
                  <a:srgbClr val="201E1E"/>
                </a:solidFill>
                <a:latin typeface="Camber 3"/>
              </a:rPr>
              <a:t>podataka</a:t>
            </a:r>
            <a:r>
              <a:rPr lang="en-US" sz="2000" dirty="0">
                <a:solidFill>
                  <a:srgbClr val="201E1E"/>
                </a:solidFill>
                <a:latin typeface="Camber 3"/>
              </a:rPr>
              <a:t> </a:t>
            </a:r>
            <a:r>
              <a:rPr lang="en-US" sz="2000" dirty="0" err="1">
                <a:solidFill>
                  <a:srgbClr val="201E1E"/>
                </a:solidFill>
                <a:latin typeface="Camber 3"/>
              </a:rPr>
              <a:t>prikupljenih</a:t>
            </a:r>
            <a:r>
              <a:rPr lang="en-US" sz="2000" dirty="0">
                <a:solidFill>
                  <a:srgbClr val="201E1E"/>
                </a:solidFill>
                <a:latin typeface="Camber 3"/>
              </a:rPr>
              <a:t> u </a:t>
            </a:r>
            <a:r>
              <a:rPr lang="en-US" sz="2000" dirty="0" err="1">
                <a:solidFill>
                  <a:srgbClr val="201E1E"/>
                </a:solidFill>
                <a:latin typeface="Camber 3"/>
              </a:rPr>
              <a:t>našim</a:t>
            </a:r>
            <a:r>
              <a:rPr lang="en-US" sz="2000" dirty="0">
                <a:solidFill>
                  <a:srgbClr val="201E1E"/>
                </a:solidFill>
                <a:latin typeface="Camber 3"/>
              </a:rPr>
              <a:t> </a:t>
            </a:r>
            <a:r>
              <a:rPr lang="en-US" sz="2000" dirty="0" err="1">
                <a:solidFill>
                  <a:srgbClr val="201E1E"/>
                </a:solidFill>
                <a:latin typeface="Camber 3"/>
              </a:rPr>
              <a:t>sustavima</a:t>
            </a:r>
            <a:r>
              <a:rPr lang="en-US" sz="2000" dirty="0">
                <a:solidFill>
                  <a:srgbClr val="201E1E"/>
                </a:solidFill>
                <a:latin typeface="Camber 3"/>
              </a:rPr>
              <a:t> </a:t>
            </a:r>
            <a:r>
              <a:rPr lang="en-US" sz="2000" dirty="0" err="1">
                <a:solidFill>
                  <a:srgbClr val="201E1E"/>
                </a:solidFill>
                <a:latin typeface="Camber 3"/>
              </a:rPr>
              <a:t>svim</a:t>
            </a:r>
            <a:r>
              <a:rPr lang="en-US" sz="2000" dirty="0">
                <a:solidFill>
                  <a:srgbClr val="201E1E"/>
                </a:solidFill>
                <a:latin typeface="Camber 3"/>
              </a:rPr>
              <a:t> </a:t>
            </a:r>
            <a:r>
              <a:rPr lang="en-US" sz="2000" dirty="0" err="1">
                <a:solidFill>
                  <a:srgbClr val="201E1E"/>
                </a:solidFill>
                <a:latin typeface="Camber 3"/>
              </a:rPr>
              <a:t>dionicima</a:t>
            </a:r>
            <a:r>
              <a:rPr lang="en-US" sz="2000" dirty="0">
                <a:solidFill>
                  <a:srgbClr val="201E1E"/>
                </a:solidFill>
                <a:latin typeface="Camber 3"/>
              </a:rPr>
              <a:t> </a:t>
            </a:r>
            <a:r>
              <a:rPr lang="en-US" sz="2000" dirty="0" err="1">
                <a:solidFill>
                  <a:srgbClr val="201E1E"/>
                </a:solidFill>
                <a:latin typeface="Camber 3"/>
              </a:rPr>
              <a:t>obrazovanja</a:t>
            </a:r>
            <a:r>
              <a:rPr lang="en-US" sz="2000" dirty="0">
                <a:solidFill>
                  <a:srgbClr val="201E1E"/>
                </a:solidFill>
                <a:latin typeface="Camber 3"/>
              </a:rPr>
              <a:t> (MZO, </a:t>
            </a:r>
            <a:r>
              <a:rPr lang="en-US" sz="2000" dirty="0" err="1">
                <a:solidFill>
                  <a:srgbClr val="201E1E"/>
                </a:solidFill>
                <a:latin typeface="Camber 3"/>
              </a:rPr>
              <a:t>osnivači</a:t>
            </a:r>
            <a:r>
              <a:rPr lang="en-US" sz="2000" dirty="0">
                <a:solidFill>
                  <a:srgbClr val="201E1E"/>
                </a:solidFill>
                <a:latin typeface="Camber 3"/>
              </a:rPr>
              <a:t> </a:t>
            </a:r>
            <a:r>
              <a:rPr lang="en-US" sz="2000" dirty="0" err="1">
                <a:solidFill>
                  <a:srgbClr val="201E1E"/>
                </a:solidFill>
                <a:latin typeface="Camber 3"/>
              </a:rPr>
              <a:t>škola</a:t>
            </a:r>
            <a:r>
              <a:rPr lang="en-US" sz="2000" dirty="0">
                <a:solidFill>
                  <a:srgbClr val="201E1E"/>
                </a:solidFill>
                <a:latin typeface="Camber 3"/>
              </a:rPr>
              <a:t>, </a:t>
            </a:r>
            <a:r>
              <a:rPr lang="en-US" sz="2000" dirty="0" err="1">
                <a:solidFill>
                  <a:srgbClr val="201E1E"/>
                </a:solidFill>
                <a:latin typeface="Camber 3"/>
              </a:rPr>
              <a:t>škole</a:t>
            </a:r>
            <a:r>
              <a:rPr lang="en-US" sz="2000" dirty="0">
                <a:solidFill>
                  <a:srgbClr val="201E1E"/>
                </a:solidFill>
                <a:latin typeface="Camber 3"/>
              </a:rPr>
              <a:t>, </a:t>
            </a:r>
            <a:r>
              <a:rPr lang="en-US" sz="2000" dirty="0" err="1">
                <a:solidFill>
                  <a:srgbClr val="201E1E"/>
                </a:solidFill>
                <a:latin typeface="Camber 3"/>
              </a:rPr>
              <a:t>učitelji</a:t>
            </a:r>
            <a:r>
              <a:rPr lang="en-US" sz="2000" dirty="0">
                <a:solidFill>
                  <a:srgbClr val="201E1E"/>
                </a:solidFill>
                <a:latin typeface="Camber 3"/>
              </a:rPr>
              <a:t>, </a:t>
            </a:r>
            <a:r>
              <a:rPr lang="en-US" sz="2000" dirty="0" err="1">
                <a:solidFill>
                  <a:srgbClr val="201E1E"/>
                </a:solidFill>
                <a:latin typeface="Camber 3"/>
              </a:rPr>
              <a:t>učenici</a:t>
            </a:r>
            <a:r>
              <a:rPr lang="en-US" sz="2000" dirty="0">
                <a:solidFill>
                  <a:srgbClr val="201E1E"/>
                </a:solidFill>
                <a:latin typeface="Camber 3"/>
              </a:rPr>
              <a:t> </a:t>
            </a:r>
            <a:r>
              <a:rPr lang="en-US" sz="2000" dirty="0" err="1">
                <a:solidFill>
                  <a:srgbClr val="201E1E"/>
                </a:solidFill>
                <a:latin typeface="Camber 3"/>
              </a:rPr>
              <a:t>i</a:t>
            </a:r>
            <a:r>
              <a:rPr lang="en-US" sz="2000" dirty="0">
                <a:solidFill>
                  <a:srgbClr val="201E1E"/>
                </a:solidFill>
                <a:latin typeface="Camber 3"/>
              </a:rPr>
              <a:t> </a:t>
            </a:r>
            <a:r>
              <a:rPr lang="en-US" sz="2000" dirty="0" err="1">
                <a:solidFill>
                  <a:srgbClr val="201E1E"/>
                </a:solidFill>
                <a:latin typeface="Camber 3"/>
              </a:rPr>
              <a:t>roditelji</a:t>
            </a:r>
            <a:r>
              <a:rPr lang="en-US" sz="2000" dirty="0">
                <a:solidFill>
                  <a:srgbClr val="201E1E"/>
                </a:solidFill>
                <a:latin typeface="Camber 3"/>
              </a:rPr>
              <a:t>) </a:t>
            </a:r>
            <a:r>
              <a:rPr lang="en-US" sz="2000" dirty="0" err="1">
                <a:solidFill>
                  <a:srgbClr val="201E1E"/>
                </a:solidFill>
                <a:latin typeface="Camber 3"/>
              </a:rPr>
              <a:t>pruža</a:t>
            </a:r>
            <a:r>
              <a:rPr lang="en-US" sz="2000" dirty="0">
                <a:solidFill>
                  <a:srgbClr val="201E1E"/>
                </a:solidFill>
                <a:latin typeface="Camber 3"/>
              </a:rPr>
              <a:t> </a:t>
            </a:r>
            <a:r>
              <a:rPr lang="en-US" sz="2000" dirty="0" err="1">
                <a:solidFill>
                  <a:srgbClr val="201E1E"/>
                </a:solidFill>
                <a:latin typeface="Camber 3"/>
              </a:rPr>
              <a:t>naprednu</a:t>
            </a:r>
            <a:r>
              <a:rPr lang="en-US" sz="2000" dirty="0">
                <a:solidFill>
                  <a:srgbClr val="201E1E"/>
                </a:solidFill>
                <a:latin typeface="Camber 3"/>
              </a:rPr>
              <a:t> </a:t>
            </a:r>
            <a:r>
              <a:rPr lang="en-US" sz="2000" dirty="0" err="1">
                <a:solidFill>
                  <a:srgbClr val="201E1E"/>
                </a:solidFill>
                <a:latin typeface="Camber 3"/>
              </a:rPr>
              <a:t>podršku</a:t>
            </a:r>
            <a:r>
              <a:rPr lang="en-US" sz="2000" dirty="0">
                <a:solidFill>
                  <a:srgbClr val="201E1E"/>
                </a:solidFill>
                <a:latin typeface="Camber 3"/>
              </a:rPr>
              <a:t> u </a:t>
            </a:r>
            <a:r>
              <a:rPr lang="en-US" sz="2000" dirty="0" err="1">
                <a:solidFill>
                  <a:srgbClr val="201E1E"/>
                </a:solidFill>
                <a:latin typeface="Camber 3"/>
              </a:rPr>
              <a:t>radu</a:t>
            </a:r>
            <a:r>
              <a:rPr lang="en-US" sz="2000" dirty="0">
                <a:solidFill>
                  <a:srgbClr val="201E1E"/>
                </a:solidFill>
                <a:latin typeface="Camber 3"/>
              </a:rPr>
              <a:t>.</a:t>
            </a:r>
          </a:p>
          <a:p>
            <a:pPr>
              <a:lnSpc>
                <a:spcPts val="3079"/>
              </a:lnSpc>
            </a:pPr>
            <a:endParaRPr lang="en-US" sz="2000" dirty="0">
              <a:solidFill>
                <a:srgbClr val="201E1E"/>
              </a:solidFill>
              <a:latin typeface="Camber 3"/>
            </a:endParaRPr>
          </a:p>
          <a:p>
            <a:pPr>
              <a:lnSpc>
                <a:spcPts val="3079"/>
              </a:lnSpc>
            </a:pPr>
            <a:r>
              <a:rPr lang="en-US" sz="2000" dirty="0" err="1">
                <a:solidFill>
                  <a:srgbClr val="201E1E"/>
                </a:solidFill>
                <a:latin typeface="Camber 3"/>
              </a:rPr>
              <a:t>Sustav</a:t>
            </a:r>
            <a:r>
              <a:rPr lang="en-US" sz="2000" dirty="0">
                <a:solidFill>
                  <a:srgbClr val="201E1E"/>
                </a:solidFill>
                <a:latin typeface="Camber 3"/>
              </a:rPr>
              <a:t> </a:t>
            </a:r>
            <a:r>
              <a:rPr lang="en-US" sz="2000" dirty="0" err="1">
                <a:solidFill>
                  <a:srgbClr val="01AC4D"/>
                </a:solidFill>
                <a:latin typeface="Camber 3"/>
              </a:rPr>
              <a:t>sugerira</a:t>
            </a:r>
            <a:r>
              <a:rPr lang="en-US" sz="2000" dirty="0">
                <a:solidFill>
                  <a:srgbClr val="01AC4D"/>
                </a:solidFill>
                <a:latin typeface="Camber 3"/>
              </a:rPr>
              <a:t> </a:t>
            </a:r>
            <a:r>
              <a:rPr lang="en-US" sz="2000" dirty="0" err="1">
                <a:solidFill>
                  <a:srgbClr val="01AC4D"/>
                </a:solidFill>
                <a:latin typeface="Camber 3"/>
              </a:rPr>
              <a:t>sadržaje</a:t>
            </a:r>
            <a:r>
              <a:rPr lang="en-US" sz="2000" dirty="0">
                <a:solidFill>
                  <a:srgbClr val="01AC4D"/>
                </a:solidFill>
                <a:latin typeface="Camber 3"/>
              </a:rPr>
              <a:t> </a:t>
            </a:r>
            <a:r>
              <a:rPr lang="en-US" sz="2000" dirty="0" err="1">
                <a:solidFill>
                  <a:srgbClr val="01AC4D"/>
                </a:solidFill>
                <a:latin typeface="Camber 3"/>
              </a:rPr>
              <a:t>i</a:t>
            </a:r>
            <a:r>
              <a:rPr lang="en-US" sz="2000" dirty="0">
                <a:solidFill>
                  <a:srgbClr val="01AC4D"/>
                </a:solidFill>
                <a:latin typeface="Camber 3"/>
              </a:rPr>
              <a:t> </a:t>
            </a:r>
            <a:r>
              <a:rPr lang="en-US" sz="2000" dirty="0" err="1">
                <a:solidFill>
                  <a:srgbClr val="01AC4D"/>
                </a:solidFill>
                <a:latin typeface="Camber 3"/>
              </a:rPr>
              <a:t>aktivnosti</a:t>
            </a:r>
            <a:r>
              <a:rPr lang="en-US" sz="2000" dirty="0">
                <a:solidFill>
                  <a:srgbClr val="201E1E"/>
                </a:solidFill>
                <a:latin typeface="Camber 3"/>
              </a:rPr>
              <a:t> koji </a:t>
            </a:r>
            <a:r>
              <a:rPr lang="en-US" sz="2000" dirty="0" err="1">
                <a:solidFill>
                  <a:srgbClr val="201E1E"/>
                </a:solidFill>
                <a:latin typeface="Camber 3"/>
              </a:rPr>
              <a:t>će</a:t>
            </a:r>
            <a:r>
              <a:rPr lang="en-US" sz="2000" dirty="0">
                <a:solidFill>
                  <a:srgbClr val="201E1E"/>
                </a:solidFill>
                <a:latin typeface="Camber 3"/>
              </a:rPr>
              <a:t> </a:t>
            </a:r>
            <a:r>
              <a:rPr lang="en-US" sz="2000" dirty="0" err="1">
                <a:solidFill>
                  <a:srgbClr val="201E1E"/>
                </a:solidFill>
                <a:latin typeface="Camber 3"/>
              </a:rPr>
              <a:t>im</a:t>
            </a:r>
            <a:r>
              <a:rPr lang="en-US" sz="2000" dirty="0">
                <a:solidFill>
                  <a:srgbClr val="201E1E"/>
                </a:solidFill>
                <a:latin typeface="Camber 3"/>
              </a:rPr>
              <a:t> </a:t>
            </a:r>
            <a:r>
              <a:rPr lang="en-US" sz="2000" dirty="0" err="1">
                <a:solidFill>
                  <a:srgbClr val="201E1E"/>
                </a:solidFill>
                <a:latin typeface="Camber 3"/>
              </a:rPr>
              <a:t>pomoći</a:t>
            </a:r>
            <a:r>
              <a:rPr lang="en-US" sz="2000" dirty="0">
                <a:solidFill>
                  <a:srgbClr val="201E1E"/>
                </a:solidFill>
                <a:latin typeface="Camber 3"/>
              </a:rPr>
              <a:t> u </a:t>
            </a:r>
            <a:r>
              <a:rPr lang="en-US" sz="2000" dirty="0" err="1">
                <a:solidFill>
                  <a:srgbClr val="201E1E"/>
                </a:solidFill>
                <a:latin typeface="Camber 3"/>
              </a:rPr>
              <a:t>njihovom</a:t>
            </a:r>
            <a:r>
              <a:rPr lang="en-US" sz="2000" dirty="0">
                <a:solidFill>
                  <a:srgbClr val="201E1E"/>
                </a:solidFill>
                <a:latin typeface="Camber 3"/>
              </a:rPr>
              <a:t> </a:t>
            </a:r>
            <a:r>
              <a:rPr lang="en-US" sz="2000" dirty="0" err="1">
                <a:solidFill>
                  <a:srgbClr val="201E1E"/>
                </a:solidFill>
                <a:latin typeface="Camber 3"/>
              </a:rPr>
              <a:t>radu</a:t>
            </a:r>
            <a:r>
              <a:rPr lang="en-US" sz="2000" dirty="0">
                <a:solidFill>
                  <a:srgbClr val="201E1E"/>
                </a:solidFill>
                <a:latin typeface="Camber 3"/>
              </a:rPr>
              <a:t> </a:t>
            </a:r>
            <a:r>
              <a:rPr lang="en-US" sz="2000" dirty="0" err="1">
                <a:solidFill>
                  <a:srgbClr val="201E1E"/>
                </a:solidFill>
                <a:latin typeface="Camber 3"/>
              </a:rPr>
              <a:t>i</a:t>
            </a:r>
            <a:r>
              <a:rPr lang="en-US" sz="2000" dirty="0">
                <a:solidFill>
                  <a:srgbClr val="201E1E"/>
                </a:solidFill>
                <a:latin typeface="Camber 3"/>
              </a:rPr>
              <a:t> </a:t>
            </a:r>
            <a:r>
              <a:rPr lang="en-US" sz="2000" dirty="0" err="1">
                <a:solidFill>
                  <a:srgbClr val="201E1E"/>
                </a:solidFill>
                <a:latin typeface="Camber 3"/>
              </a:rPr>
              <a:t>učenju</a:t>
            </a:r>
            <a:r>
              <a:rPr lang="en-US" sz="2000" dirty="0">
                <a:solidFill>
                  <a:srgbClr val="201E1E"/>
                </a:solidFill>
                <a:latin typeface="Camber 3"/>
              </a:rPr>
              <a:t> s </a:t>
            </a:r>
            <a:r>
              <a:rPr lang="en-US" sz="2000" dirty="0" err="1">
                <a:solidFill>
                  <a:srgbClr val="201E1E"/>
                </a:solidFill>
                <a:latin typeface="Camber 3"/>
              </a:rPr>
              <a:t>ciljem</a:t>
            </a:r>
            <a:r>
              <a:rPr lang="en-US" sz="2000" dirty="0">
                <a:solidFill>
                  <a:srgbClr val="201E1E"/>
                </a:solidFill>
                <a:latin typeface="Camber 3"/>
              </a:rPr>
              <a:t> </a:t>
            </a:r>
            <a:r>
              <a:rPr lang="en-US" sz="2000" dirty="0" err="1">
                <a:solidFill>
                  <a:srgbClr val="201E1E"/>
                </a:solidFill>
                <a:latin typeface="Camber 3"/>
              </a:rPr>
              <a:t>unaprjeđenja</a:t>
            </a:r>
            <a:r>
              <a:rPr lang="en-US" sz="2000" dirty="0">
                <a:solidFill>
                  <a:srgbClr val="201E1E"/>
                </a:solidFill>
                <a:latin typeface="Camber 3"/>
              </a:rPr>
              <a:t> </a:t>
            </a:r>
            <a:r>
              <a:rPr lang="en-US" sz="2000" dirty="0" err="1">
                <a:solidFill>
                  <a:srgbClr val="201E1E"/>
                </a:solidFill>
                <a:latin typeface="Camber 3"/>
              </a:rPr>
              <a:t>obrazovnog</a:t>
            </a:r>
            <a:r>
              <a:rPr lang="en-US" sz="2000" dirty="0">
                <a:solidFill>
                  <a:srgbClr val="201E1E"/>
                </a:solidFill>
                <a:latin typeface="Camber 3"/>
              </a:rPr>
              <a:t> </a:t>
            </a:r>
            <a:r>
              <a:rPr lang="en-US" sz="2000" dirty="0" err="1">
                <a:solidFill>
                  <a:srgbClr val="201E1E"/>
                </a:solidFill>
                <a:latin typeface="Camber 3"/>
              </a:rPr>
              <a:t>procesa</a:t>
            </a:r>
            <a:r>
              <a:rPr lang="en-US" sz="2000" dirty="0">
                <a:solidFill>
                  <a:srgbClr val="201E1E"/>
                </a:solidFill>
                <a:latin typeface="Camber 3"/>
              </a:rPr>
              <a:t>.</a:t>
            </a:r>
          </a:p>
          <a:p>
            <a:pPr>
              <a:lnSpc>
                <a:spcPts val="3079"/>
              </a:lnSpc>
            </a:pPr>
            <a:endParaRPr lang="en-US" sz="2000" dirty="0">
              <a:solidFill>
                <a:srgbClr val="201E1E"/>
              </a:solidFill>
              <a:latin typeface="Camber 3"/>
            </a:endParaRPr>
          </a:p>
          <a:p>
            <a:pPr>
              <a:lnSpc>
                <a:spcPts val="3079"/>
              </a:lnSpc>
            </a:pPr>
            <a:r>
              <a:rPr lang="en-US" sz="2000" dirty="0" err="1">
                <a:solidFill>
                  <a:srgbClr val="01AC4D"/>
                </a:solidFill>
                <a:latin typeface="Camber 3"/>
              </a:rPr>
              <a:t>Personalizirani</a:t>
            </a:r>
            <a:r>
              <a:rPr lang="en-US" sz="2000" dirty="0">
                <a:solidFill>
                  <a:srgbClr val="01AC4D"/>
                </a:solidFill>
                <a:latin typeface="Camber 3"/>
              </a:rPr>
              <a:t> </a:t>
            </a:r>
            <a:r>
              <a:rPr lang="en-US" sz="2000" dirty="0" err="1">
                <a:solidFill>
                  <a:srgbClr val="01AC4D"/>
                </a:solidFill>
                <a:latin typeface="Camber 3"/>
              </a:rPr>
              <a:t>pristup</a:t>
            </a:r>
            <a:r>
              <a:rPr lang="en-US" sz="2000" dirty="0">
                <a:solidFill>
                  <a:srgbClr val="201E1E"/>
                </a:solidFill>
                <a:latin typeface="Camber 3"/>
              </a:rPr>
              <a:t> </a:t>
            </a:r>
            <a:r>
              <a:rPr lang="en-US" sz="2000" dirty="0" err="1">
                <a:solidFill>
                  <a:srgbClr val="201E1E"/>
                </a:solidFill>
                <a:latin typeface="Camber 3"/>
              </a:rPr>
              <a:t>razvoju</a:t>
            </a:r>
            <a:r>
              <a:rPr lang="en-US" sz="2000" dirty="0">
                <a:solidFill>
                  <a:srgbClr val="201E1E"/>
                </a:solidFill>
                <a:latin typeface="Camber 3"/>
              </a:rPr>
              <a:t> </a:t>
            </a:r>
            <a:r>
              <a:rPr lang="en-US" sz="2000" dirty="0" err="1">
                <a:solidFill>
                  <a:srgbClr val="201E1E"/>
                </a:solidFill>
                <a:latin typeface="Camber 3"/>
              </a:rPr>
              <a:t>učenika</a:t>
            </a:r>
            <a:r>
              <a:rPr lang="en-US" sz="2000" dirty="0">
                <a:solidFill>
                  <a:srgbClr val="201E1E"/>
                </a:solidFill>
                <a:latin typeface="Camber 3"/>
              </a:rPr>
              <a:t> </a:t>
            </a:r>
            <a:r>
              <a:rPr lang="en-US" sz="2000" dirty="0" err="1">
                <a:solidFill>
                  <a:srgbClr val="201E1E"/>
                </a:solidFill>
                <a:latin typeface="Camber 3"/>
              </a:rPr>
              <a:t>i</a:t>
            </a:r>
            <a:r>
              <a:rPr lang="en-US" sz="2000" dirty="0">
                <a:solidFill>
                  <a:srgbClr val="201E1E"/>
                </a:solidFill>
                <a:latin typeface="Camber 3"/>
              </a:rPr>
              <a:t> </a:t>
            </a:r>
            <a:r>
              <a:rPr lang="en-US" sz="2000" dirty="0" err="1">
                <a:solidFill>
                  <a:srgbClr val="201E1E"/>
                </a:solidFill>
                <a:latin typeface="Camber 3"/>
              </a:rPr>
              <a:t>učenica</a:t>
            </a:r>
            <a:r>
              <a:rPr lang="en-US" sz="2000" dirty="0">
                <a:solidFill>
                  <a:srgbClr val="201E1E"/>
                </a:solidFill>
                <a:latin typeface="Camber 3"/>
              </a:rPr>
              <a:t> </a:t>
            </a:r>
            <a:r>
              <a:rPr lang="en-US" sz="2000" dirty="0" err="1">
                <a:solidFill>
                  <a:srgbClr val="201E1E"/>
                </a:solidFill>
                <a:latin typeface="Camber 3"/>
              </a:rPr>
              <a:t>sa</a:t>
            </a:r>
            <a:r>
              <a:rPr lang="en-US" sz="2000" dirty="0">
                <a:solidFill>
                  <a:srgbClr val="201E1E"/>
                </a:solidFill>
                <a:latin typeface="Camber 3"/>
              </a:rPr>
              <a:t> </a:t>
            </a:r>
            <a:r>
              <a:rPr lang="en-US" sz="2000" dirty="0" err="1">
                <a:solidFill>
                  <a:srgbClr val="201E1E"/>
                </a:solidFill>
                <a:latin typeface="Camber 3"/>
              </a:rPr>
              <a:t>svrhom</a:t>
            </a:r>
            <a:r>
              <a:rPr lang="en-US" sz="2000" dirty="0">
                <a:solidFill>
                  <a:srgbClr val="201E1E"/>
                </a:solidFill>
                <a:latin typeface="Camber 3"/>
              </a:rPr>
              <a:t> </a:t>
            </a:r>
            <a:r>
              <a:rPr lang="en-US" sz="2000" dirty="0" err="1">
                <a:solidFill>
                  <a:srgbClr val="201E1E"/>
                </a:solidFill>
                <a:latin typeface="Camber 3"/>
              </a:rPr>
              <a:t>otkrivanja</a:t>
            </a:r>
            <a:r>
              <a:rPr lang="en-US" sz="2000" dirty="0">
                <a:solidFill>
                  <a:srgbClr val="201E1E"/>
                </a:solidFill>
                <a:latin typeface="Camber 3"/>
              </a:rPr>
              <a:t> </a:t>
            </a:r>
            <a:r>
              <a:rPr lang="en-US" sz="2000" dirty="0" err="1">
                <a:solidFill>
                  <a:srgbClr val="201E1E"/>
                </a:solidFill>
                <a:latin typeface="Camber 3"/>
              </a:rPr>
              <a:t>njihovih</a:t>
            </a:r>
            <a:r>
              <a:rPr lang="en-US" sz="2000" dirty="0">
                <a:solidFill>
                  <a:srgbClr val="201E1E"/>
                </a:solidFill>
                <a:latin typeface="Camber 3"/>
              </a:rPr>
              <a:t> </a:t>
            </a:r>
            <a:r>
              <a:rPr lang="en-US" sz="2000" dirty="0" err="1">
                <a:solidFill>
                  <a:srgbClr val="201E1E"/>
                </a:solidFill>
                <a:latin typeface="Camber 3"/>
              </a:rPr>
              <a:t>afiniteta</a:t>
            </a:r>
            <a:r>
              <a:rPr lang="en-US" sz="2000" dirty="0">
                <a:solidFill>
                  <a:srgbClr val="201E1E"/>
                </a:solidFill>
                <a:latin typeface="Camber 3"/>
              </a:rPr>
              <a:t> </a:t>
            </a:r>
            <a:r>
              <a:rPr lang="en-US" sz="2000" dirty="0" err="1">
                <a:solidFill>
                  <a:srgbClr val="201E1E"/>
                </a:solidFill>
                <a:latin typeface="Camber 3"/>
              </a:rPr>
              <a:t>te</a:t>
            </a:r>
            <a:r>
              <a:rPr lang="en-US" sz="2000" dirty="0">
                <a:solidFill>
                  <a:srgbClr val="201E1E"/>
                </a:solidFill>
                <a:latin typeface="Camber 3"/>
              </a:rPr>
              <a:t> </a:t>
            </a:r>
            <a:r>
              <a:rPr lang="en-US" sz="2000" dirty="0" err="1">
                <a:solidFill>
                  <a:srgbClr val="201E1E"/>
                </a:solidFill>
                <a:latin typeface="Camber 3"/>
              </a:rPr>
              <a:t>optimiziranje</a:t>
            </a:r>
            <a:r>
              <a:rPr lang="en-US" sz="2000" dirty="0">
                <a:solidFill>
                  <a:srgbClr val="201E1E"/>
                </a:solidFill>
                <a:latin typeface="Camber 3"/>
              </a:rPr>
              <a:t> </a:t>
            </a:r>
            <a:r>
              <a:rPr lang="en-US" sz="2000" dirty="0" err="1">
                <a:solidFill>
                  <a:srgbClr val="201E1E"/>
                </a:solidFill>
                <a:latin typeface="Camber 3"/>
              </a:rPr>
              <a:t>obrazovnog</a:t>
            </a:r>
            <a:r>
              <a:rPr lang="en-US" sz="2000" dirty="0">
                <a:solidFill>
                  <a:srgbClr val="201E1E"/>
                </a:solidFill>
                <a:latin typeface="Camber 3"/>
              </a:rPr>
              <a:t> puta. </a:t>
            </a:r>
          </a:p>
        </p:txBody>
      </p:sp>
      <p:sp>
        <p:nvSpPr>
          <p:cNvPr id="10" name="TextBox 19">
            <a:extLst>
              <a:ext uri="{FF2B5EF4-FFF2-40B4-BE49-F238E27FC236}">
                <a16:creationId xmlns:a16="http://schemas.microsoft.com/office/drawing/2014/main" id="{D556EB5A-D152-8CC1-5072-ABC0028ADE70}"/>
              </a:ext>
            </a:extLst>
          </p:cNvPr>
          <p:cNvSpPr txBox="1"/>
          <p:nvPr/>
        </p:nvSpPr>
        <p:spPr>
          <a:xfrm>
            <a:off x="16519189" y="9541727"/>
            <a:ext cx="749636" cy="207645"/>
          </a:xfrm>
          <a:prstGeom prst="rect">
            <a:avLst/>
          </a:prstGeom>
        </p:spPr>
        <p:txBody>
          <a:bodyPr lIns="0" tIns="0" rIns="0" bIns="0" rtlCol="0" anchor="t">
            <a:spAutoFit/>
          </a:bodyPr>
          <a:lstStyle/>
          <a:p>
            <a:pPr algn="r">
              <a:lnSpc>
                <a:spcPts val="1680"/>
              </a:lnSpc>
              <a:spcBef>
                <a:spcPct val="0"/>
              </a:spcBef>
            </a:pPr>
            <a:r>
              <a:rPr lang="en-US" sz="1200" dirty="0" err="1">
                <a:solidFill>
                  <a:schemeClr val="bg1"/>
                </a:solidFill>
                <a:latin typeface="Poppins"/>
              </a:rPr>
              <a:t>Stranica</a:t>
            </a:r>
            <a:endParaRPr lang="en-US" sz="1200" dirty="0">
              <a:solidFill>
                <a:schemeClr val="bg1"/>
              </a:solidFill>
              <a:latin typeface="Poppins"/>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4951264">
            <a:off x="13020991" y="3819879"/>
            <a:ext cx="10199731" cy="10199731"/>
          </a:xfrm>
          <a:custGeom>
            <a:avLst/>
            <a:gdLst/>
            <a:ahLst/>
            <a:cxnLst/>
            <a:rect l="l" t="t" r="r" b="b"/>
            <a:pathLst>
              <a:path w="10199731" h="10199731">
                <a:moveTo>
                  <a:pt x="0" y="0"/>
                </a:moveTo>
                <a:lnTo>
                  <a:pt x="10199731" y="0"/>
                </a:lnTo>
                <a:lnTo>
                  <a:pt x="10199731" y="10199731"/>
                </a:lnTo>
                <a:lnTo>
                  <a:pt x="0" y="1019973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0914531" y="2453511"/>
            <a:ext cx="7206326" cy="7206326"/>
          </a:xfrm>
          <a:custGeom>
            <a:avLst/>
            <a:gdLst/>
            <a:ahLst/>
            <a:cxnLst/>
            <a:rect l="l" t="t" r="r" b="b"/>
            <a:pathLst>
              <a:path w="7206326" h="7206326">
                <a:moveTo>
                  <a:pt x="0" y="0"/>
                </a:moveTo>
                <a:lnTo>
                  <a:pt x="7206326" y="0"/>
                </a:lnTo>
                <a:lnTo>
                  <a:pt x="7206326" y="7206326"/>
                </a:lnTo>
                <a:lnTo>
                  <a:pt x="0" y="720632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4" name="Group 4"/>
          <p:cNvGrpSpPr/>
          <p:nvPr/>
        </p:nvGrpSpPr>
        <p:grpSpPr>
          <a:xfrm>
            <a:off x="17362952" y="9462750"/>
            <a:ext cx="394956" cy="394174"/>
            <a:chOff x="0" y="0"/>
            <a:chExt cx="526608" cy="525565"/>
          </a:xfrm>
        </p:grpSpPr>
        <p:sp>
          <p:nvSpPr>
            <p:cNvPr id="5" name="Freeform 5"/>
            <p:cNvSpPr/>
            <p:nvPr/>
          </p:nvSpPr>
          <p:spPr>
            <a:xfrm>
              <a:off x="521" y="0"/>
              <a:ext cx="525565" cy="525565"/>
            </a:xfrm>
            <a:custGeom>
              <a:avLst/>
              <a:gdLst/>
              <a:ahLst/>
              <a:cxnLst/>
              <a:rect l="l" t="t" r="r" b="b"/>
              <a:pathLst>
                <a:path w="525565" h="525565">
                  <a:moveTo>
                    <a:pt x="0" y="0"/>
                  </a:moveTo>
                  <a:lnTo>
                    <a:pt x="525565" y="0"/>
                  </a:lnTo>
                  <a:lnTo>
                    <a:pt x="525565" y="525565"/>
                  </a:lnTo>
                  <a:lnTo>
                    <a:pt x="0" y="52556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TextBox 6"/>
            <p:cNvSpPr txBox="1"/>
            <p:nvPr/>
          </p:nvSpPr>
          <p:spPr>
            <a:xfrm>
              <a:off x="0" y="116065"/>
              <a:ext cx="526608" cy="258808"/>
            </a:xfrm>
            <a:prstGeom prst="rect">
              <a:avLst/>
            </a:prstGeom>
          </p:spPr>
          <p:txBody>
            <a:bodyPr lIns="0" tIns="0" rIns="0" bIns="0" rtlCol="0" anchor="t">
              <a:spAutoFit/>
            </a:bodyPr>
            <a:lstStyle/>
            <a:p>
              <a:pPr algn="ctr">
                <a:lnSpc>
                  <a:spcPts val="1549"/>
                </a:lnSpc>
                <a:spcBef>
                  <a:spcPct val="0"/>
                </a:spcBef>
              </a:pPr>
              <a:r>
                <a:rPr lang="en-US" sz="1106" dirty="0">
                  <a:solidFill>
                    <a:srgbClr val="FFFFFF"/>
                  </a:solidFill>
                  <a:latin typeface="Poppins Bold"/>
                </a:rPr>
                <a:t>14</a:t>
              </a:r>
            </a:p>
          </p:txBody>
        </p:sp>
      </p:grpSp>
      <p:sp>
        <p:nvSpPr>
          <p:cNvPr id="7" name="Freeform 7"/>
          <p:cNvSpPr/>
          <p:nvPr/>
        </p:nvSpPr>
        <p:spPr>
          <a:xfrm>
            <a:off x="2419815" y="2138383"/>
            <a:ext cx="1313031" cy="148014"/>
          </a:xfrm>
          <a:custGeom>
            <a:avLst/>
            <a:gdLst/>
            <a:ahLst/>
            <a:cxnLst/>
            <a:rect l="l" t="t" r="r" b="b"/>
            <a:pathLst>
              <a:path w="1313031" h="148014">
                <a:moveTo>
                  <a:pt x="0" y="0"/>
                </a:moveTo>
                <a:lnTo>
                  <a:pt x="1313031" y="0"/>
                </a:lnTo>
                <a:lnTo>
                  <a:pt x="1313031" y="148014"/>
                </a:lnTo>
                <a:lnTo>
                  <a:pt x="0" y="14801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Freeform 8"/>
          <p:cNvSpPr/>
          <p:nvPr/>
        </p:nvSpPr>
        <p:spPr>
          <a:xfrm rot="-5400000">
            <a:off x="12999103" y="830213"/>
            <a:ext cx="1012238" cy="1177020"/>
          </a:xfrm>
          <a:custGeom>
            <a:avLst/>
            <a:gdLst/>
            <a:ahLst/>
            <a:cxnLst/>
            <a:rect l="l" t="t" r="r" b="b"/>
            <a:pathLst>
              <a:path w="1012238" h="1177020">
                <a:moveTo>
                  <a:pt x="0" y="0"/>
                </a:moveTo>
                <a:lnTo>
                  <a:pt x="1012238" y="0"/>
                </a:lnTo>
                <a:lnTo>
                  <a:pt x="1012238" y="1177021"/>
                </a:lnTo>
                <a:lnTo>
                  <a:pt x="0" y="117702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9" name="Freeform 9"/>
          <p:cNvSpPr/>
          <p:nvPr/>
        </p:nvSpPr>
        <p:spPr>
          <a:xfrm>
            <a:off x="551486" y="529091"/>
            <a:ext cx="725473" cy="131276"/>
          </a:xfrm>
          <a:custGeom>
            <a:avLst/>
            <a:gdLst/>
            <a:ahLst/>
            <a:cxnLst/>
            <a:rect l="l" t="t" r="r" b="b"/>
            <a:pathLst>
              <a:path w="725473" h="131276">
                <a:moveTo>
                  <a:pt x="0" y="0"/>
                </a:moveTo>
                <a:lnTo>
                  <a:pt x="725473" y="0"/>
                </a:lnTo>
                <a:lnTo>
                  <a:pt x="725473" y="131276"/>
                </a:lnTo>
                <a:lnTo>
                  <a:pt x="0" y="131276"/>
                </a:lnTo>
                <a:lnTo>
                  <a:pt x="0" y="0"/>
                </a:lnTo>
                <a:close/>
              </a:path>
            </a:pathLst>
          </a:custGeom>
          <a:blipFill>
            <a:blip r:embed="rId10"/>
            <a:stretch>
              <a:fillRect/>
            </a:stretch>
          </a:blipFill>
        </p:spPr>
      </p:sp>
      <p:sp>
        <p:nvSpPr>
          <p:cNvPr id="11" name="TextBox 11"/>
          <p:cNvSpPr txBox="1"/>
          <p:nvPr/>
        </p:nvSpPr>
        <p:spPr>
          <a:xfrm>
            <a:off x="2381715" y="1009650"/>
            <a:ext cx="9667679" cy="848360"/>
          </a:xfrm>
          <a:prstGeom prst="rect">
            <a:avLst/>
          </a:prstGeom>
        </p:spPr>
        <p:txBody>
          <a:bodyPr lIns="0" tIns="0" rIns="0" bIns="0" rtlCol="0" anchor="t">
            <a:spAutoFit/>
          </a:bodyPr>
          <a:lstStyle/>
          <a:p>
            <a:pPr>
              <a:lnSpc>
                <a:spcPts val="6820"/>
              </a:lnSpc>
            </a:pPr>
            <a:r>
              <a:rPr lang="en-US" sz="5500" b="1" dirty="0" err="1">
                <a:solidFill>
                  <a:srgbClr val="201E1E"/>
                </a:solidFill>
                <a:latin typeface="Camber SemiBold" pitchFamily="2" charset="0"/>
              </a:rPr>
              <a:t>Sustav</a:t>
            </a:r>
            <a:r>
              <a:rPr lang="en-US" sz="5500" b="1" dirty="0">
                <a:solidFill>
                  <a:srgbClr val="201E1E"/>
                </a:solidFill>
                <a:latin typeface="Camber SemiBold" pitchFamily="2" charset="0"/>
              </a:rPr>
              <a:t> </a:t>
            </a:r>
            <a:r>
              <a:rPr lang="en-US" sz="5500" b="1" dirty="0" err="1">
                <a:solidFill>
                  <a:srgbClr val="201E1E"/>
                </a:solidFill>
                <a:latin typeface="Camber SemiBold" pitchFamily="2" charset="0"/>
              </a:rPr>
              <a:t>pametnih</a:t>
            </a:r>
            <a:r>
              <a:rPr lang="en-US" sz="5500" b="1" dirty="0">
                <a:solidFill>
                  <a:srgbClr val="201E1E"/>
                </a:solidFill>
                <a:latin typeface="Camber SemiBold" pitchFamily="2" charset="0"/>
              </a:rPr>
              <a:t> </a:t>
            </a:r>
            <a:r>
              <a:rPr lang="en-US" sz="5500" b="1" dirty="0" err="1">
                <a:solidFill>
                  <a:srgbClr val="201E1E"/>
                </a:solidFill>
                <a:latin typeface="Camber SemiBold" pitchFamily="2" charset="0"/>
              </a:rPr>
              <a:t>preporuka</a:t>
            </a:r>
            <a:endParaRPr lang="en-US" sz="5500" b="1" dirty="0">
              <a:solidFill>
                <a:srgbClr val="201E1E"/>
              </a:solidFill>
              <a:latin typeface="Camber SemiBold" pitchFamily="2" charset="0"/>
            </a:endParaRPr>
          </a:p>
        </p:txBody>
      </p:sp>
      <p:sp>
        <p:nvSpPr>
          <p:cNvPr id="12" name="TextBox 12"/>
          <p:cNvSpPr txBox="1"/>
          <p:nvPr/>
        </p:nvSpPr>
        <p:spPr>
          <a:xfrm>
            <a:off x="3316423" y="3630254"/>
            <a:ext cx="7016827" cy="4344651"/>
          </a:xfrm>
          <a:prstGeom prst="rect">
            <a:avLst/>
          </a:prstGeom>
        </p:spPr>
        <p:txBody>
          <a:bodyPr wrap="square" lIns="0" tIns="0" rIns="0" bIns="0" rtlCol="0" anchor="t">
            <a:spAutoFit/>
          </a:bodyPr>
          <a:lstStyle/>
          <a:p>
            <a:pPr>
              <a:lnSpc>
                <a:spcPts val="3079"/>
              </a:lnSpc>
            </a:pPr>
            <a:r>
              <a:rPr lang="en-US" sz="2000" dirty="0" err="1">
                <a:solidFill>
                  <a:srgbClr val="201E1E"/>
                </a:solidFill>
                <a:latin typeface="Camber 2"/>
              </a:rPr>
              <a:t>Analiza</a:t>
            </a:r>
            <a:r>
              <a:rPr lang="en-US" sz="2000" dirty="0">
                <a:solidFill>
                  <a:srgbClr val="201E1E"/>
                </a:solidFill>
                <a:latin typeface="Camber 2"/>
              </a:rPr>
              <a:t> </a:t>
            </a:r>
            <a:r>
              <a:rPr lang="en-US" sz="2000" dirty="0" err="1">
                <a:solidFill>
                  <a:srgbClr val="201E1E"/>
                </a:solidFill>
                <a:latin typeface="Camber 2"/>
              </a:rPr>
              <a:t>potreba</a:t>
            </a:r>
            <a:r>
              <a:rPr lang="en-US" sz="2000" dirty="0">
                <a:solidFill>
                  <a:srgbClr val="201E1E"/>
                </a:solidFill>
                <a:latin typeface="Camber 2"/>
              </a:rPr>
              <a:t> </a:t>
            </a:r>
            <a:r>
              <a:rPr lang="en-US" sz="2000" dirty="0" err="1">
                <a:solidFill>
                  <a:srgbClr val="201E1E"/>
                </a:solidFill>
                <a:latin typeface="Camber 2"/>
              </a:rPr>
              <a:t>ključnih</a:t>
            </a:r>
            <a:r>
              <a:rPr lang="en-US" sz="2000" dirty="0">
                <a:solidFill>
                  <a:srgbClr val="201E1E"/>
                </a:solidFill>
                <a:latin typeface="Camber 2"/>
              </a:rPr>
              <a:t> </a:t>
            </a:r>
            <a:r>
              <a:rPr lang="en-US" sz="2000" dirty="0" err="1">
                <a:solidFill>
                  <a:srgbClr val="201E1E"/>
                </a:solidFill>
                <a:latin typeface="Camber 2"/>
              </a:rPr>
              <a:t>dionika</a:t>
            </a:r>
            <a:r>
              <a:rPr lang="en-US" sz="2000" dirty="0">
                <a:solidFill>
                  <a:srgbClr val="201E1E"/>
                </a:solidFill>
                <a:latin typeface="Camber 2"/>
              </a:rPr>
              <a:t> </a:t>
            </a:r>
            <a:r>
              <a:rPr lang="en-US" sz="2000" dirty="0" err="1">
                <a:solidFill>
                  <a:srgbClr val="201E1E"/>
                </a:solidFill>
                <a:latin typeface="Camber 2"/>
              </a:rPr>
              <a:t>i</a:t>
            </a:r>
            <a:r>
              <a:rPr lang="en-US" sz="2000" dirty="0">
                <a:solidFill>
                  <a:srgbClr val="201E1E"/>
                </a:solidFill>
                <a:latin typeface="Camber 2"/>
              </a:rPr>
              <a:t> </a:t>
            </a:r>
            <a:r>
              <a:rPr lang="en-US" sz="2000" dirty="0" err="1">
                <a:solidFill>
                  <a:srgbClr val="201E1E"/>
                </a:solidFill>
                <a:latin typeface="Camber 2"/>
              </a:rPr>
              <a:t>krajnjih</a:t>
            </a:r>
            <a:r>
              <a:rPr lang="en-US" sz="2000" dirty="0">
                <a:solidFill>
                  <a:srgbClr val="201E1E"/>
                </a:solidFill>
                <a:latin typeface="Camber 2"/>
              </a:rPr>
              <a:t> </a:t>
            </a:r>
            <a:r>
              <a:rPr lang="en-US" sz="2000" dirty="0" err="1">
                <a:solidFill>
                  <a:srgbClr val="201E1E"/>
                </a:solidFill>
                <a:latin typeface="Camber 2"/>
              </a:rPr>
              <a:t>korisnika</a:t>
            </a:r>
            <a:endParaRPr lang="en-US" sz="2000" dirty="0">
              <a:solidFill>
                <a:srgbClr val="201E1E"/>
              </a:solidFill>
              <a:latin typeface="Camber 2"/>
            </a:endParaRPr>
          </a:p>
          <a:p>
            <a:pPr>
              <a:lnSpc>
                <a:spcPts val="3079"/>
              </a:lnSpc>
            </a:pPr>
            <a:endParaRPr lang="en-US" sz="2000" dirty="0">
              <a:solidFill>
                <a:srgbClr val="201E1E"/>
              </a:solidFill>
              <a:latin typeface="Camber 2"/>
            </a:endParaRPr>
          </a:p>
          <a:p>
            <a:pPr>
              <a:lnSpc>
                <a:spcPts val="3079"/>
              </a:lnSpc>
            </a:pPr>
            <a:r>
              <a:rPr lang="en-US" sz="2000" dirty="0" err="1">
                <a:solidFill>
                  <a:srgbClr val="01AC4D"/>
                </a:solidFill>
                <a:latin typeface="Camber 2"/>
              </a:rPr>
              <a:t>Razvoj</a:t>
            </a:r>
            <a:r>
              <a:rPr lang="en-US" sz="2000" dirty="0">
                <a:solidFill>
                  <a:srgbClr val="01AC4D"/>
                </a:solidFill>
                <a:latin typeface="Camber 2"/>
              </a:rPr>
              <a:t> </a:t>
            </a:r>
            <a:r>
              <a:rPr lang="en-US" sz="2000" dirty="0" err="1">
                <a:solidFill>
                  <a:srgbClr val="01AC4D"/>
                </a:solidFill>
                <a:latin typeface="Camber 2"/>
              </a:rPr>
              <a:t>sustava</a:t>
            </a:r>
            <a:r>
              <a:rPr lang="en-US" sz="2000" dirty="0">
                <a:solidFill>
                  <a:srgbClr val="01AC4D"/>
                </a:solidFill>
                <a:latin typeface="Camber 2"/>
              </a:rPr>
              <a:t> </a:t>
            </a:r>
            <a:r>
              <a:rPr lang="en-US" sz="2000" dirty="0" err="1">
                <a:solidFill>
                  <a:srgbClr val="01AC4D"/>
                </a:solidFill>
                <a:latin typeface="Camber 2"/>
              </a:rPr>
              <a:t>pametnih</a:t>
            </a:r>
            <a:r>
              <a:rPr lang="en-US" sz="2000" dirty="0">
                <a:solidFill>
                  <a:srgbClr val="01AC4D"/>
                </a:solidFill>
                <a:latin typeface="Camber 2"/>
              </a:rPr>
              <a:t> </a:t>
            </a:r>
            <a:r>
              <a:rPr lang="en-US" sz="2000" dirty="0" err="1">
                <a:solidFill>
                  <a:srgbClr val="01AC4D"/>
                </a:solidFill>
                <a:latin typeface="Camber 2"/>
              </a:rPr>
              <a:t>preporuka</a:t>
            </a:r>
            <a:r>
              <a:rPr lang="en-US" sz="2000" dirty="0">
                <a:solidFill>
                  <a:srgbClr val="01AC4D"/>
                </a:solidFill>
                <a:latin typeface="Camber 2"/>
              </a:rPr>
              <a:t> </a:t>
            </a:r>
            <a:r>
              <a:rPr lang="en-US" sz="2000" dirty="0" err="1">
                <a:solidFill>
                  <a:srgbClr val="01AC4D"/>
                </a:solidFill>
                <a:latin typeface="Camber 2"/>
              </a:rPr>
              <a:t>i</a:t>
            </a:r>
            <a:r>
              <a:rPr lang="en-US" sz="2000" dirty="0">
                <a:solidFill>
                  <a:srgbClr val="01AC4D"/>
                </a:solidFill>
                <a:latin typeface="Camber 2"/>
              </a:rPr>
              <a:t> </a:t>
            </a:r>
            <a:r>
              <a:rPr lang="en-US" sz="2000" dirty="0" err="1">
                <a:solidFill>
                  <a:srgbClr val="01AC4D"/>
                </a:solidFill>
                <a:latin typeface="Camber 2"/>
              </a:rPr>
              <a:t>implementacija</a:t>
            </a:r>
            <a:endParaRPr lang="en-US" sz="2000" dirty="0">
              <a:solidFill>
                <a:srgbClr val="01AC4D"/>
              </a:solidFill>
              <a:latin typeface="Camber 2"/>
            </a:endParaRPr>
          </a:p>
          <a:p>
            <a:pPr>
              <a:lnSpc>
                <a:spcPts val="3079"/>
              </a:lnSpc>
            </a:pPr>
            <a:endParaRPr lang="en-US" sz="2000" dirty="0">
              <a:solidFill>
                <a:srgbClr val="01AC4D"/>
              </a:solidFill>
              <a:latin typeface="Camber 2"/>
            </a:endParaRPr>
          </a:p>
          <a:p>
            <a:pPr>
              <a:lnSpc>
                <a:spcPts val="3079"/>
              </a:lnSpc>
            </a:pPr>
            <a:r>
              <a:rPr lang="en-US" sz="2000" dirty="0" err="1">
                <a:solidFill>
                  <a:srgbClr val="201E1E"/>
                </a:solidFill>
                <a:latin typeface="Camber 2"/>
              </a:rPr>
              <a:t>Nadogradnje</a:t>
            </a:r>
            <a:r>
              <a:rPr lang="en-US" sz="2000" dirty="0">
                <a:solidFill>
                  <a:srgbClr val="201E1E"/>
                </a:solidFill>
                <a:latin typeface="Camber 2"/>
              </a:rPr>
              <a:t> </a:t>
            </a:r>
            <a:r>
              <a:rPr lang="en-US" sz="2000" dirty="0" err="1">
                <a:solidFill>
                  <a:srgbClr val="201E1E"/>
                </a:solidFill>
                <a:latin typeface="Camber 2"/>
              </a:rPr>
              <a:t>i</a:t>
            </a:r>
            <a:r>
              <a:rPr lang="en-US" sz="2000" dirty="0">
                <a:solidFill>
                  <a:srgbClr val="201E1E"/>
                </a:solidFill>
                <a:latin typeface="Camber 2"/>
              </a:rPr>
              <a:t> </a:t>
            </a:r>
            <a:r>
              <a:rPr lang="en-US" sz="2000" dirty="0" err="1">
                <a:solidFill>
                  <a:srgbClr val="201E1E"/>
                </a:solidFill>
                <a:latin typeface="Camber 2"/>
              </a:rPr>
              <a:t>izgradnja</a:t>
            </a:r>
            <a:r>
              <a:rPr lang="en-US" sz="2000" dirty="0">
                <a:solidFill>
                  <a:srgbClr val="201E1E"/>
                </a:solidFill>
                <a:latin typeface="Camber 2"/>
              </a:rPr>
              <a:t> </a:t>
            </a:r>
            <a:r>
              <a:rPr lang="en-US" sz="2000" dirty="0" err="1">
                <a:solidFill>
                  <a:srgbClr val="201E1E"/>
                </a:solidFill>
                <a:latin typeface="Camber 2"/>
              </a:rPr>
              <a:t>sustava</a:t>
            </a:r>
            <a:r>
              <a:rPr lang="en-US" sz="2000" dirty="0">
                <a:solidFill>
                  <a:srgbClr val="201E1E"/>
                </a:solidFill>
                <a:latin typeface="Camber 2"/>
              </a:rPr>
              <a:t> koji </a:t>
            </a:r>
            <a:r>
              <a:rPr lang="en-US" sz="2000" dirty="0" err="1">
                <a:solidFill>
                  <a:srgbClr val="201E1E"/>
                </a:solidFill>
                <a:latin typeface="Camber 2"/>
              </a:rPr>
              <a:t>su</a:t>
            </a:r>
            <a:r>
              <a:rPr lang="en-US" sz="2000" dirty="0">
                <a:solidFill>
                  <a:srgbClr val="201E1E"/>
                </a:solidFill>
                <a:latin typeface="Camber 2"/>
              </a:rPr>
              <a:t> </a:t>
            </a:r>
            <a:r>
              <a:rPr lang="en-US" sz="2000" dirty="0" err="1">
                <a:solidFill>
                  <a:srgbClr val="201E1E"/>
                </a:solidFill>
                <a:latin typeface="Camber 2"/>
              </a:rPr>
              <a:t>izvor</a:t>
            </a:r>
            <a:r>
              <a:rPr lang="en-US" sz="2000" dirty="0">
                <a:solidFill>
                  <a:srgbClr val="201E1E"/>
                </a:solidFill>
                <a:latin typeface="Camber 2"/>
              </a:rPr>
              <a:t> </a:t>
            </a:r>
            <a:r>
              <a:rPr lang="en-US" sz="2000" dirty="0" err="1">
                <a:solidFill>
                  <a:srgbClr val="201E1E"/>
                </a:solidFill>
                <a:latin typeface="Camber 2"/>
              </a:rPr>
              <a:t>podataka</a:t>
            </a:r>
            <a:r>
              <a:rPr lang="en-US" sz="2000" dirty="0">
                <a:solidFill>
                  <a:srgbClr val="201E1E"/>
                </a:solidFill>
                <a:latin typeface="Camber 2"/>
              </a:rPr>
              <a:t> za </a:t>
            </a:r>
            <a:r>
              <a:rPr lang="en-US" sz="2000" dirty="0" err="1">
                <a:solidFill>
                  <a:srgbClr val="201E1E"/>
                </a:solidFill>
                <a:latin typeface="Camber 2"/>
              </a:rPr>
              <a:t>sustav</a:t>
            </a:r>
            <a:r>
              <a:rPr lang="en-US" sz="2000" dirty="0">
                <a:solidFill>
                  <a:srgbClr val="201E1E"/>
                </a:solidFill>
                <a:latin typeface="Camber 2"/>
              </a:rPr>
              <a:t> </a:t>
            </a:r>
            <a:r>
              <a:rPr lang="en-US" sz="2000" dirty="0" err="1">
                <a:solidFill>
                  <a:srgbClr val="201E1E"/>
                </a:solidFill>
                <a:latin typeface="Camber 2"/>
              </a:rPr>
              <a:t>pametnih</a:t>
            </a:r>
            <a:r>
              <a:rPr lang="en-US" sz="2000" dirty="0">
                <a:solidFill>
                  <a:srgbClr val="201E1E"/>
                </a:solidFill>
                <a:latin typeface="Camber 2"/>
              </a:rPr>
              <a:t> </a:t>
            </a:r>
            <a:r>
              <a:rPr lang="en-US" sz="2000" dirty="0" err="1">
                <a:solidFill>
                  <a:srgbClr val="201E1E"/>
                </a:solidFill>
                <a:latin typeface="Camber 2"/>
              </a:rPr>
              <a:t>preporuka</a:t>
            </a:r>
            <a:endParaRPr lang="en-US" sz="2000" dirty="0">
              <a:solidFill>
                <a:srgbClr val="201E1E"/>
              </a:solidFill>
              <a:latin typeface="Camber 2"/>
            </a:endParaRPr>
          </a:p>
          <a:p>
            <a:pPr>
              <a:lnSpc>
                <a:spcPts val="3079"/>
              </a:lnSpc>
            </a:pPr>
            <a:endParaRPr lang="en-US" sz="2000" dirty="0">
              <a:solidFill>
                <a:srgbClr val="201E1E"/>
              </a:solidFill>
              <a:latin typeface="Camber 2"/>
            </a:endParaRPr>
          </a:p>
          <a:p>
            <a:pPr>
              <a:lnSpc>
                <a:spcPts val="3079"/>
              </a:lnSpc>
            </a:pPr>
            <a:r>
              <a:rPr lang="en-US" sz="2000" dirty="0" err="1">
                <a:solidFill>
                  <a:srgbClr val="201E1E"/>
                </a:solidFill>
                <a:latin typeface="Camber 2"/>
              </a:rPr>
              <a:t>Edukacija</a:t>
            </a:r>
            <a:r>
              <a:rPr lang="en-US" sz="2000" dirty="0">
                <a:solidFill>
                  <a:srgbClr val="201E1E"/>
                </a:solidFill>
                <a:latin typeface="Camber 2"/>
              </a:rPr>
              <a:t> </a:t>
            </a:r>
            <a:r>
              <a:rPr lang="en-US" sz="2000" dirty="0" err="1">
                <a:solidFill>
                  <a:srgbClr val="201E1E"/>
                </a:solidFill>
                <a:latin typeface="Camber 2"/>
              </a:rPr>
              <a:t>ključnih</a:t>
            </a:r>
            <a:r>
              <a:rPr lang="en-US" sz="2000" dirty="0">
                <a:solidFill>
                  <a:srgbClr val="201E1E"/>
                </a:solidFill>
                <a:latin typeface="Camber 2"/>
              </a:rPr>
              <a:t> </a:t>
            </a:r>
            <a:r>
              <a:rPr lang="en-US" sz="2000" dirty="0" err="1">
                <a:solidFill>
                  <a:srgbClr val="201E1E"/>
                </a:solidFill>
                <a:latin typeface="Camber 2"/>
              </a:rPr>
              <a:t>dionika</a:t>
            </a:r>
            <a:r>
              <a:rPr lang="en-US" sz="2000" dirty="0">
                <a:solidFill>
                  <a:srgbClr val="201E1E"/>
                </a:solidFill>
                <a:latin typeface="Camber 2"/>
              </a:rPr>
              <a:t> </a:t>
            </a:r>
            <a:r>
              <a:rPr lang="en-US" sz="2000" dirty="0" err="1">
                <a:solidFill>
                  <a:srgbClr val="201E1E"/>
                </a:solidFill>
                <a:latin typeface="Camber 2"/>
              </a:rPr>
              <a:t>i</a:t>
            </a:r>
            <a:r>
              <a:rPr lang="en-US" sz="2000" dirty="0">
                <a:solidFill>
                  <a:srgbClr val="201E1E"/>
                </a:solidFill>
                <a:latin typeface="Camber 2"/>
              </a:rPr>
              <a:t> </a:t>
            </a:r>
            <a:r>
              <a:rPr lang="en-US" sz="2000" dirty="0" err="1">
                <a:solidFill>
                  <a:srgbClr val="201E1E"/>
                </a:solidFill>
                <a:latin typeface="Camber 2"/>
              </a:rPr>
              <a:t>krajnjih</a:t>
            </a:r>
            <a:r>
              <a:rPr lang="en-US" sz="2000" dirty="0">
                <a:solidFill>
                  <a:srgbClr val="201E1E"/>
                </a:solidFill>
                <a:latin typeface="Camber 2"/>
              </a:rPr>
              <a:t> </a:t>
            </a:r>
            <a:r>
              <a:rPr lang="en-US" sz="2000" dirty="0" err="1">
                <a:solidFill>
                  <a:srgbClr val="201E1E"/>
                </a:solidFill>
                <a:latin typeface="Camber 2"/>
              </a:rPr>
              <a:t>korisnika</a:t>
            </a:r>
            <a:r>
              <a:rPr lang="en-US" sz="2000" dirty="0">
                <a:solidFill>
                  <a:srgbClr val="201E1E"/>
                </a:solidFill>
                <a:latin typeface="Camber 2"/>
              </a:rPr>
              <a:t> </a:t>
            </a:r>
            <a:r>
              <a:rPr lang="en-US" sz="2000" dirty="0" err="1">
                <a:solidFill>
                  <a:srgbClr val="201E1E"/>
                </a:solidFill>
                <a:latin typeface="Camber 2"/>
              </a:rPr>
              <a:t>sustava</a:t>
            </a:r>
            <a:endParaRPr lang="en-US" sz="2000" dirty="0">
              <a:solidFill>
                <a:srgbClr val="201E1E"/>
              </a:solidFill>
              <a:latin typeface="Camber 2"/>
            </a:endParaRPr>
          </a:p>
          <a:p>
            <a:pPr>
              <a:lnSpc>
                <a:spcPts val="3079"/>
              </a:lnSpc>
            </a:pPr>
            <a:endParaRPr lang="en-US" sz="2000" dirty="0">
              <a:solidFill>
                <a:srgbClr val="201E1E"/>
              </a:solidFill>
              <a:latin typeface="Camber 2"/>
            </a:endParaRPr>
          </a:p>
          <a:p>
            <a:pPr>
              <a:lnSpc>
                <a:spcPts val="3079"/>
              </a:lnSpc>
            </a:pPr>
            <a:r>
              <a:rPr lang="en-US" sz="2000" dirty="0" err="1">
                <a:solidFill>
                  <a:srgbClr val="201E1E"/>
                </a:solidFill>
                <a:latin typeface="Camber 2"/>
              </a:rPr>
              <a:t>Izgradnja</a:t>
            </a:r>
            <a:r>
              <a:rPr lang="en-US" sz="2000" dirty="0">
                <a:solidFill>
                  <a:srgbClr val="201E1E"/>
                </a:solidFill>
                <a:latin typeface="Camber 2"/>
              </a:rPr>
              <a:t> </a:t>
            </a:r>
            <a:r>
              <a:rPr lang="en-US" sz="2000" dirty="0" err="1">
                <a:solidFill>
                  <a:srgbClr val="201E1E"/>
                </a:solidFill>
                <a:latin typeface="Camber 2"/>
              </a:rPr>
              <a:t>infrastrukture</a:t>
            </a:r>
            <a:r>
              <a:rPr lang="en-US" sz="2000" dirty="0">
                <a:solidFill>
                  <a:srgbClr val="201E1E"/>
                </a:solidFill>
                <a:latin typeface="Camber 2"/>
              </a:rPr>
              <a:t> </a:t>
            </a:r>
            <a:r>
              <a:rPr lang="en-US" sz="2000" dirty="0" err="1">
                <a:solidFill>
                  <a:srgbClr val="201E1E"/>
                </a:solidFill>
                <a:latin typeface="Camber 2"/>
              </a:rPr>
              <a:t>potrebne</a:t>
            </a:r>
            <a:r>
              <a:rPr lang="en-US" sz="2000" dirty="0">
                <a:solidFill>
                  <a:srgbClr val="201E1E"/>
                </a:solidFill>
                <a:latin typeface="Camber 2"/>
              </a:rPr>
              <a:t> za </a:t>
            </a:r>
            <a:r>
              <a:rPr lang="en-US" sz="2000" dirty="0" err="1">
                <a:solidFill>
                  <a:srgbClr val="201E1E"/>
                </a:solidFill>
                <a:latin typeface="Camber 2"/>
              </a:rPr>
              <a:t>sustav</a:t>
            </a:r>
            <a:r>
              <a:rPr lang="en-US" sz="2000" dirty="0">
                <a:solidFill>
                  <a:srgbClr val="201E1E"/>
                </a:solidFill>
                <a:latin typeface="Camber 2"/>
              </a:rPr>
              <a:t> </a:t>
            </a:r>
            <a:r>
              <a:rPr lang="en-US" sz="2000" dirty="0" err="1">
                <a:solidFill>
                  <a:srgbClr val="201E1E"/>
                </a:solidFill>
                <a:latin typeface="Camber 2"/>
              </a:rPr>
              <a:t>pametnih</a:t>
            </a:r>
            <a:r>
              <a:rPr lang="en-US" sz="2000" dirty="0">
                <a:solidFill>
                  <a:srgbClr val="201E1E"/>
                </a:solidFill>
                <a:latin typeface="Camber 2"/>
              </a:rPr>
              <a:t> </a:t>
            </a:r>
            <a:r>
              <a:rPr lang="en-US" sz="2000" dirty="0" err="1">
                <a:solidFill>
                  <a:srgbClr val="201E1E"/>
                </a:solidFill>
                <a:latin typeface="Camber 2"/>
              </a:rPr>
              <a:t>preporuka</a:t>
            </a:r>
            <a:endParaRPr lang="en-US" sz="2000" dirty="0">
              <a:solidFill>
                <a:srgbClr val="201E1E"/>
              </a:solidFill>
              <a:latin typeface="Camber 2"/>
            </a:endParaRPr>
          </a:p>
        </p:txBody>
      </p:sp>
      <p:sp>
        <p:nvSpPr>
          <p:cNvPr id="13" name="TextBox 13"/>
          <p:cNvSpPr txBox="1"/>
          <p:nvPr/>
        </p:nvSpPr>
        <p:spPr>
          <a:xfrm>
            <a:off x="2381715" y="2832759"/>
            <a:ext cx="8114094" cy="382270"/>
          </a:xfrm>
          <a:prstGeom prst="rect">
            <a:avLst/>
          </a:prstGeom>
        </p:spPr>
        <p:txBody>
          <a:bodyPr lIns="0" tIns="0" rIns="0" bIns="0" rtlCol="0" anchor="t">
            <a:spAutoFit/>
          </a:bodyPr>
          <a:lstStyle/>
          <a:p>
            <a:pPr>
              <a:lnSpc>
                <a:spcPts val="3079"/>
              </a:lnSpc>
            </a:pPr>
            <a:r>
              <a:rPr lang="en-US" sz="2199" dirty="0" err="1">
                <a:solidFill>
                  <a:srgbClr val="201E1E"/>
                </a:solidFill>
                <a:latin typeface="Camber 3"/>
              </a:rPr>
              <a:t>Aktivnosti</a:t>
            </a:r>
            <a:r>
              <a:rPr lang="en-US" sz="2199" dirty="0">
                <a:solidFill>
                  <a:srgbClr val="201E1E"/>
                </a:solidFill>
                <a:latin typeface="Camber 3"/>
              </a:rPr>
              <a:t>:</a:t>
            </a:r>
          </a:p>
        </p:txBody>
      </p:sp>
      <p:grpSp>
        <p:nvGrpSpPr>
          <p:cNvPr id="14" name="Group 14"/>
          <p:cNvGrpSpPr/>
          <p:nvPr/>
        </p:nvGrpSpPr>
        <p:grpSpPr>
          <a:xfrm>
            <a:off x="2294362" y="3532178"/>
            <a:ext cx="619536" cy="618310"/>
            <a:chOff x="0" y="0"/>
            <a:chExt cx="826048" cy="824413"/>
          </a:xfrm>
        </p:grpSpPr>
        <p:sp>
          <p:nvSpPr>
            <p:cNvPr id="15" name="Freeform 15"/>
            <p:cNvSpPr/>
            <p:nvPr/>
          </p:nvSpPr>
          <p:spPr>
            <a:xfrm>
              <a:off x="818" y="0"/>
              <a:ext cx="824413" cy="824413"/>
            </a:xfrm>
            <a:custGeom>
              <a:avLst/>
              <a:gdLst/>
              <a:ahLst/>
              <a:cxnLst/>
              <a:rect l="l" t="t" r="r" b="b"/>
              <a:pathLst>
                <a:path w="824413" h="824413">
                  <a:moveTo>
                    <a:pt x="0" y="0"/>
                  </a:moveTo>
                  <a:lnTo>
                    <a:pt x="824413" y="0"/>
                  </a:lnTo>
                  <a:lnTo>
                    <a:pt x="824413" y="824413"/>
                  </a:lnTo>
                  <a:lnTo>
                    <a:pt x="0" y="82441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6" name="TextBox 16"/>
            <p:cNvSpPr txBox="1"/>
            <p:nvPr/>
          </p:nvSpPr>
          <p:spPr>
            <a:xfrm>
              <a:off x="0" y="194202"/>
              <a:ext cx="826048" cy="393832"/>
            </a:xfrm>
            <a:prstGeom prst="rect">
              <a:avLst/>
            </a:prstGeom>
          </p:spPr>
          <p:txBody>
            <a:bodyPr lIns="0" tIns="0" rIns="0" bIns="0" rtlCol="0" anchor="t">
              <a:spAutoFit/>
            </a:bodyPr>
            <a:lstStyle/>
            <a:p>
              <a:pPr algn="ctr">
                <a:lnSpc>
                  <a:spcPts val="2430"/>
                </a:lnSpc>
                <a:spcBef>
                  <a:spcPct val="0"/>
                </a:spcBef>
              </a:pPr>
              <a:r>
                <a:rPr lang="en-US" sz="1735">
                  <a:solidFill>
                    <a:srgbClr val="FFFFFF"/>
                  </a:solidFill>
                  <a:latin typeface="Poppins Bold"/>
                </a:rPr>
                <a:t>01</a:t>
              </a:r>
            </a:p>
          </p:txBody>
        </p:sp>
      </p:grpSp>
      <p:grpSp>
        <p:nvGrpSpPr>
          <p:cNvPr id="17" name="Group 17"/>
          <p:cNvGrpSpPr/>
          <p:nvPr/>
        </p:nvGrpSpPr>
        <p:grpSpPr>
          <a:xfrm>
            <a:off x="2294362" y="4327295"/>
            <a:ext cx="619536" cy="618310"/>
            <a:chOff x="0" y="0"/>
            <a:chExt cx="826048" cy="824413"/>
          </a:xfrm>
        </p:grpSpPr>
        <p:sp>
          <p:nvSpPr>
            <p:cNvPr id="18" name="Freeform 18"/>
            <p:cNvSpPr/>
            <p:nvPr/>
          </p:nvSpPr>
          <p:spPr>
            <a:xfrm>
              <a:off x="818" y="0"/>
              <a:ext cx="824413" cy="824413"/>
            </a:xfrm>
            <a:custGeom>
              <a:avLst/>
              <a:gdLst/>
              <a:ahLst/>
              <a:cxnLst/>
              <a:rect l="l" t="t" r="r" b="b"/>
              <a:pathLst>
                <a:path w="824413" h="824413">
                  <a:moveTo>
                    <a:pt x="0" y="0"/>
                  </a:moveTo>
                  <a:lnTo>
                    <a:pt x="824413" y="0"/>
                  </a:lnTo>
                  <a:lnTo>
                    <a:pt x="824413" y="824413"/>
                  </a:lnTo>
                  <a:lnTo>
                    <a:pt x="0" y="82441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9" name="TextBox 19"/>
            <p:cNvSpPr txBox="1"/>
            <p:nvPr/>
          </p:nvSpPr>
          <p:spPr>
            <a:xfrm>
              <a:off x="0" y="194202"/>
              <a:ext cx="826048" cy="393832"/>
            </a:xfrm>
            <a:prstGeom prst="rect">
              <a:avLst/>
            </a:prstGeom>
          </p:spPr>
          <p:txBody>
            <a:bodyPr lIns="0" tIns="0" rIns="0" bIns="0" rtlCol="0" anchor="t">
              <a:spAutoFit/>
            </a:bodyPr>
            <a:lstStyle/>
            <a:p>
              <a:pPr algn="ctr">
                <a:lnSpc>
                  <a:spcPts val="2430"/>
                </a:lnSpc>
                <a:spcBef>
                  <a:spcPct val="0"/>
                </a:spcBef>
              </a:pPr>
              <a:r>
                <a:rPr lang="en-US" sz="1735">
                  <a:solidFill>
                    <a:srgbClr val="FFFFFF"/>
                  </a:solidFill>
                  <a:latin typeface="Poppins Bold"/>
                </a:rPr>
                <a:t>02</a:t>
              </a:r>
            </a:p>
          </p:txBody>
        </p:sp>
      </p:grpSp>
      <p:grpSp>
        <p:nvGrpSpPr>
          <p:cNvPr id="20" name="Group 20"/>
          <p:cNvGrpSpPr/>
          <p:nvPr/>
        </p:nvGrpSpPr>
        <p:grpSpPr>
          <a:xfrm>
            <a:off x="2294362" y="5287190"/>
            <a:ext cx="619536" cy="618310"/>
            <a:chOff x="0" y="-5242"/>
            <a:chExt cx="826048" cy="824413"/>
          </a:xfrm>
        </p:grpSpPr>
        <p:sp>
          <p:nvSpPr>
            <p:cNvPr id="21" name="Freeform 21"/>
            <p:cNvSpPr/>
            <p:nvPr/>
          </p:nvSpPr>
          <p:spPr>
            <a:xfrm>
              <a:off x="819" y="-5242"/>
              <a:ext cx="824413" cy="824413"/>
            </a:xfrm>
            <a:custGeom>
              <a:avLst/>
              <a:gdLst/>
              <a:ahLst/>
              <a:cxnLst/>
              <a:rect l="l" t="t" r="r" b="b"/>
              <a:pathLst>
                <a:path w="824413" h="824413">
                  <a:moveTo>
                    <a:pt x="0" y="0"/>
                  </a:moveTo>
                  <a:lnTo>
                    <a:pt x="824413" y="0"/>
                  </a:lnTo>
                  <a:lnTo>
                    <a:pt x="824413" y="824413"/>
                  </a:lnTo>
                  <a:lnTo>
                    <a:pt x="0" y="82441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2" name="TextBox 22"/>
            <p:cNvSpPr txBox="1"/>
            <p:nvPr/>
          </p:nvSpPr>
          <p:spPr>
            <a:xfrm>
              <a:off x="0" y="188960"/>
              <a:ext cx="826048" cy="393832"/>
            </a:xfrm>
            <a:prstGeom prst="rect">
              <a:avLst/>
            </a:prstGeom>
          </p:spPr>
          <p:txBody>
            <a:bodyPr lIns="0" tIns="0" rIns="0" bIns="0" rtlCol="0" anchor="t">
              <a:spAutoFit/>
            </a:bodyPr>
            <a:lstStyle/>
            <a:p>
              <a:pPr algn="ctr">
                <a:lnSpc>
                  <a:spcPts val="2430"/>
                </a:lnSpc>
                <a:spcBef>
                  <a:spcPct val="0"/>
                </a:spcBef>
              </a:pPr>
              <a:r>
                <a:rPr lang="en-US" sz="1735" dirty="0">
                  <a:solidFill>
                    <a:srgbClr val="FFFFFF"/>
                  </a:solidFill>
                  <a:latin typeface="Poppins Bold"/>
                </a:rPr>
                <a:t>03</a:t>
              </a:r>
            </a:p>
          </p:txBody>
        </p:sp>
      </p:grpSp>
      <p:grpSp>
        <p:nvGrpSpPr>
          <p:cNvPr id="23" name="Group 23"/>
          <p:cNvGrpSpPr/>
          <p:nvPr/>
        </p:nvGrpSpPr>
        <p:grpSpPr>
          <a:xfrm>
            <a:off x="2294362" y="6286500"/>
            <a:ext cx="619536" cy="618310"/>
            <a:chOff x="0" y="42069"/>
            <a:chExt cx="826048" cy="824413"/>
          </a:xfrm>
        </p:grpSpPr>
        <p:sp>
          <p:nvSpPr>
            <p:cNvPr id="24" name="Freeform 24"/>
            <p:cNvSpPr/>
            <p:nvPr/>
          </p:nvSpPr>
          <p:spPr>
            <a:xfrm>
              <a:off x="819" y="42069"/>
              <a:ext cx="824413" cy="824413"/>
            </a:xfrm>
            <a:custGeom>
              <a:avLst/>
              <a:gdLst/>
              <a:ahLst/>
              <a:cxnLst/>
              <a:rect l="l" t="t" r="r" b="b"/>
              <a:pathLst>
                <a:path w="824413" h="824413">
                  <a:moveTo>
                    <a:pt x="0" y="0"/>
                  </a:moveTo>
                  <a:lnTo>
                    <a:pt x="824413" y="0"/>
                  </a:lnTo>
                  <a:lnTo>
                    <a:pt x="824413" y="824413"/>
                  </a:lnTo>
                  <a:lnTo>
                    <a:pt x="0" y="82441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5" name="TextBox 25"/>
            <p:cNvSpPr txBox="1"/>
            <p:nvPr/>
          </p:nvSpPr>
          <p:spPr>
            <a:xfrm>
              <a:off x="0" y="236272"/>
              <a:ext cx="826048" cy="393832"/>
            </a:xfrm>
            <a:prstGeom prst="rect">
              <a:avLst/>
            </a:prstGeom>
          </p:spPr>
          <p:txBody>
            <a:bodyPr lIns="0" tIns="0" rIns="0" bIns="0" rtlCol="0" anchor="t">
              <a:spAutoFit/>
            </a:bodyPr>
            <a:lstStyle/>
            <a:p>
              <a:pPr algn="ctr">
                <a:lnSpc>
                  <a:spcPts val="2430"/>
                </a:lnSpc>
                <a:spcBef>
                  <a:spcPct val="0"/>
                </a:spcBef>
              </a:pPr>
              <a:r>
                <a:rPr lang="en-US" sz="1735" dirty="0">
                  <a:solidFill>
                    <a:srgbClr val="FFFFFF"/>
                  </a:solidFill>
                  <a:latin typeface="Poppins Bold"/>
                </a:rPr>
                <a:t>04</a:t>
              </a:r>
            </a:p>
          </p:txBody>
        </p:sp>
      </p:grpSp>
      <p:grpSp>
        <p:nvGrpSpPr>
          <p:cNvPr id="26" name="Group 26"/>
          <p:cNvGrpSpPr/>
          <p:nvPr/>
        </p:nvGrpSpPr>
        <p:grpSpPr>
          <a:xfrm>
            <a:off x="2294362" y="7200900"/>
            <a:ext cx="619536" cy="618310"/>
            <a:chOff x="0" y="-78292"/>
            <a:chExt cx="826048" cy="824413"/>
          </a:xfrm>
        </p:grpSpPr>
        <p:sp>
          <p:nvSpPr>
            <p:cNvPr id="27" name="Freeform 27"/>
            <p:cNvSpPr/>
            <p:nvPr/>
          </p:nvSpPr>
          <p:spPr>
            <a:xfrm>
              <a:off x="819" y="-78292"/>
              <a:ext cx="824413" cy="824413"/>
            </a:xfrm>
            <a:custGeom>
              <a:avLst/>
              <a:gdLst/>
              <a:ahLst/>
              <a:cxnLst/>
              <a:rect l="l" t="t" r="r" b="b"/>
              <a:pathLst>
                <a:path w="824413" h="824413">
                  <a:moveTo>
                    <a:pt x="0" y="0"/>
                  </a:moveTo>
                  <a:lnTo>
                    <a:pt x="824413" y="0"/>
                  </a:lnTo>
                  <a:lnTo>
                    <a:pt x="824413" y="824413"/>
                  </a:lnTo>
                  <a:lnTo>
                    <a:pt x="0" y="82441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8" name="TextBox 28"/>
            <p:cNvSpPr txBox="1"/>
            <p:nvPr/>
          </p:nvSpPr>
          <p:spPr>
            <a:xfrm>
              <a:off x="0" y="115911"/>
              <a:ext cx="826048" cy="393832"/>
            </a:xfrm>
            <a:prstGeom prst="rect">
              <a:avLst/>
            </a:prstGeom>
          </p:spPr>
          <p:txBody>
            <a:bodyPr lIns="0" tIns="0" rIns="0" bIns="0" rtlCol="0" anchor="t">
              <a:spAutoFit/>
            </a:bodyPr>
            <a:lstStyle/>
            <a:p>
              <a:pPr algn="ctr">
                <a:lnSpc>
                  <a:spcPts val="2430"/>
                </a:lnSpc>
                <a:spcBef>
                  <a:spcPct val="0"/>
                </a:spcBef>
              </a:pPr>
              <a:r>
                <a:rPr lang="en-US" sz="1735" dirty="0">
                  <a:solidFill>
                    <a:srgbClr val="FFFFFF"/>
                  </a:solidFill>
                  <a:latin typeface="Poppins Bold"/>
                </a:rPr>
                <a:t>05</a:t>
              </a:r>
            </a:p>
          </p:txBody>
        </p:sp>
      </p:grpSp>
      <p:grpSp>
        <p:nvGrpSpPr>
          <p:cNvPr id="29" name="Group 29"/>
          <p:cNvGrpSpPr>
            <a:grpSpLocks noChangeAspect="1"/>
          </p:cNvGrpSpPr>
          <p:nvPr/>
        </p:nvGrpSpPr>
        <p:grpSpPr>
          <a:xfrm>
            <a:off x="11204761" y="2743741"/>
            <a:ext cx="6625867" cy="6625867"/>
            <a:chOff x="0" y="0"/>
            <a:chExt cx="6350000" cy="6350000"/>
          </a:xfrm>
        </p:grpSpPr>
        <p:sp>
          <p:nvSpPr>
            <p:cNvPr id="30" name="Freeform 30"/>
            <p:cNvSpPr/>
            <p:nvPr/>
          </p:nvSpPr>
          <p:spPr>
            <a:xfrm>
              <a:off x="-156812" y="-5088"/>
              <a:ext cx="6663624" cy="6360176"/>
            </a:xfrm>
            <a:custGeom>
              <a:avLst/>
              <a:gdLst/>
              <a:ahLst/>
              <a:cxnLst/>
              <a:rect l="l" t="t" r="r" b="b"/>
              <a:pathLst>
                <a:path w="6663624" h="6360176">
                  <a:moveTo>
                    <a:pt x="3331812" y="5088"/>
                  </a:moveTo>
                  <a:lnTo>
                    <a:pt x="3331812" y="5088"/>
                  </a:lnTo>
                  <a:cubicBezTo>
                    <a:pt x="2194111" y="0"/>
                    <a:pt x="1140649" y="604036"/>
                    <a:pt x="570324" y="1588475"/>
                  </a:cubicBezTo>
                  <a:cubicBezTo>
                    <a:pt x="0" y="2572913"/>
                    <a:pt x="0" y="3787263"/>
                    <a:pt x="570324" y="4771701"/>
                  </a:cubicBezTo>
                  <a:cubicBezTo>
                    <a:pt x="1140649" y="5756140"/>
                    <a:pt x="2194111" y="6360176"/>
                    <a:pt x="3331812" y="6355088"/>
                  </a:cubicBezTo>
                  <a:cubicBezTo>
                    <a:pt x="4469513" y="6360176"/>
                    <a:pt x="5522976" y="5756140"/>
                    <a:pt x="6093300" y="4771701"/>
                  </a:cubicBezTo>
                  <a:cubicBezTo>
                    <a:pt x="6663624" y="3787263"/>
                    <a:pt x="6663624" y="2572913"/>
                    <a:pt x="6093300" y="1588475"/>
                  </a:cubicBezTo>
                  <a:cubicBezTo>
                    <a:pt x="5522976" y="604036"/>
                    <a:pt x="4469513" y="0"/>
                    <a:pt x="3331812" y="5088"/>
                  </a:cubicBezTo>
                  <a:close/>
                </a:path>
              </a:pathLst>
            </a:custGeom>
            <a:solidFill>
              <a:srgbClr val="FFFFFF"/>
            </a:solidFill>
          </p:spPr>
        </p:sp>
        <p:sp>
          <p:nvSpPr>
            <p:cNvPr id="31" name="Freeform 31"/>
            <p:cNvSpPr/>
            <p:nvPr/>
          </p:nvSpPr>
          <p:spPr>
            <a:xfrm>
              <a:off x="400267" y="526623"/>
              <a:ext cx="5549466" cy="5296755"/>
            </a:xfrm>
            <a:custGeom>
              <a:avLst/>
              <a:gdLst/>
              <a:ahLst/>
              <a:cxnLst/>
              <a:rect l="l" t="t" r="r" b="b"/>
              <a:pathLst>
                <a:path w="5549466" h="5296755">
                  <a:moveTo>
                    <a:pt x="2774733" y="4237"/>
                  </a:moveTo>
                  <a:cubicBezTo>
                    <a:pt x="1827256" y="0"/>
                    <a:pt x="949932" y="503041"/>
                    <a:pt x="474966" y="1322882"/>
                  </a:cubicBezTo>
                  <a:cubicBezTo>
                    <a:pt x="0" y="2142722"/>
                    <a:pt x="0" y="3154032"/>
                    <a:pt x="474966" y="3973872"/>
                  </a:cubicBezTo>
                  <a:cubicBezTo>
                    <a:pt x="949932" y="4793713"/>
                    <a:pt x="1827256" y="5296754"/>
                    <a:pt x="2774733" y="5292517"/>
                  </a:cubicBezTo>
                  <a:cubicBezTo>
                    <a:pt x="3722210" y="5296754"/>
                    <a:pt x="4599534" y="4793713"/>
                    <a:pt x="5074500" y="3973872"/>
                  </a:cubicBezTo>
                  <a:cubicBezTo>
                    <a:pt x="5549466" y="3154032"/>
                    <a:pt x="5549466" y="2142722"/>
                    <a:pt x="5074500" y="1322882"/>
                  </a:cubicBezTo>
                  <a:cubicBezTo>
                    <a:pt x="4599534" y="503041"/>
                    <a:pt x="3722210" y="0"/>
                    <a:pt x="2774733" y="4237"/>
                  </a:cubicBezTo>
                  <a:close/>
                </a:path>
              </a:pathLst>
            </a:custGeom>
            <a:blipFill>
              <a:blip r:embed="rId13"/>
              <a:stretch>
                <a:fillRect l="223" r="-49553"/>
              </a:stretch>
            </a:blipFill>
          </p:spPr>
        </p:sp>
      </p:grpSp>
      <p:sp>
        <p:nvSpPr>
          <p:cNvPr id="10" name="TextBox 19">
            <a:extLst>
              <a:ext uri="{FF2B5EF4-FFF2-40B4-BE49-F238E27FC236}">
                <a16:creationId xmlns:a16="http://schemas.microsoft.com/office/drawing/2014/main" id="{927CA826-F96A-D4E1-4E80-CD91224246DC}"/>
              </a:ext>
            </a:extLst>
          </p:cNvPr>
          <p:cNvSpPr txBox="1"/>
          <p:nvPr/>
        </p:nvSpPr>
        <p:spPr>
          <a:xfrm>
            <a:off x="16519189" y="9541727"/>
            <a:ext cx="749636" cy="207645"/>
          </a:xfrm>
          <a:prstGeom prst="rect">
            <a:avLst/>
          </a:prstGeom>
        </p:spPr>
        <p:txBody>
          <a:bodyPr lIns="0" tIns="0" rIns="0" bIns="0" rtlCol="0" anchor="t">
            <a:spAutoFit/>
          </a:bodyPr>
          <a:lstStyle/>
          <a:p>
            <a:pPr algn="r">
              <a:lnSpc>
                <a:spcPts val="1680"/>
              </a:lnSpc>
              <a:spcBef>
                <a:spcPct val="0"/>
              </a:spcBef>
            </a:pPr>
            <a:r>
              <a:rPr lang="en-US" sz="1200" dirty="0" err="1">
                <a:solidFill>
                  <a:schemeClr val="bg1"/>
                </a:solidFill>
                <a:latin typeface="Poppins"/>
              </a:rPr>
              <a:t>Stranica</a:t>
            </a:r>
            <a:endParaRPr lang="en-US" sz="1200" dirty="0">
              <a:solidFill>
                <a:schemeClr val="bg1"/>
              </a:solidFill>
              <a:latin typeface="Poppins"/>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699877" y="-2846169"/>
            <a:ext cx="9279410" cy="9279410"/>
          </a:xfrm>
          <a:custGeom>
            <a:avLst/>
            <a:gdLst/>
            <a:ahLst/>
            <a:cxnLst/>
            <a:rect l="l" t="t" r="r" b="b"/>
            <a:pathLst>
              <a:path w="9279410" h="9279410">
                <a:moveTo>
                  <a:pt x="0" y="0"/>
                </a:moveTo>
                <a:lnTo>
                  <a:pt x="9279410" y="0"/>
                </a:lnTo>
                <a:lnTo>
                  <a:pt x="9279410" y="9279410"/>
                </a:lnTo>
                <a:lnTo>
                  <a:pt x="0" y="927941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0018260" y="788589"/>
            <a:ext cx="7586948" cy="7586948"/>
          </a:xfrm>
          <a:custGeom>
            <a:avLst/>
            <a:gdLst/>
            <a:ahLst/>
            <a:cxnLst/>
            <a:rect l="l" t="t" r="r" b="b"/>
            <a:pathLst>
              <a:path w="7586948" h="7586948">
                <a:moveTo>
                  <a:pt x="0" y="0"/>
                </a:moveTo>
                <a:lnTo>
                  <a:pt x="7586949" y="0"/>
                </a:lnTo>
                <a:lnTo>
                  <a:pt x="7586949" y="7586948"/>
                </a:lnTo>
                <a:lnTo>
                  <a:pt x="0" y="758694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4" name="Group 4"/>
          <p:cNvGrpSpPr>
            <a:grpSpLocks noChangeAspect="1"/>
          </p:cNvGrpSpPr>
          <p:nvPr/>
        </p:nvGrpSpPr>
        <p:grpSpPr>
          <a:xfrm>
            <a:off x="10323819" y="1094148"/>
            <a:ext cx="6975830" cy="6975830"/>
            <a:chOff x="0" y="0"/>
            <a:chExt cx="6350000" cy="6350000"/>
          </a:xfrm>
        </p:grpSpPr>
        <p:sp>
          <p:nvSpPr>
            <p:cNvPr id="5" name="Freeform 5"/>
            <p:cNvSpPr/>
            <p:nvPr/>
          </p:nvSpPr>
          <p:spPr>
            <a:xfrm>
              <a:off x="-156812" y="-5088"/>
              <a:ext cx="6663624" cy="6360176"/>
            </a:xfrm>
            <a:custGeom>
              <a:avLst/>
              <a:gdLst/>
              <a:ahLst/>
              <a:cxnLst/>
              <a:rect l="l" t="t" r="r" b="b"/>
              <a:pathLst>
                <a:path w="6663624" h="6360176">
                  <a:moveTo>
                    <a:pt x="3331812" y="5088"/>
                  </a:moveTo>
                  <a:lnTo>
                    <a:pt x="3331812" y="5088"/>
                  </a:lnTo>
                  <a:cubicBezTo>
                    <a:pt x="2194111" y="0"/>
                    <a:pt x="1140649" y="604036"/>
                    <a:pt x="570324" y="1588475"/>
                  </a:cubicBezTo>
                  <a:cubicBezTo>
                    <a:pt x="0" y="2572913"/>
                    <a:pt x="0" y="3787263"/>
                    <a:pt x="570324" y="4771701"/>
                  </a:cubicBezTo>
                  <a:cubicBezTo>
                    <a:pt x="1140649" y="5756140"/>
                    <a:pt x="2194111" y="6360176"/>
                    <a:pt x="3331812" y="6355088"/>
                  </a:cubicBezTo>
                  <a:cubicBezTo>
                    <a:pt x="4469513" y="6360176"/>
                    <a:pt x="5522976" y="5756140"/>
                    <a:pt x="6093300" y="4771701"/>
                  </a:cubicBezTo>
                  <a:cubicBezTo>
                    <a:pt x="6663624" y="3787263"/>
                    <a:pt x="6663624" y="2572913"/>
                    <a:pt x="6093300" y="1588475"/>
                  </a:cubicBezTo>
                  <a:cubicBezTo>
                    <a:pt x="5522976" y="604036"/>
                    <a:pt x="4469513" y="0"/>
                    <a:pt x="3331812" y="5088"/>
                  </a:cubicBezTo>
                  <a:close/>
                </a:path>
              </a:pathLst>
            </a:custGeom>
            <a:solidFill>
              <a:srgbClr val="FFFFFF"/>
            </a:solidFill>
          </p:spPr>
        </p:sp>
        <p:sp>
          <p:nvSpPr>
            <p:cNvPr id="6" name="Freeform 6"/>
            <p:cNvSpPr/>
            <p:nvPr/>
          </p:nvSpPr>
          <p:spPr>
            <a:xfrm>
              <a:off x="400267" y="526623"/>
              <a:ext cx="5549466" cy="5296755"/>
            </a:xfrm>
            <a:custGeom>
              <a:avLst/>
              <a:gdLst/>
              <a:ahLst/>
              <a:cxnLst/>
              <a:rect l="l" t="t" r="r" b="b"/>
              <a:pathLst>
                <a:path w="5549466" h="5296755">
                  <a:moveTo>
                    <a:pt x="2774733" y="4237"/>
                  </a:moveTo>
                  <a:cubicBezTo>
                    <a:pt x="1827256" y="0"/>
                    <a:pt x="949932" y="503041"/>
                    <a:pt x="474966" y="1322882"/>
                  </a:cubicBezTo>
                  <a:cubicBezTo>
                    <a:pt x="0" y="2142722"/>
                    <a:pt x="0" y="3154032"/>
                    <a:pt x="474966" y="3973872"/>
                  </a:cubicBezTo>
                  <a:cubicBezTo>
                    <a:pt x="949932" y="4793713"/>
                    <a:pt x="1827256" y="5296754"/>
                    <a:pt x="2774733" y="5292517"/>
                  </a:cubicBezTo>
                  <a:cubicBezTo>
                    <a:pt x="3722210" y="5296754"/>
                    <a:pt x="4599534" y="4793713"/>
                    <a:pt x="5074500" y="3973872"/>
                  </a:cubicBezTo>
                  <a:cubicBezTo>
                    <a:pt x="5549466" y="3154032"/>
                    <a:pt x="5549466" y="2142722"/>
                    <a:pt x="5074500" y="1322882"/>
                  </a:cubicBezTo>
                  <a:cubicBezTo>
                    <a:pt x="4599534" y="503041"/>
                    <a:pt x="3722210" y="0"/>
                    <a:pt x="2774733" y="4237"/>
                  </a:cubicBezTo>
                  <a:close/>
                </a:path>
              </a:pathLst>
            </a:custGeom>
            <a:blipFill>
              <a:blip r:embed="rId6"/>
              <a:stretch>
                <a:fillRect l="-24712" r="-24712"/>
              </a:stretch>
            </a:blipFill>
          </p:spPr>
        </p:sp>
      </p:grpSp>
      <p:sp>
        <p:nvSpPr>
          <p:cNvPr id="7" name="Freeform 7"/>
          <p:cNvSpPr/>
          <p:nvPr/>
        </p:nvSpPr>
        <p:spPr>
          <a:xfrm rot="-5400000">
            <a:off x="17591022" y="7034825"/>
            <a:ext cx="686428" cy="798172"/>
          </a:xfrm>
          <a:custGeom>
            <a:avLst/>
            <a:gdLst/>
            <a:ahLst/>
            <a:cxnLst/>
            <a:rect l="l" t="t" r="r" b="b"/>
            <a:pathLst>
              <a:path w="686428" h="798172">
                <a:moveTo>
                  <a:pt x="0" y="0"/>
                </a:moveTo>
                <a:lnTo>
                  <a:pt x="686428" y="0"/>
                </a:lnTo>
                <a:lnTo>
                  <a:pt x="686428" y="798173"/>
                </a:lnTo>
                <a:lnTo>
                  <a:pt x="0" y="79817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Freeform 8"/>
          <p:cNvSpPr/>
          <p:nvPr/>
        </p:nvSpPr>
        <p:spPr>
          <a:xfrm rot="-5400000">
            <a:off x="9564081" y="761516"/>
            <a:ext cx="1012238" cy="1177020"/>
          </a:xfrm>
          <a:custGeom>
            <a:avLst/>
            <a:gdLst/>
            <a:ahLst/>
            <a:cxnLst/>
            <a:rect l="l" t="t" r="r" b="b"/>
            <a:pathLst>
              <a:path w="1012238" h="1177020">
                <a:moveTo>
                  <a:pt x="0" y="0"/>
                </a:moveTo>
                <a:lnTo>
                  <a:pt x="1012237" y="0"/>
                </a:lnTo>
                <a:lnTo>
                  <a:pt x="1012237" y="1177020"/>
                </a:lnTo>
                <a:lnTo>
                  <a:pt x="0" y="117702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grpSp>
        <p:nvGrpSpPr>
          <p:cNvPr id="9" name="Group 9"/>
          <p:cNvGrpSpPr/>
          <p:nvPr/>
        </p:nvGrpSpPr>
        <p:grpSpPr>
          <a:xfrm>
            <a:off x="17362952" y="9472201"/>
            <a:ext cx="394956" cy="394174"/>
            <a:chOff x="0" y="0"/>
            <a:chExt cx="526608" cy="525565"/>
          </a:xfrm>
        </p:grpSpPr>
        <p:sp>
          <p:nvSpPr>
            <p:cNvPr id="10" name="Freeform 10"/>
            <p:cNvSpPr/>
            <p:nvPr/>
          </p:nvSpPr>
          <p:spPr>
            <a:xfrm>
              <a:off x="521" y="0"/>
              <a:ext cx="525565" cy="525565"/>
            </a:xfrm>
            <a:custGeom>
              <a:avLst/>
              <a:gdLst/>
              <a:ahLst/>
              <a:cxnLst/>
              <a:rect l="l" t="t" r="r" b="b"/>
              <a:pathLst>
                <a:path w="525565" h="525565">
                  <a:moveTo>
                    <a:pt x="0" y="0"/>
                  </a:moveTo>
                  <a:lnTo>
                    <a:pt x="525565" y="0"/>
                  </a:lnTo>
                  <a:lnTo>
                    <a:pt x="525565" y="525565"/>
                  </a:lnTo>
                  <a:lnTo>
                    <a:pt x="0" y="52556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1" name="TextBox 11"/>
            <p:cNvSpPr txBox="1"/>
            <p:nvPr/>
          </p:nvSpPr>
          <p:spPr>
            <a:xfrm>
              <a:off x="0" y="116065"/>
              <a:ext cx="526608" cy="258808"/>
            </a:xfrm>
            <a:prstGeom prst="rect">
              <a:avLst/>
            </a:prstGeom>
          </p:spPr>
          <p:txBody>
            <a:bodyPr lIns="0" tIns="0" rIns="0" bIns="0" rtlCol="0" anchor="t">
              <a:spAutoFit/>
            </a:bodyPr>
            <a:lstStyle/>
            <a:p>
              <a:pPr algn="ctr">
                <a:lnSpc>
                  <a:spcPts val="1549"/>
                </a:lnSpc>
                <a:spcBef>
                  <a:spcPct val="0"/>
                </a:spcBef>
              </a:pPr>
              <a:r>
                <a:rPr lang="en-US" sz="1106" dirty="0">
                  <a:solidFill>
                    <a:srgbClr val="FFFFFF"/>
                  </a:solidFill>
                  <a:latin typeface="Poppins Bold"/>
                </a:rPr>
                <a:t>15</a:t>
              </a:r>
            </a:p>
          </p:txBody>
        </p:sp>
      </p:grpSp>
      <p:sp>
        <p:nvSpPr>
          <p:cNvPr id="12" name="Freeform 12"/>
          <p:cNvSpPr/>
          <p:nvPr/>
        </p:nvSpPr>
        <p:spPr>
          <a:xfrm>
            <a:off x="551486" y="529091"/>
            <a:ext cx="725473" cy="131276"/>
          </a:xfrm>
          <a:custGeom>
            <a:avLst/>
            <a:gdLst/>
            <a:ahLst/>
            <a:cxnLst/>
            <a:rect l="l" t="t" r="r" b="b"/>
            <a:pathLst>
              <a:path w="725473" h="131276">
                <a:moveTo>
                  <a:pt x="0" y="0"/>
                </a:moveTo>
                <a:lnTo>
                  <a:pt x="725473" y="0"/>
                </a:lnTo>
                <a:lnTo>
                  <a:pt x="725473" y="131276"/>
                </a:lnTo>
                <a:lnTo>
                  <a:pt x="0" y="131276"/>
                </a:lnTo>
                <a:lnTo>
                  <a:pt x="0" y="0"/>
                </a:lnTo>
                <a:close/>
              </a:path>
            </a:pathLst>
          </a:custGeom>
          <a:blipFill>
            <a:blip r:embed="rId11"/>
            <a:stretch>
              <a:fillRect/>
            </a:stretch>
          </a:blipFill>
        </p:spPr>
      </p:sp>
      <p:sp>
        <p:nvSpPr>
          <p:cNvPr id="13" name="TextBox 13"/>
          <p:cNvSpPr txBox="1"/>
          <p:nvPr/>
        </p:nvSpPr>
        <p:spPr>
          <a:xfrm>
            <a:off x="2381715" y="1009650"/>
            <a:ext cx="7275966" cy="848360"/>
          </a:xfrm>
          <a:prstGeom prst="rect">
            <a:avLst/>
          </a:prstGeom>
        </p:spPr>
        <p:txBody>
          <a:bodyPr lIns="0" tIns="0" rIns="0" bIns="0" rtlCol="0" anchor="t">
            <a:spAutoFit/>
          </a:bodyPr>
          <a:lstStyle/>
          <a:p>
            <a:pPr>
              <a:lnSpc>
                <a:spcPts val="6820"/>
              </a:lnSpc>
            </a:pPr>
            <a:r>
              <a:rPr lang="en-US" sz="5500" b="1" dirty="0">
                <a:solidFill>
                  <a:srgbClr val="201E1E"/>
                </a:solidFill>
                <a:latin typeface="Camber SemiBold" pitchFamily="2" charset="0"/>
              </a:rPr>
              <a:t>School-to-go</a:t>
            </a:r>
          </a:p>
        </p:txBody>
      </p:sp>
      <p:sp>
        <p:nvSpPr>
          <p:cNvPr id="15" name="Freeform 15"/>
          <p:cNvSpPr/>
          <p:nvPr/>
        </p:nvSpPr>
        <p:spPr>
          <a:xfrm>
            <a:off x="2419815" y="2138383"/>
            <a:ext cx="1313031" cy="148014"/>
          </a:xfrm>
          <a:custGeom>
            <a:avLst/>
            <a:gdLst/>
            <a:ahLst/>
            <a:cxnLst/>
            <a:rect l="l" t="t" r="r" b="b"/>
            <a:pathLst>
              <a:path w="1313031" h="148014">
                <a:moveTo>
                  <a:pt x="0" y="0"/>
                </a:moveTo>
                <a:lnTo>
                  <a:pt x="1313031" y="0"/>
                </a:lnTo>
                <a:lnTo>
                  <a:pt x="1313031" y="148014"/>
                </a:lnTo>
                <a:lnTo>
                  <a:pt x="0" y="14801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6" name="TextBox 16"/>
          <p:cNvSpPr txBox="1"/>
          <p:nvPr/>
        </p:nvSpPr>
        <p:spPr>
          <a:xfrm>
            <a:off x="2305515" y="2832759"/>
            <a:ext cx="8114094" cy="2754472"/>
          </a:xfrm>
          <a:prstGeom prst="rect">
            <a:avLst/>
          </a:prstGeom>
        </p:spPr>
        <p:txBody>
          <a:bodyPr lIns="0" tIns="0" rIns="0" bIns="0" rtlCol="0" anchor="t">
            <a:spAutoFit/>
          </a:bodyPr>
          <a:lstStyle/>
          <a:p>
            <a:pPr marL="474979" lvl="1" indent="-237490">
              <a:lnSpc>
                <a:spcPts val="3079"/>
              </a:lnSpc>
              <a:buFont typeface="Arial"/>
              <a:buChar char="•"/>
            </a:pPr>
            <a:r>
              <a:rPr lang="en-US" sz="2000" dirty="0" err="1">
                <a:solidFill>
                  <a:srgbClr val="201E1E"/>
                </a:solidFill>
                <a:latin typeface="Camber 3"/>
              </a:rPr>
              <a:t>Osobni</a:t>
            </a:r>
            <a:r>
              <a:rPr lang="en-US" sz="2000" dirty="0">
                <a:solidFill>
                  <a:srgbClr val="201E1E"/>
                </a:solidFill>
                <a:latin typeface="Camber 3"/>
              </a:rPr>
              <a:t> online </a:t>
            </a:r>
            <a:r>
              <a:rPr lang="en-US" sz="2000" dirty="0" err="1">
                <a:solidFill>
                  <a:srgbClr val="201E1E"/>
                </a:solidFill>
                <a:latin typeface="Camber 3"/>
              </a:rPr>
              <a:t>edu</a:t>
            </a:r>
            <a:r>
              <a:rPr lang="en-US" sz="2000" dirty="0">
                <a:solidFill>
                  <a:srgbClr val="201E1E"/>
                </a:solidFill>
                <a:latin typeface="Camber 3"/>
              </a:rPr>
              <a:t> </a:t>
            </a:r>
            <a:r>
              <a:rPr lang="en-US" sz="2000" dirty="0" err="1">
                <a:solidFill>
                  <a:srgbClr val="201E1E"/>
                </a:solidFill>
                <a:latin typeface="Camber 3"/>
              </a:rPr>
              <a:t>asistent</a:t>
            </a:r>
            <a:r>
              <a:rPr lang="en-US" sz="2000" dirty="0">
                <a:solidFill>
                  <a:srgbClr val="201E1E"/>
                </a:solidFill>
                <a:latin typeface="Camber 3"/>
              </a:rPr>
              <a:t> </a:t>
            </a:r>
          </a:p>
          <a:p>
            <a:pPr>
              <a:lnSpc>
                <a:spcPts val="3079"/>
              </a:lnSpc>
            </a:pPr>
            <a:endParaRPr lang="en-US" sz="2000" dirty="0">
              <a:solidFill>
                <a:srgbClr val="201E1E"/>
              </a:solidFill>
              <a:latin typeface="Camber 3"/>
            </a:endParaRPr>
          </a:p>
          <a:p>
            <a:pPr marL="474979" lvl="1" indent="-237490">
              <a:lnSpc>
                <a:spcPts val="3079"/>
              </a:lnSpc>
              <a:buFont typeface="Arial"/>
              <a:buChar char="•"/>
            </a:pPr>
            <a:r>
              <a:rPr lang="en-US" sz="2000" dirty="0" err="1">
                <a:solidFill>
                  <a:srgbClr val="201E1E"/>
                </a:solidFill>
                <a:latin typeface="Camber 3"/>
              </a:rPr>
              <a:t>Komunikacija</a:t>
            </a:r>
            <a:r>
              <a:rPr lang="en-US" sz="2000" dirty="0">
                <a:solidFill>
                  <a:srgbClr val="201E1E"/>
                </a:solidFill>
                <a:latin typeface="Camber 3"/>
              </a:rPr>
              <a:t> </a:t>
            </a:r>
            <a:r>
              <a:rPr lang="en-US" sz="2000" dirty="0" err="1">
                <a:solidFill>
                  <a:srgbClr val="201E1E"/>
                </a:solidFill>
                <a:latin typeface="Camber 3"/>
              </a:rPr>
              <a:t>primijenjena</a:t>
            </a:r>
            <a:r>
              <a:rPr lang="en-US" sz="2000" dirty="0">
                <a:solidFill>
                  <a:srgbClr val="201E1E"/>
                </a:solidFill>
                <a:latin typeface="Camber 3"/>
              </a:rPr>
              <a:t> </a:t>
            </a:r>
            <a:r>
              <a:rPr lang="en-US" sz="2000" dirty="0" err="1">
                <a:solidFill>
                  <a:srgbClr val="201E1E"/>
                </a:solidFill>
                <a:latin typeface="Camber 3"/>
              </a:rPr>
              <a:t>dobi</a:t>
            </a:r>
            <a:endParaRPr lang="en-US" sz="2000" dirty="0">
              <a:solidFill>
                <a:srgbClr val="201E1E"/>
              </a:solidFill>
              <a:latin typeface="Camber 3"/>
            </a:endParaRPr>
          </a:p>
          <a:p>
            <a:pPr>
              <a:lnSpc>
                <a:spcPts val="3079"/>
              </a:lnSpc>
            </a:pPr>
            <a:endParaRPr lang="en-US" sz="2000" dirty="0">
              <a:solidFill>
                <a:srgbClr val="201E1E"/>
              </a:solidFill>
              <a:latin typeface="Camber 3"/>
            </a:endParaRPr>
          </a:p>
          <a:p>
            <a:pPr marL="474979" lvl="1" indent="-237490">
              <a:lnSpc>
                <a:spcPts val="3079"/>
              </a:lnSpc>
              <a:buFont typeface="Arial"/>
              <a:buChar char="•"/>
            </a:pPr>
            <a:r>
              <a:rPr lang="en-US" sz="2000" dirty="0" err="1">
                <a:solidFill>
                  <a:srgbClr val="201E1E"/>
                </a:solidFill>
                <a:latin typeface="Camber 3"/>
              </a:rPr>
              <a:t>Interaktivni</a:t>
            </a:r>
            <a:r>
              <a:rPr lang="en-US" sz="2000" dirty="0">
                <a:solidFill>
                  <a:srgbClr val="201E1E"/>
                </a:solidFill>
                <a:latin typeface="Camber 3"/>
              </a:rPr>
              <a:t> video, speech-to-speech (”</a:t>
            </a:r>
            <a:r>
              <a:rPr lang="en-US" sz="2000" dirty="0" err="1">
                <a:solidFill>
                  <a:srgbClr val="201E1E"/>
                </a:solidFill>
                <a:latin typeface="Camber 3"/>
              </a:rPr>
              <a:t>govor</a:t>
            </a:r>
            <a:r>
              <a:rPr lang="en-US" sz="2000" dirty="0">
                <a:solidFill>
                  <a:srgbClr val="201E1E"/>
                </a:solidFill>
                <a:latin typeface="Camber 3"/>
              </a:rPr>
              <a:t> u </a:t>
            </a:r>
            <a:r>
              <a:rPr lang="en-US" sz="2000" dirty="0" err="1">
                <a:solidFill>
                  <a:srgbClr val="201E1E"/>
                </a:solidFill>
                <a:latin typeface="Camber 3"/>
              </a:rPr>
              <a:t>govor</a:t>
            </a:r>
            <a:r>
              <a:rPr lang="en-US" sz="2000" dirty="0">
                <a:solidFill>
                  <a:srgbClr val="201E1E"/>
                </a:solidFill>
                <a:latin typeface="Camber 3"/>
              </a:rPr>
              <a:t>”)</a:t>
            </a:r>
          </a:p>
          <a:p>
            <a:pPr>
              <a:lnSpc>
                <a:spcPts val="3079"/>
              </a:lnSpc>
            </a:pPr>
            <a:endParaRPr lang="en-US" sz="2000" dirty="0">
              <a:solidFill>
                <a:srgbClr val="201E1E"/>
              </a:solidFill>
              <a:latin typeface="Camber 3"/>
            </a:endParaRPr>
          </a:p>
          <a:p>
            <a:pPr marL="474979" lvl="1" indent="-237490">
              <a:lnSpc>
                <a:spcPts val="3079"/>
              </a:lnSpc>
              <a:spcBef>
                <a:spcPct val="0"/>
              </a:spcBef>
              <a:buFont typeface="Arial"/>
              <a:buChar char="•"/>
            </a:pPr>
            <a:r>
              <a:rPr lang="en-US" sz="2000" dirty="0" err="1">
                <a:solidFill>
                  <a:srgbClr val="201E1E"/>
                </a:solidFill>
                <a:latin typeface="Camber 3"/>
              </a:rPr>
              <a:t>Adaptivno</a:t>
            </a:r>
            <a:r>
              <a:rPr lang="en-US" sz="2000" dirty="0">
                <a:solidFill>
                  <a:srgbClr val="201E1E"/>
                </a:solidFill>
                <a:latin typeface="Camber 3"/>
              </a:rPr>
              <a:t>/</a:t>
            </a:r>
            <a:r>
              <a:rPr lang="en-US" sz="2000" dirty="0" err="1">
                <a:solidFill>
                  <a:srgbClr val="201E1E"/>
                </a:solidFill>
                <a:latin typeface="Camber 3"/>
              </a:rPr>
              <a:t>prilagodljivo</a:t>
            </a:r>
            <a:r>
              <a:rPr lang="en-US" sz="2000" dirty="0">
                <a:solidFill>
                  <a:srgbClr val="201E1E"/>
                </a:solidFill>
                <a:latin typeface="Camber 3"/>
              </a:rPr>
              <a:t> </a:t>
            </a:r>
            <a:r>
              <a:rPr lang="en-US" sz="2000" dirty="0" err="1">
                <a:solidFill>
                  <a:srgbClr val="201E1E"/>
                </a:solidFill>
                <a:latin typeface="Camber 3"/>
              </a:rPr>
              <a:t>učenje</a:t>
            </a:r>
            <a:endParaRPr lang="en-US" sz="2000" dirty="0">
              <a:solidFill>
                <a:srgbClr val="201E1E"/>
              </a:solidFill>
              <a:latin typeface="Camber 3"/>
            </a:endParaRPr>
          </a:p>
        </p:txBody>
      </p:sp>
      <p:sp>
        <p:nvSpPr>
          <p:cNvPr id="14" name="TextBox 19">
            <a:extLst>
              <a:ext uri="{FF2B5EF4-FFF2-40B4-BE49-F238E27FC236}">
                <a16:creationId xmlns:a16="http://schemas.microsoft.com/office/drawing/2014/main" id="{476923B6-3F5B-1485-0FE3-1D5D72073B45}"/>
              </a:ext>
            </a:extLst>
          </p:cNvPr>
          <p:cNvSpPr txBox="1"/>
          <p:nvPr/>
        </p:nvSpPr>
        <p:spPr>
          <a:xfrm>
            <a:off x="16519189" y="9541727"/>
            <a:ext cx="749636" cy="207645"/>
          </a:xfrm>
          <a:prstGeom prst="rect">
            <a:avLst/>
          </a:prstGeom>
        </p:spPr>
        <p:txBody>
          <a:bodyPr lIns="0" tIns="0" rIns="0" bIns="0" rtlCol="0" anchor="t">
            <a:spAutoFit/>
          </a:bodyPr>
          <a:lstStyle/>
          <a:p>
            <a:pPr algn="r">
              <a:lnSpc>
                <a:spcPts val="1680"/>
              </a:lnSpc>
              <a:spcBef>
                <a:spcPct val="0"/>
              </a:spcBef>
            </a:pPr>
            <a:r>
              <a:rPr lang="en-US" sz="1200" dirty="0" err="1">
                <a:solidFill>
                  <a:srgbClr val="201E1E"/>
                </a:solidFill>
                <a:latin typeface="Poppins"/>
              </a:rPr>
              <a:t>Stranica</a:t>
            </a:r>
            <a:endParaRPr lang="en-US" sz="1200" dirty="0">
              <a:solidFill>
                <a:srgbClr val="201E1E"/>
              </a:solidFill>
              <a:latin typeface="Poppins"/>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3189002" y="-1357045"/>
            <a:ext cx="6301161" cy="6301161"/>
          </a:xfrm>
          <a:custGeom>
            <a:avLst/>
            <a:gdLst/>
            <a:ahLst/>
            <a:cxnLst/>
            <a:rect l="l" t="t" r="r" b="b"/>
            <a:pathLst>
              <a:path w="6301161" h="6301161">
                <a:moveTo>
                  <a:pt x="0" y="0"/>
                </a:moveTo>
                <a:lnTo>
                  <a:pt x="6301161" y="0"/>
                </a:lnTo>
                <a:lnTo>
                  <a:pt x="6301161" y="6301162"/>
                </a:lnTo>
                <a:lnTo>
                  <a:pt x="0" y="630116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2315072" y="482875"/>
            <a:ext cx="5619164" cy="5619164"/>
          </a:xfrm>
          <a:custGeom>
            <a:avLst/>
            <a:gdLst/>
            <a:ahLst/>
            <a:cxnLst/>
            <a:rect l="l" t="t" r="r" b="b"/>
            <a:pathLst>
              <a:path w="5619164" h="5619164">
                <a:moveTo>
                  <a:pt x="0" y="0"/>
                </a:moveTo>
                <a:lnTo>
                  <a:pt x="5619164" y="0"/>
                </a:lnTo>
                <a:lnTo>
                  <a:pt x="5619164" y="5619164"/>
                </a:lnTo>
                <a:lnTo>
                  <a:pt x="0" y="561916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2419815" y="2063792"/>
            <a:ext cx="1313031" cy="148014"/>
          </a:xfrm>
          <a:custGeom>
            <a:avLst/>
            <a:gdLst/>
            <a:ahLst/>
            <a:cxnLst/>
            <a:rect l="l" t="t" r="r" b="b"/>
            <a:pathLst>
              <a:path w="1313031" h="148014">
                <a:moveTo>
                  <a:pt x="0" y="0"/>
                </a:moveTo>
                <a:lnTo>
                  <a:pt x="1313031" y="0"/>
                </a:lnTo>
                <a:lnTo>
                  <a:pt x="1313031" y="148014"/>
                </a:lnTo>
                <a:lnTo>
                  <a:pt x="0" y="14801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rot="-5400000">
            <a:off x="17591022" y="7034825"/>
            <a:ext cx="686428" cy="798172"/>
          </a:xfrm>
          <a:custGeom>
            <a:avLst/>
            <a:gdLst/>
            <a:ahLst/>
            <a:cxnLst/>
            <a:rect l="l" t="t" r="r" b="b"/>
            <a:pathLst>
              <a:path w="686428" h="798172">
                <a:moveTo>
                  <a:pt x="0" y="0"/>
                </a:moveTo>
                <a:lnTo>
                  <a:pt x="686428" y="0"/>
                </a:lnTo>
                <a:lnTo>
                  <a:pt x="686428" y="798173"/>
                </a:lnTo>
                <a:lnTo>
                  <a:pt x="0" y="79817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p:nvPr/>
        </p:nvSpPr>
        <p:spPr>
          <a:xfrm rot="-5400000">
            <a:off x="10234701" y="698907"/>
            <a:ext cx="1012238" cy="1177020"/>
          </a:xfrm>
          <a:custGeom>
            <a:avLst/>
            <a:gdLst/>
            <a:ahLst/>
            <a:cxnLst/>
            <a:rect l="l" t="t" r="r" b="b"/>
            <a:pathLst>
              <a:path w="1012238" h="1177020">
                <a:moveTo>
                  <a:pt x="0" y="0"/>
                </a:moveTo>
                <a:lnTo>
                  <a:pt x="1012238" y="0"/>
                </a:lnTo>
                <a:lnTo>
                  <a:pt x="1012238" y="1177020"/>
                </a:lnTo>
                <a:lnTo>
                  <a:pt x="0" y="117702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nvGrpSpPr>
          <p:cNvPr id="7" name="Group 7"/>
          <p:cNvGrpSpPr/>
          <p:nvPr/>
        </p:nvGrpSpPr>
        <p:grpSpPr>
          <a:xfrm>
            <a:off x="17362952" y="9472201"/>
            <a:ext cx="394956" cy="394174"/>
            <a:chOff x="0" y="0"/>
            <a:chExt cx="526608" cy="525565"/>
          </a:xfrm>
        </p:grpSpPr>
        <p:sp>
          <p:nvSpPr>
            <p:cNvPr id="8" name="Freeform 8"/>
            <p:cNvSpPr/>
            <p:nvPr/>
          </p:nvSpPr>
          <p:spPr>
            <a:xfrm>
              <a:off x="521" y="0"/>
              <a:ext cx="525565" cy="525565"/>
            </a:xfrm>
            <a:custGeom>
              <a:avLst/>
              <a:gdLst/>
              <a:ahLst/>
              <a:cxnLst/>
              <a:rect l="l" t="t" r="r" b="b"/>
              <a:pathLst>
                <a:path w="525565" h="525565">
                  <a:moveTo>
                    <a:pt x="0" y="0"/>
                  </a:moveTo>
                  <a:lnTo>
                    <a:pt x="525565" y="0"/>
                  </a:lnTo>
                  <a:lnTo>
                    <a:pt x="525565" y="525565"/>
                  </a:lnTo>
                  <a:lnTo>
                    <a:pt x="0" y="52556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9" name="TextBox 9"/>
            <p:cNvSpPr txBox="1"/>
            <p:nvPr/>
          </p:nvSpPr>
          <p:spPr>
            <a:xfrm>
              <a:off x="0" y="116065"/>
              <a:ext cx="526608" cy="258808"/>
            </a:xfrm>
            <a:prstGeom prst="rect">
              <a:avLst/>
            </a:prstGeom>
          </p:spPr>
          <p:txBody>
            <a:bodyPr lIns="0" tIns="0" rIns="0" bIns="0" rtlCol="0" anchor="t">
              <a:spAutoFit/>
            </a:bodyPr>
            <a:lstStyle/>
            <a:p>
              <a:pPr algn="ctr">
                <a:lnSpc>
                  <a:spcPts val="1549"/>
                </a:lnSpc>
                <a:spcBef>
                  <a:spcPct val="0"/>
                </a:spcBef>
              </a:pPr>
              <a:r>
                <a:rPr lang="en-US" sz="1106" dirty="0">
                  <a:solidFill>
                    <a:srgbClr val="FFFFFF"/>
                  </a:solidFill>
                  <a:latin typeface="Poppins Bold"/>
                </a:rPr>
                <a:t>16</a:t>
              </a:r>
            </a:p>
          </p:txBody>
        </p:sp>
      </p:grpSp>
      <p:sp>
        <p:nvSpPr>
          <p:cNvPr id="10" name="Freeform 10"/>
          <p:cNvSpPr/>
          <p:nvPr/>
        </p:nvSpPr>
        <p:spPr>
          <a:xfrm>
            <a:off x="551486" y="529091"/>
            <a:ext cx="725473" cy="131276"/>
          </a:xfrm>
          <a:custGeom>
            <a:avLst/>
            <a:gdLst/>
            <a:ahLst/>
            <a:cxnLst/>
            <a:rect l="l" t="t" r="r" b="b"/>
            <a:pathLst>
              <a:path w="725473" h="131276">
                <a:moveTo>
                  <a:pt x="0" y="0"/>
                </a:moveTo>
                <a:lnTo>
                  <a:pt x="725473" y="0"/>
                </a:lnTo>
                <a:lnTo>
                  <a:pt x="725473" y="131276"/>
                </a:lnTo>
                <a:lnTo>
                  <a:pt x="0" y="131276"/>
                </a:lnTo>
                <a:lnTo>
                  <a:pt x="0" y="0"/>
                </a:lnTo>
                <a:close/>
              </a:path>
            </a:pathLst>
          </a:custGeom>
          <a:blipFill>
            <a:blip r:embed="rId12"/>
            <a:stretch>
              <a:fillRect/>
            </a:stretch>
          </a:blipFill>
        </p:spPr>
      </p:sp>
      <p:sp>
        <p:nvSpPr>
          <p:cNvPr id="11" name="TextBox 11"/>
          <p:cNvSpPr txBox="1"/>
          <p:nvPr/>
        </p:nvSpPr>
        <p:spPr>
          <a:xfrm>
            <a:off x="2381715" y="1009650"/>
            <a:ext cx="7942104" cy="848360"/>
          </a:xfrm>
          <a:prstGeom prst="rect">
            <a:avLst/>
          </a:prstGeom>
        </p:spPr>
        <p:txBody>
          <a:bodyPr lIns="0" tIns="0" rIns="0" bIns="0" rtlCol="0" anchor="t">
            <a:spAutoFit/>
          </a:bodyPr>
          <a:lstStyle/>
          <a:p>
            <a:pPr>
              <a:lnSpc>
                <a:spcPts val="6820"/>
              </a:lnSpc>
            </a:pPr>
            <a:r>
              <a:rPr lang="en-US" sz="5500" b="1" dirty="0" err="1">
                <a:solidFill>
                  <a:srgbClr val="201E1E"/>
                </a:solidFill>
                <a:latin typeface="Camber SemiBold" pitchFamily="2" charset="0"/>
              </a:rPr>
              <a:t>Kibernetička</a:t>
            </a:r>
            <a:r>
              <a:rPr lang="en-US" sz="5500" b="1" dirty="0">
                <a:solidFill>
                  <a:srgbClr val="201E1E"/>
                </a:solidFill>
                <a:latin typeface="Camber SemiBold" pitchFamily="2" charset="0"/>
              </a:rPr>
              <a:t> </a:t>
            </a:r>
            <a:r>
              <a:rPr lang="en-US" sz="5500" b="1" dirty="0" err="1">
                <a:solidFill>
                  <a:srgbClr val="201E1E"/>
                </a:solidFill>
                <a:latin typeface="Camber SemiBold" pitchFamily="2" charset="0"/>
              </a:rPr>
              <a:t>sigurnost</a:t>
            </a:r>
            <a:endParaRPr lang="en-US" sz="5500" b="1" dirty="0">
              <a:solidFill>
                <a:srgbClr val="201E1E"/>
              </a:solidFill>
              <a:latin typeface="Camber SemiBold" pitchFamily="2" charset="0"/>
            </a:endParaRPr>
          </a:p>
        </p:txBody>
      </p:sp>
      <p:sp>
        <p:nvSpPr>
          <p:cNvPr id="12" name="TextBox 12"/>
          <p:cNvSpPr txBox="1"/>
          <p:nvPr/>
        </p:nvSpPr>
        <p:spPr>
          <a:xfrm>
            <a:off x="3665766" y="3162300"/>
            <a:ext cx="8392725" cy="362585"/>
          </a:xfrm>
          <a:prstGeom prst="rect">
            <a:avLst/>
          </a:prstGeom>
        </p:spPr>
        <p:txBody>
          <a:bodyPr lIns="0" tIns="0" rIns="0" bIns="0" rtlCol="0" anchor="t">
            <a:spAutoFit/>
          </a:bodyPr>
          <a:lstStyle/>
          <a:p>
            <a:pPr>
              <a:lnSpc>
                <a:spcPts val="2859"/>
              </a:lnSpc>
            </a:pPr>
            <a:r>
              <a:rPr lang="en-US" sz="2000" b="1" dirty="0" err="1">
                <a:solidFill>
                  <a:srgbClr val="201E1E"/>
                </a:solidFill>
                <a:latin typeface="Camber SemiBold" pitchFamily="2" charset="0"/>
              </a:rPr>
              <a:t>Razvoj</a:t>
            </a:r>
            <a:r>
              <a:rPr lang="en-US" sz="2000" b="1" dirty="0">
                <a:solidFill>
                  <a:srgbClr val="201E1E"/>
                </a:solidFill>
                <a:latin typeface="Camber SemiBold" pitchFamily="2" charset="0"/>
              </a:rPr>
              <a:t> </a:t>
            </a:r>
            <a:r>
              <a:rPr lang="en-US" sz="2000" b="1" dirty="0" err="1">
                <a:solidFill>
                  <a:srgbClr val="201E1E"/>
                </a:solidFill>
                <a:latin typeface="Camber SemiBold" pitchFamily="2" charset="0"/>
              </a:rPr>
              <a:t>sustava</a:t>
            </a:r>
            <a:r>
              <a:rPr lang="en-US" sz="2000" b="1" dirty="0">
                <a:solidFill>
                  <a:srgbClr val="201E1E"/>
                </a:solidFill>
                <a:latin typeface="Camber SemiBold" pitchFamily="2" charset="0"/>
              </a:rPr>
              <a:t> </a:t>
            </a:r>
            <a:r>
              <a:rPr lang="en-US" sz="2000" b="1" dirty="0" err="1">
                <a:solidFill>
                  <a:srgbClr val="201E1E"/>
                </a:solidFill>
                <a:latin typeface="Camber SemiBold" pitchFamily="2" charset="0"/>
              </a:rPr>
              <a:t>automatizirane</a:t>
            </a:r>
            <a:r>
              <a:rPr lang="en-US" sz="2000" b="1" dirty="0">
                <a:solidFill>
                  <a:srgbClr val="201E1E"/>
                </a:solidFill>
                <a:latin typeface="Camber SemiBold" pitchFamily="2" charset="0"/>
              </a:rPr>
              <a:t> </a:t>
            </a:r>
            <a:r>
              <a:rPr lang="en-US" sz="2000" b="1" dirty="0" err="1">
                <a:solidFill>
                  <a:srgbClr val="201E1E"/>
                </a:solidFill>
                <a:latin typeface="Camber SemiBold" pitchFamily="2" charset="0"/>
              </a:rPr>
              <a:t>obrade</a:t>
            </a:r>
            <a:r>
              <a:rPr lang="en-US" sz="2000" b="1" dirty="0">
                <a:solidFill>
                  <a:srgbClr val="201E1E"/>
                </a:solidFill>
                <a:latin typeface="Camber SemiBold" pitchFamily="2" charset="0"/>
              </a:rPr>
              <a:t>  </a:t>
            </a:r>
            <a:r>
              <a:rPr lang="en-US" sz="2000" b="1" dirty="0" err="1">
                <a:solidFill>
                  <a:srgbClr val="201E1E"/>
                </a:solidFill>
                <a:latin typeface="Camber SemiBold" pitchFamily="2" charset="0"/>
              </a:rPr>
              <a:t>kibernetičkih</a:t>
            </a:r>
            <a:r>
              <a:rPr lang="en-US" sz="2000" b="1" dirty="0">
                <a:solidFill>
                  <a:srgbClr val="201E1E"/>
                </a:solidFill>
                <a:latin typeface="Camber SemiBold" pitchFamily="2" charset="0"/>
              </a:rPr>
              <a:t> </a:t>
            </a:r>
            <a:r>
              <a:rPr lang="en-US" sz="2000" b="1" dirty="0" err="1">
                <a:solidFill>
                  <a:srgbClr val="201E1E"/>
                </a:solidFill>
                <a:latin typeface="Camber SemiBold" pitchFamily="2" charset="0"/>
              </a:rPr>
              <a:t>incidenata</a:t>
            </a:r>
            <a:endParaRPr lang="en-US" sz="2000" b="1" dirty="0">
              <a:solidFill>
                <a:srgbClr val="201E1E"/>
              </a:solidFill>
              <a:latin typeface="Camber SemiBold" pitchFamily="2" charset="0"/>
            </a:endParaRPr>
          </a:p>
        </p:txBody>
      </p:sp>
      <p:sp>
        <p:nvSpPr>
          <p:cNvPr id="13" name="TextBox 13"/>
          <p:cNvSpPr txBox="1"/>
          <p:nvPr/>
        </p:nvSpPr>
        <p:spPr>
          <a:xfrm>
            <a:off x="3665766" y="5372100"/>
            <a:ext cx="10078338" cy="362585"/>
          </a:xfrm>
          <a:prstGeom prst="rect">
            <a:avLst/>
          </a:prstGeom>
        </p:spPr>
        <p:txBody>
          <a:bodyPr lIns="0" tIns="0" rIns="0" bIns="0" rtlCol="0" anchor="t">
            <a:spAutoFit/>
          </a:bodyPr>
          <a:lstStyle/>
          <a:p>
            <a:pPr>
              <a:lnSpc>
                <a:spcPts val="2859"/>
              </a:lnSpc>
            </a:pPr>
            <a:r>
              <a:rPr lang="en-US" sz="2000" b="1" dirty="0" err="1">
                <a:solidFill>
                  <a:srgbClr val="201E1E"/>
                </a:solidFill>
                <a:latin typeface="Camber SemiBold" pitchFamily="2" charset="0"/>
              </a:rPr>
              <a:t>Nadogradnja</a:t>
            </a:r>
            <a:r>
              <a:rPr lang="en-US" sz="2000" b="1" dirty="0">
                <a:solidFill>
                  <a:srgbClr val="201E1E"/>
                </a:solidFill>
                <a:latin typeface="Camber SemiBold" pitchFamily="2" charset="0"/>
              </a:rPr>
              <a:t> </a:t>
            </a:r>
            <a:r>
              <a:rPr lang="en-US" sz="2000" b="1" dirty="0" err="1">
                <a:solidFill>
                  <a:srgbClr val="201E1E"/>
                </a:solidFill>
                <a:latin typeface="Camber SemiBold" pitchFamily="2" charset="0"/>
              </a:rPr>
              <a:t>sustava</a:t>
            </a:r>
            <a:r>
              <a:rPr lang="en-US" sz="2000" b="1" dirty="0">
                <a:solidFill>
                  <a:srgbClr val="201E1E"/>
                </a:solidFill>
                <a:latin typeface="Camber SemiBold" pitchFamily="2" charset="0"/>
              </a:rPr>
              <a:t> za </a:t>
            </a:r>
            <a:r>
              <a:rPr lang="en-US" sz="2000" b="1" dirty="0" err="1">
                <a:solidFill>
                  <a:srgbClr val="201E1E"/>
                </a:solidFill>
                <a:latin typeface="Camber SemiBold" pitchFamily="2" charset="0"/>
              </a:rPr>
              <a:t>ranu</a:t>
            </a:r>
            <a:r>
              <a:rPr lang="en-US" sz="2000" b="1" dirty="0">
                <a:solidFill>
                  <a:srgbClr val="201E1E"/>
                </a:solidFill>
                <a:latin typeface="Camber SemiBold" pitchFamily="2" charset="0"/>
              </a:rPr>
              <a:t> </a:t>
            </a:r>
            <a:r>
              <a:rPr lang="en-US" sz="2000" b="1" dirty="0" err="1">
                <a:solidFill>
                  <a:srgbClr val="201E1E"/>
                </a:solidFill>
                <a:latin typeface="Camber SemiBold" pitchFamily="2" charset="0"/>
              </a:rPr>
              <a:t>detekciju</a:t>
            </a:r>
            <a:r>
              <a:rPr lang="en-US" sz="2000" b="1" dirty="0">
                <a:solidFill>
                  <a:srgbClr val="201E1E"/>
                </a:solidFill>
                <a:latin typeface="Camber SemiBold" pitchFamily="2" charset="0"/>
              </a:rPr>
              <a:t> </a:t>
            </a:r>
            <a:r>
              <a:rPr lang="en-US" sz="2000" b="1" dirty="0" err="1">
                <a:solidFill>
                  <a:srgbClr val="201E1E"/>
                </a:solidFill>
                <a:latin typeface="Camber SemiBold" pitchFamily="2" charset="0"/>
              </a:rPr>
              <a:t>ranjivosti</a:t>
            </a:r>
            <a:r>
              <a:rPr lang="en-US" sz="2000" b="1" dirty="0">
                <a:solidFill>
                  <a:srgbClr val="201E1E"/>
                </a:solidFill>
                <a:latin typeface="Camber SemiBold" pitchFamily="2" charset="0"/>
              </a:rPr>
              <a:t> </a:t>
            </a:r>
            <a:r>
              <a:rPr lang="en-US" sz="2000" b="1" dirty="0" err="1">
                <a:solidFill>
                  <a:srgbClr val="201E1E"/>
                </a:solidFill>
                <a:latin typeface="Camber SemiBold" pitchFamily="2" charset="0"/>
              </a:rPr>
              <a:t>i</a:t>
            </a:r>
            <a:r>
              <a:rPr lang="en-US" sz="2000" b="1" dirty="0">
                <a:solidFill>
                  <a:srgbClr val="201E1E"/>
                </a:solidFill>
                <a:latin typeface="Camber SemiBold" pitchFamily="2" charset="0"/>
              </a:rPr>
              <a:t> </a:t>
            </a:r>
            <a:r>
              <a:rPr lang="en-US" sz="2000" b="1" dirty="0" err="1">
                <a:solidFill>
                  <a:srgbClr val="201E1E"/>
                </a:solidFill>
                <a:latin typeface="Camber SemiBold" pitchFamily="2" charset="0"/>
              </a:rPr>
              <a:t>mogućih</a:t>
            </a:r>
            <a:r>
              <a:rPr lang="en-US" sz="2000" b="1" dirty="0">
                <a:solidFill>
                  <a:srgbClr val="201E1E"/>
                </a:solidFill>
                <a:latin typeface="Camber SemiBold" pitchFamily="2" charset="0"/>
              </a:rPr>
              <a:t> </a:t>
            </a:r>
            <a:r>
              <a:rPr lang="en-US" sz="2000" b="1" dirty="0" err="1">
                <a:solidFill>
                  <a:srgbClr val="201E1E"/>
                </a:solidFill>
                <a:latin typeface="Camber SemiBold" pitchFamily="2" charset="0"/>
              </a:rPr>
              <a:t>incidenata</a:t>
            </a:r>
            <a:endParaRPr lang="en-US" sz="2000" b="1" dirty="0">
              <a:solidFill>
                <a:srgbClr val="201E1E"/>
              </a:solidFill>
              <a:latin typeface="Camber SemiBold" pitchFamily="2" charset="0"/>
            </a:endParaRPr>
          </a:p>
        </p:txBody>
      </p:sp>
      <p:sp>
        <p:nvSpPr>
          <p:cNvPr id="14" name="TextBox 14"/>
          <p:cNvSpPr txBox="1"/>
          <p:nvPr/>
        </p:nvSpPr>
        <p:spPr>
          <a:xfrm>
            <a:off x="3665766" y="3586169"/>
            <a:ext cx="8178837" cy="1561838"/>
          </a:xfrm>
          <a:prstGeom prst="rect">
            <a:avLst/>
          </a:prstGeom>
        </p:spPr>
        <p:txBody>
          <a:bodyPr wrap="square" lIns="0" tIns="0" rIns="0" bIns="0" rtlCol="0" anchor="t">
            <a:spAutoFit/>
          </a:bodyPr>
          <a:lstStyle/>
          <a:p>
            <a:pPr>
              <a:lnSpc>
                <a:spcPts val="3079"/>
              </a:lnSpc>
            </a:pPr>
            <a:r>
              <a:rPr lang="en-US" sz="2000" dirty="0" err="1">
                <a:solidFill>
                  <a:srgbClr val="201E1E"/>
                </a:solidFill>
                <a:latin typeface="Camber 3"/>
              </a:rPr>
              <a:t>Cilj</a:t>
            </a:r>
            <a:r>
              <a:rPr lang="en-US" sz="2000" dirty="0">
                <a:solidFill>
                  <a:srgbClr val="201E1E"/>
                </a:solidFill>
                <a:latin typeface="Camber 3"/>
              </a:rPr>
              <a:t>: </a:t>
            </a:r>
            <a:r>
              <a:rPr lang="en-US" sz="2000" dirty="0" err="1">
                <a:solidFill>
                  <a:srgbClr val="201E1E"/>
                </a:solidFill>
                <a:latin typeface="Camber 3"/>
              </a:rPr>
              <a:t>automatizirano</a:t>
            </a:r>
            <a:r>
              <a:rPr lang="en-US" sz="2000" dirty="0">
                <a:solidFill>
                  <a:srgbClr val="201E1E"/>
                </a:solidFill>
                <a:latin typeface="Camber 3"/>
              </a:rPr>
              <a:t> </a:t>
            </a:r>
            <a:r>
              <a:rPr lang="en-US" sz="2000" dirty="0" err="1">
                <a:solidFill>
                  <a:srgbClr val="201E1E"/>
                </a:solidFill>
                <a:latin typeface="Camber 3"/>
              </a:rPr>
              <a:t>i</a:t>
            </a:r>
            <a:r>
              <a:rPr lang="en-US" sz="2000" dirty="0">
                <a:solidFill>
                  <a:srgbClr val="201E1E"/>
                </a:solidFill>
                <a:latin typeface="Camber 3"/>
              </a:rPr>
              <a:t> </a:t>
            </a:r>
            <a:r>
              <a:rPr lang="en-US" sz="2000" dirty="0" err="1">
                <a:solidFill>
                  <a:srgbClr val="201E1E"/>
                </a:solidFill>
                <a:latin typeface="Camber 3"/>
              </a:rPr>
              <a:t>pametno</a:t>
            </a:r>
            <a:r>
              <a:rPr lang="en-US" sz="2000" dirty="0">
                <a:solidFill>
                  <a:srgbClr val="201E1E"/>
                </a:solidFill>
                <a:latin typeface="Camber 3"/>
              </a:rPr>
              <a:t> </a:t>
            </a:r>
            <a:r>
              <a:rPr lang="en-US" sz="2000" dirty="0" err="1">
                <a:solidFill>
                  <a:srgbClr val="201E1E"/>
                </a:solidFill>
                <a:latin typeface="Camber 3"/>
              </a:rPr>
              <a:t>rješavanja</a:t>
            </a:r>
            <a:r>
              <a:rPr lang="en-US" sz="2000" dirty="0">
                <a:solidFill>
                  <a:srgbClr val="201E1E"/>
                </a:solidFill>
                <a:latin typeface="Camber 3"/>
              </a:rPr>
              <a:t> </a:t>
            </a:r>
            <a:r>
              <a:rPr lang="en-US" sz="2000" dirty="0" err="1">
                <a:solidFill>
                  <a:srgbClr val="201E1E"/>
                </a:solidFill>
                <a:latin typeface="Camber 3"/>
              </a:rPr>
              <a:t>kibernetičkih</a:t>
            </a:r>
            <a:r>
              <a:rPr lang="en-US" sz="2000" dirty="0">
                <a:solidFill>
                  <a:srgbClr val="201E1E"/>
                </a:solidFill>
                <a:latin typeface="Camber 3"/>
              </a:rPr>
              <a:t> </a:t>
            </a:r>
            <a:r>
              <a:rPr lang="en-US" sz="2000" dirty="0" err="1">
                <a:solidFill>
                  <a:srgbClr val="201E1E"/>
                </a:solidFill>
                <a:latin typeface="Camber 3"/>
              </a:rPr>
              <a:t>incidenata</a:t>
            </a:r>
            <a:r>
              <a:rPr lang="en-US" sz="2000" dirty="0">
                <a:solidFill>
                  <a:srgbClr val="201E1E"/>
                </a:solidFill>
                <a:latin typeface="Camber 3"/>
              </a:rPr>
              <a:t> </a:t>
            </a:r>
            <a:r>
              <a:rPr lang="en-US" sz="2000" dirty="0" err="1">
                <a:solidFill>
                  <a:srgbClr val="201E1E"/>
                </a:solidFill>
                <a:latin typeface="Camber 3"/>
              </a:rPr>
              <a:t>bazirano</a:t>
            </a:r>
            <a:r>
              <a:rPr lang="en-US" sz="2000" dirty="0">
                <a:solidFill>
                  <a:srgbClr val="201E1E"/>
                </a:solidFill>
                <a:latin typeface="Camber 3"/>
              </a:rPr>
              <a:t> </a:t>
            </a:r>
            <a:r>
              <a:rPr lang="en-US" sz="2000" dirty="0" err="1">
                <a:solidFill>
                  <a:srgbClr val="201E1E"/>
                </a:solidFill>
                <a:latin typeface="Camber 3"/>
              </a:rPr>
              <a:t>na</a:t>
            </a:r>
            <a:r>
              <a:rPr lang="en-US" sz="2000" dirty="0">
                <a:solidFill>
                  <a:srgbClr val="201E1E"/>
                </a:solidFill>
                <a:latin typeface="Camber 3"/>
              </a:rPr>
              <a:t> </a:t>
            </a:r>
            <a:r>
              <a:rPr lang="en-US" sz="2000" dirty="0" err="1">
                <a:solidFill>
                  <a:srgbClr val="201E1E"/>
                </a:solidFill>
                <a:latin typeface="Camber 3"/>
              </a:rPr>
              <a:t>detaljnoj</a:t>
            </a:r>
            <a:r>
              <a:rPr lang="en-US" sz="2000" dirty="0">
                <a:solidFill>
                  <a:srgbClr val="201E1E"/>
                </a:solidFill>
                <a:latin typeface="Camber 3"/>
              </a:rPr>
              <a:t> </a:t>
            </a:r>
            <a:r>
              <a:rPr lang="en-US" sz="2000" dirty="0" err="1">
                <a:solidFill>
                  <a:srgbClr val="201E1E"/>
                </a:solidFill>
                <a:latin typeface="Camber 3"/>
              </a:rPr>
              <a:t>i</a:t>
            </a:r>
            <a:r>
              <a:rPr lang="en-US" sz="2000" dirty="0">
                <a:solidFill>
                  <a:srgbClr val="201E1E"/>
                </a:solidFill>
                <a:latin typeface="Camber 3"/>
              </a:rPr>
              <a:t> </a:t>
            </a:r>
            <a:r>
              <a:rPr lang="en-US" sz="2000" dirty="0" err="1">
                <a:solidFill>
                  <a:srgbClr val="201E1E"/>
                </a:solidFill>
                <a:latin typeface="Camber 3"/>
              </a:rPr>
              <a:t>preciznoj</a:t>
            </a:r>
            <a:r>
              <a:rPr lang="en-US" sz="2000" dirty="0">
                <a:solidFill>
                  <a:srgbClr val="201E1E"/>
                </a:solidFill>
                <a:latin typeface="Camber 3"/>
              </a:rPr>
              <a:t> </a:t>
            </a:r>
            <a:r>
              <a:rPr lang="en-US" sz="2000" dirty="0" err="1">
                <a:solidFill>
                  <a:srgbClr val="201E1E"/>
                </a:solidFill>
                <a:latin typeface="Camber 3"/>
              </a:rPr>
              <a:t>analizi</a:t>
            </a:r>
            <a:r>
              <a:rPr lang="en-US" sz="2000" dirty="0">
                <a:solidFill>
                  <a:srgbClr val="201E1E"/>
                </a:solidFill>
                <a:latin typeface="Camber 3"/>
              </a:rPr>
              <a:t> </a:t>
            </a:r>
            <a:r>
              <a:rPr lang="en-US" sz="2000" dirty="0" err="1">
                <a:solidFill>
                  <a:srgbClr val="201E1E"/>
                </a:solidFill>
                <a:latin typeface="Camber 3"/>
              </a:rPr>
              <a:t>internih</a:t>
            </a:r>
            <a:r>
              <a:rPr lang="en-US" sz="2000" dirty="0">
                <a:solidFill>
                  <a:srgbClr val="201E1E"/>
                </a:solidFill>
                <a:latin typeface="Camber 3"/>
              </a:rPr>
              <a:t> </a:t>
            </a:r>
            <a:r>
              <a:rPr lang="en-US" sz="2000" dirty="0" err="1">
                <a:solidFill>
                  <a:srgbClr val="201E1E"/>
                </a:solidFill>
                <a:latin typeface="Camber 3"/>
              </a:rPr>
              <a:t>podataka</a:t>
            </a:r>
            <a:r>
              <a:rPr lang="en-US" sz="2000" dirty="0">
                <a:solidFill>
                  <a:srgbClr val="201E1E"/>
                </a:solidFill>
                <a:latin typeface="Camber 3"/>
              </a:rPr>
              <a:t>, </a:t>
            </a:r>
            <a:r>
              <a:rPr lang="en-US" sz="2000" dirty="0" err="1">
                <a:solidFill>
                  <a:srgbClr val="201E1E"/>
                </a:solidFill>
                <a:latin typeface="Camber 3"/>
              </a:rPr>
              <a:t>znanja</a:t>
            </a:r>
            <a:r>
              <a:rPr lang="en-US" sz="2000" dirty="0">
                <a:solidFill>
                  <a:srgbClr val="201E1E"/>
                </a:solidFill>
                <a:latin typeface="Camber 3"/>
              </a:rPr>
              <a:t> </a:t>
            </a:r>
            <a:r>
              <a:rPr lang="en-US" sz="2000" dirty="0" err="1">
                <a:solidFill>
                  <a:srgbClr val="201E1E"/>
                </a:solidFill>
                <a:latin typeface="Camber 3"/>
              </a:rPr>
              <a:t>i</a:t>
            </a:r>
            <a:r>
              <a:rPr lang="en-US" sz="2000" dirty="0">
                <a:solidFill>
                  <a:srgbClr val="201E1E"/>
                </a:solidFill>
                <a:latin typeface="Camber 3"/>
              </a:rPr>
              <a:t> </a:t>
            </a:r>
            <a:r>
              <a:rPr lang="en-US" sz="2000" dirty="0" err="1">
                <a:solidFill>
                  <a:srgbClr val="201E1E"/>
                </a:solidFill>
                <a:latin typeface="Camber 3"/>
              </a:rPr>
              <a:t>procesa</a:t>
            </a:r>
            <a:r>
              <a:rPr lang="en-US" sz="2000" dirty="0">
                <a:solidFill>
                  <a:srgbClr val="201E1E"/>
                </a:solidFill>
                <a:latin typeface="Camber 3"/>
              </a:rPr>
              <a:t> </a:t>
            </a:r>
            <a:r>
              <a:rPr lang="en-US" sz="2000" dirty="0" err="1">
                <a:solidFill>
                  <a:srgbClr val="201E1E"/>
                </a:solidFill>
                <a:latin typeface="Camber 3"/>
              </a:rPr>
              <a:t>rješavanja</a:t>
            </a:r>
            <a:r>
              <a:rPr lang="en-US" sz="2000" dirty="0">
                <a:solidFill>
                  <a:srgbClr val="201E1E"/>
                </a:solidFill>
                <a:latin typeface="Camber 3"/>
              </a:rPr>
              <a:t> </a:t>
            </a:r>
            <a:r>
              <a:rPr lang="en-US" sz="2000" dirty="0" err="1">
                <a:solidFill>
                  <a:srgbClr val="201E1E"/>
                </a:solidFill>
                <a:latin typeface="Camber 3"/>
              </a:rPr>
              <a:t>incidenata</a:t>
            </a:r>
            <a:r>
              <a:rPr lang="en-US" sz="2000" dirty="0">
                <a:solidFill>
                  <a:srgbClr val="201E1E"/>
                </a:solidFill>
                <a:latin typeface="Camber 3"/>
              </a:rPr>
              <a:t> </a:t>
            </a:r>
            <a:r>
              <a:rPr lang="en-US" sz="2000" dirty="0" err="1">
                <a:solidFill>
                  <a:srgbClr val="201E1E"/>
                </a:solidFill>
                <a:latin typeface="Camber 3"/>
              </a:rPr>
              <a:t>te</a:t>
            </a:r>
            <a:r>
              <a:rPr lang="en-US" sz="2000" dirty="0">
                <a:solidFill>
                  <a:srgbClr val="201E1E"/>
                </a:solidFill>
                <a:latin typeface="Camber 3"/>
              </a:rPr>
              <a:t> </a:t>
            </a:r>
            <a:r>
              <a:rPr lang="en-US" sz="2000" dirty="0" err="1">
                <a:solidFill>
                  <a:srgbClr val="201E1E"/>
                </a:solidFill>
                <a:latin typeface="Camber 3"/>
              </a:rPr>
              <a:t>korelacije</a:t>
            </a:r>
            <a:r>
              <a:rPr lang="en-US" sz="2000" dirty="0">
                <a:solidFill>
                  <a:srgbClr val="201E1E"/>
                </a:solidFill>
                <a:latin typeface="Camber 3"/>
              </a:rPr>
              <a:t> </a:t>
            </a:r>
            <a:r>
              <a:rPr lang="en-US" sz="2000" dirty="0" err="1">
                <a:solidFill>
                  <a:srgbClr val="201E1E"/>
                </a:solidFill>
                <a:latin typeface="Camber 3"/>
              </a:rPr>
              <a:t>podataka</a:t>
            </a:r>
            <a:r>
              <a:rPr lang="en-US" sz="2000" dirty="0">
                <a:solidFill>
                  <a:srgbClr val="201E1E"/>
                </a:solidFill>
                <a:latin typeface="Camber 3"/>
              </a:rPr>
              <a:t> s </a:t>
            </a:r>
            <a:r>
              <a:rPr lang="en-US" sz="2000" dirty="0" err="1">
                <a:solidFill>
                  <a:srgbClr val="201E1E"/>
                </a:solidFill>
                <a:latin typeface="Camber 3"/>
              </a:rPr>
              <a:t>eksternim</a:t>
            </a:r>
            <a:r>
              <a:rPr lang="en-US" sz="2000" dirty="0">
                <a:solidFill>
                  <a:srgbClr val="201E1E"/>
                </a:solidFill>
                <a:latin typeface="Camber 3"/>
              </a:rPr>
              <a:t> </a:t>
            </a:r>
            <a:r>
              <a:rPr lang="en-US" sz="2000" dirty="0" err="1">
                <a:solidFill>
                  <a:srgbClr val="201E1E"/>
                </a:solidFill>
                <a:latin typeface="Camber 3"/>
              </a:rPr>
              <a:t>podacima</a:t>
            </a:r>
            <a:r>
              <a:rPr lang="en-US" sz="2000" dirty="0">
                <a:solidFill>
                  <a:srgbClr val="201E1E"/>
                </a:solidFill>
                <a:latin typeface="Camber 3"/>
              </a:rPr>
              <a:t>.</a:t>
            </a:r>
          </a:p>
        </p:txBody>
      </p:sp>
      <p:sp>
        <p:nvSpPr>
          <p:cNvPr id="15" name="TextBox 15"/>
          <p:cNvSpPr txBox="1"/>
          <p:nvPr/>
        </p:nvSpPr>
        <p:spPr>
          <a:xfrm>
            <a:off x="3665766" y="5774837"/>
            <a:ext cx="8545090" cy="1164293"/>
          </a:xfrm>
          <a:prstGeom prst="rect">
            <a:avLst/>
          </a:prstGeom>
        </p:spPr>
        <p:txBody>
          <a:bodyPr wrap="square" lIns="0" tIns="0" rIns="0" bIns="0" rtlCol="0" anchor="t">
            <a:spAutoFit/>
          </a:bodyPr>
          <a:lstStyle/>
          <a:p>
            <a:pPr>
              <a:lnSpc>
                <a:spcPts val="3079"/>
              </a:lnSpc>
            </a:pPr>
            <a:r>
              <a:rPr lang="en-US" sz="2000" dirty="0" err="1">
                <a:solidFill>
                  <a:srgbClr val="201E1E"/>
                </a:solidFill>
                <a:latin typeface="Camber 3"/>
              </a:rPr>
              <a:t>Cilj</a:t>
            </a:r>
            <a:r>
              <a:rPr lang="en-US" sz="2000" dirty="0">
                <a:solidFill>
                  <a:srgbClr val="201E1E"/>
                </a:solidFill>
                <a:latin typeface="Camber 3"/>
              </a:rPr>
              <a:t>: </a:t>
            </a:r>
            <a:r>
              <a:rPr lang="en-US" sz="2000" dirty="0" err="1">
                <a:solidFill>
                  <a:srgbClr val="201E1E"/>
                </a:solidFill>
                <a:latin typeface="Camber 3"/>
              </a:rPr>
              <a:t>nadogradnja</a:t>
            </a:r>
            <a:r>
              <a:rPr lang="en-US" sz="2000" dirty="0">
                <a:solidFill>
                  <a:srgbClr val="201E1E"/>
                </a:solidFill>
                <a:latin typeface="Camber 3"/>
              </a:rPr>
              <a:t> </a:t>
            </a:r>
            <a:r>
              <a:rPr lang="en-US" sz="2000" dirty="0" err="1">
                <a:solidFill>
                  <a:srgbClr val="201E1E"/>
                </a:solidFill>
                <a:latin typeface="Camber 3"/>
              </a:rPr>
              <a:t>sustava</a:t>
            </a:r>
            <a:r>
              <a:rPr lang="en-US" sz="2000" dirty="0">
                <a:solidFill>
                  <a:srgbClr val="201E1E"/>
                </a:solidFill>
                <a:latin typeface="Camber 3"/>
              </a:rPr>
              <a:t> koji </a:t>
            </a:r>
            <a:r>
              <a:rPr lang="en-US" sz="2000" dirty="0" err="1">
                <a:solidFill>
                  <a:srgbClr val="201E1E"/>
                </a:solidFill>
                <a:latin typeface="Camber 3"/>
              </a:rPr>
              <a:t>skenira</a:t>
            </a:r>
            <a:r>
              <a:rPr lang="en-US" sz="2000" dirty="0">
                <a:solidFill>
                  <a:srgbClr val="201E1E"/>
                </a:solidFill>
                <a:latin typeface="Camber 3"/>
              </a:rPr>
              <a:t> </a:t>
            </a:r>
            <a:r>
              <a:rPr lang="en-US" sz="2000" dirty="0" err="1">
                <a:solidFill>
                  <a:srgbClr val="201E1E"/>
                </a:solidFill>
                <a:latin typeface="Camber 3"/>
              </a:rPr>
              <a:t>hrvatski</a:t>
            </a:r>
            <a:r>
              <a:rPr lang="en-US" sz="2000" dirty="0">
                <a:solidFill>
                  <a:srgbClr val="201E1E"/>
                </a:solidFill>
                <a:latin typeface="Camber 3"/>
              </a:rPr>
              <a:t> web </a:t>
            </a:r>
            <a:r>
              <a:rPr lang="en-US" sz="2000" dirty="0" err="1">
                <a:solidFill>
                  <a:srgbClr val="201E1E"/>
                </a:solidFill>
                <a:latin typeface="Camber 3"/>
              </a:rPr>
              <a:t>prostor</a:t>
            </a:r>
            <a:r>
              <a:rPr lang="en-US" sz="2000" dirty="0">
                <a:solidFill>
                  <a:srgbClr val="201E1E"/>
                </a:solidFill>
                <a:latin typeface="Camber 3"/>
              </a:rPr>
              <a:t> </a:t>
            </a:r>
            <a:r>
              <a:rPr lang="en-US" sz="2000" dirty="0" err="1">
                <a:solidFill>
                  <a:srgbClr val="201E1E"/>
                </a:solidFill>
                <a:latin typeface="Camber 3"/>
              </a:rPr>
              <a:t>radi</a:t>
            </a:r>
            <a:r>
              <a:rPr lang="en-US" sz="2000" dirty="0">
                <a:solidFill>
                  <a:srgbClr val="201E1E"/>
                </a:solidFill>
                <a:latin typeface="Camber 3"/>
              </a:rPr>
              <a:t> </a:t>
            </a:r>
            <a:r>
              <a:rPr lang="en-US" sz="2000" dirty="0" err="1">
                <a:solidFill>
                  <a:srgbClr val="201E1E"/>
                </a:solidFill>
                <a:latin typeface="Camber 3"/>
              </a:rPr>
              <a:t>otkrivanja</a:t>
            </a:r>
            <a:r>
              <a:rPr lang="en-US" sz="2000" dirty="0">
                <a:solidFill>
                  <a:srgbClr val="201E1E"/>
                </a:solidFill>
                <a:latin typeface="Camber 3"/>
              </a:rPr>
              <a:t> </a:t>
            </a:r>
            <a:r>
              <a:rPr lang="en-US" sz="2000" dirty="0" err="1">
                <a:solidFill>
                  <a:srgbClr val="201E1E"/>
                </a:solidFill>
                <a:latin typeface="Camber 3"/>
              </a:rPr>
              <a:t>ranjivih</a:t>
            </a:r>
            <a:r>
              <a:rPr lang="en-US" sz="2000" dirty="0">
                <a:solidFill>
                  <a:srgbClr val="201E1E"/>
                </a:solidFill>
                <a:latin typeface="Camber 3"/>
              </a:rPr>
              <a:t> web </a:t>
            </a:r>
            <a:r>
              <a:rPr lang="en-US" sz="2000" dirty="0" err="1">
                <a:solidFill>
                  <a:srgbClr val="201E1E"/>
                </a:solidFill>
                <a:latin typeface="Camber 3"/>
              </a:rPr>
              <a:t>sjedišta</a:t>
            </a:r>
            <a:r>
              <a:rPr lang="en-US" sz="2000" dirty="0">
                <a:solidFill>
                  <a:srgbClr val="201E1E"/>
                </a:solidFill>
                <a:latin typeface="Camber 3"/>
              </a:rPr>
              <a:t> </a:t>
            </a:r>
            <a:r>
              <a:rPr lang="en-US" sz="2000" dirty="0" err="1">
                <a:solidFill>
                  <a:srgbClr val="201E1E"/>
                </a:solidFill>
                <a:latin typeface="Camber 3"/>
              </a:rPr>
              <a:t>i</a:t>
            </a:r>
            <a:r>
              <a:rPr lang="en-US" sz="2000" dirty="0">
                <a:solidFill>
                  <a:srgbClr val="201E1E"/>
                </a:solidFill>
                <a:latin typeface="Camber 3"/>
              </a:rPr>
              <a:t> </a:t>
            </a:r>
            <a:r>
              <a:rPr lang="en-US" sz="2000" dirty="0" err="1">
                <a:solidFill>
                  <a:srgbClr val="201E1E"/>
                </a:solidFill>
                <a:latin typeface="Camber 3"/>
              </a:rPr>
              <a:t>onih</a:t>
            </a:r>
            <a:r>
              <a:rPr lang="en-US" sz="2000" dirty="0">
                <a:solidFill>
                  <a:srgbClr val="201E1E"/>
                </a:solidFill>
                <a:latin typeface="Camber 3"/>
              </a:rPr>
              <a:t> koji </a:t>
            </a:r>
            <a:r>
              <a:rPr lang="en-US" sz="2000" dirty="0" err="1">
                <a:solidFill>
                  <a:srgbClr val="201E1E"/>
                </a:solidFill>
                <a:latin typeface="Camber 3"/>
              </a:rPr>
              <a:t>su</a:t>
            </a:r>
            <a:r>
              <a:rPr lang="en-US" sz="2000" dirty="0">
                <a:solidFill>
                  <a:srgbClr val="201E1E"/>
                </a:solidFill>
                <a:latin typeface="Camber 3"/>
              </a:rPr>
              <a:t> </a:t>
            </a:r>
            <a:r>
              <a:rPr lang="en-US" sz="2000" dirty="0" err="1">
                <a:solidFill>
                  <a:srgbClr val="201E1E"/>
                </a:solidFill>
                <a:latin typeface="Camber 3"/>
              </a:rPr>
              <a:t>već</a:t>
            </a:r>
            <a:r>
              <a:rPr lang="en-US" sz="2000" dirty="0">
                <a:solidFill>
                  <a:srgbClr val="201E1E"/>
                </a:solidFill>
                <a:latin typeface="Camber 3"/>
              </a:rPr>
              <a:t> </a:t>
            </a:r>
            <a:r>
              <a:rPr lang="en-US" sz="2000" dirty="0" err="1">
                <a:solidFill>
                  <a:srgbClr val="201E1E"/>
                </a:solidFill>
                <a:latin typeface="Camber 3"/>
              </a:rPr>
              <a:t>kompromitirana</a:t>
            </a:r>
            <a:r>
              <a:rPr lang="en-US" sz="2000" dirty="0">
                <a:solidFill>
                  <a:srgbClr val="201E1E"/>
                </a:solidFill>
                <a:latin typeface="Camber 3"/>
              </a:rPr>
              <a:t> </a:t>
            </a:r>
            <a:r>
              <a:rPr lang="en-US" sz="2000" dirty="0" err="1">
                <a:solidFill>
                  <a:srgbClr val="201E1E"/>
                </a:solidFill>
                <a:latin typeface="Camber 3"/>
              </a:rPr>
              <a:t>te</a:t>
            </a:r>
            <a:r>
              <a:rPr lang="en-US" sz="2000" dirty="0">
                <a:solidFill>
                  <a:srgbClr val="201E1E"/>
                </a:solidFill>
                <a:latin typeface="Camber 3"/>
              </a:rPr>
              <a:t> </a:t>
            </a:r>
            <a:r>
              <a:rPr lang="en-US" sz="2000" dirty="0" err="1">
                <a:solidFill>
                  <a:srgbClr val="201E1E"/>
                </a:solidFill>
                <a:latin typeface="Camber 3"/>
              </a:rPr>
              <a:t>uklanjanje</a:t>
            </a:r>
            <a:r>
              <a:rPr lang="en-US" sz="2000" dirty="0">
                <a:solidFill>
                  <a:srgbClr val="201E1E"/>
                </a:solidFill>
                <a:latin typeface="Camber 3"/>
              </a:rPr>
              <a:t> </a:t>
            </a:r>
            <a:r>
              <a:rPr lang="en-US" sz="2000" dirty="0" err="1">
                <a:solidFill>
                  <a:srgbClr val="201E1E"/>
                </a:solidFill>
                <a:latin typeface="Camber 3"/>
              </a:rPr>
              <a:t>ili</a:t>
            </a:r>
            <a:r>
              <a:rPr lang="en-US" sz="2000" dirty="0">
                <a:solidFill>
                  <a:srgbClr val="201E1E"/>
                </a:solidFill>
                <a:latin typeface="Camber 3"/>
              </a:rPr>
              <a:t> </a:t>
            </a:r>
            <a:r>
              <a:rPr lang="en-US" sz="2000" dirty="0" err="1">
                <a:solidFill>
                  <a:srgbClr val="201E1E"/>
                </a:solidFill>
                <a:latin typeface="Camber 3"/>
              </a:rPr>
              <a:t>umanjivanje</a:t>
            </a:r>
            <a:r>
              <a:rPr lang="en-US" sz="2000" dirty="0">
                <a:solidFill>
                  <a:srgbClr val="201E1E"/>
                </a:solidFill>
                <a:latin typeface="Camber 3"/>
              </a:rPr>
              <a:t> </a:t>
            </a:r>
            <a:r>
              <a:rPr lang="en-US" sz="2000" dirty="0" err="1">
                <a:solidFill>
                  <a:srgbClr val="201E1E"/>
                </a:solidFill>
                <a:latin typeface="Camber 3"/>
              </a:rPr>
              <a:t>pronađenih</a:t>
            </a:r>
            <a:r>
              <a:rPr lang="en-US" sz="2000" dirty="0">
                <a:solidFill>
                  <a:srgbClr val="201E1E"/>
                </a:solidFill>
                <a:latin typeface="Camber 3"/>
              </a:rPr>
              <a:t> </a:t>
            </a:r>
            <a:r>
              <a:rPr lang="en-US" sz="2000" dirty="0" err="1">
                <a:solidFill>
                  <a:srgbClr val="201E1E"/>
                </a:solidFill>
                <a:latin typeface="Camber 3"/>
              </a:rPr>
              <a:t>ranjivosti</a:t>
            </a:r>
            <a:r>
              <a:rPr lang="en-US" sz="2000" dirty="0">
                <a:solidFill>
                  <a:srgbClr val="201E1E"/>
                </a:solidFill>
                <a:latin typeface="Camber 3"/>
              </a:rPr>
              <a:t>.</a:t>
            </a:r>
          </a:p>
        </p:txBody>
      </p:sp>
      <p:grpSp>
        <p:nvGrpSpPr>
          <p:cNvPr id="17" name="Group 17"/>
          <p:cNvGrpSpPr/>
          <p:nvPr/>
        </p:nvGrpSpPr>
        <p:grpSpPr>
          <a:xfrm>
            <a:off x="2339120" y="3120797"/>
            <a:ext cx="874255" cy="872524"/>
            <a:chOff x="0" y="158931"/>
            <a:chExt cx="1165673" cy="1163366"/>
          </a:xfrm>
        </p:grpSpPr>
        <p:sp>
          <p:nvSpPr>
            <p:cNvPr id="18" name="Freeform 18"/>
            <p:cNvSpPr/>
            <p:nvPr/>
          </p:nvSpPr>
          <p:spPr>
            <a:xfrm>
              <a:off x="1155" y="158931"/>
              <a:ext cx="1163366" cy="1163366"/>
            </a:xfrm>
            <a:custGeom>
              <a:avLst/>
              <a:gdLst/>
              <a:ahLst/>
              <a:cxnLst/>
              <a:rect l="l" t="t" r="r" b="b"/>
              <a:pathLst>
                <a:path w="1163366" h="1163366">
                  <a:moveTo>
                    <a:pt x="0" y="0"/>
                  </a:moveTo>
                  <a:lnTo>
                    <a:pt x="1163365" y="0"/>
                  </a:lnTo>
                  <a:lnTo>
                    <a:pt x="1163365" y="1163366"/>
                  </a:lnTo>
                  <a:lnTo>
                    <a:pt x="0" y="116336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9" name="TextBox 19"/>
            <p:cNvSpPr txBox="1"/>
            <p:nvPr/>
          </p:nvSpPr>
          <p:spPr>
            <a:xfrm>
              <a:off x="0" y="474799"/>
              <a:ext cx="1165673" cy="564748"/>
            </a:xfrm>
            <a:prstGeom prst="rect">
              <a:avLst/>
            </a:prstGeom>
          </p:spPr>
          <p:txBody>
            <a:bodyPr lIns="0" tIns="0" rIns="0" bIns="0" rtlCol="0" anchor="t">
              <a:spAutoFit/>
            </a:bodyPr>
            <a:lstStyle/>
            <a:p>
              <a:pPr algn="ctr">
                <a:lnSpc>
                  <a:spcPts val="3429"/>
                </a:lnSpc>
                <a:spcBef>
                  <a:spcPct val="0"/>
                </a:spcBef>
              </a:pPr>
              <a:r>
                <a:rPr lang="en-US" sz="2449" dirty="0">
                  <a:solidFill>
                    <a:srgbClr val="FFFFFF"/>
                  </a:solidFill>
                  <a:latin typeface="Poppins Bold"/>
                </a:rPr>
                <a:t>01</a:t>
              </a:r>
            </a:p>
          </p:txBody>
        </p:sp>
      </p:grpSp>
      <p:grpSp>
        <p:nvGrpSpPr>
          <p:cNvPr id="20" name="Group 20"/>
          <p:cNvGrpSpPr/>
          <p:nvPr/>
        </p:nvGrpSpPr>
        <p:grpSpPr>
          <a:xfrm>
            <a:off x="2391453" y="5287350"/>
            <a:ext cx="874255" cy="872524"/>
            <a:chOff x="69776" y="129444"/>
            <a:chExt cx="1165673" cy="1163366"/>
          </a:xfrm>
        </p:grpSpPr>
        <p:sp>
          <p:nvSpPr>
            <p:cNvPr id="21" name="Freeform 21"/>
            <p:cNvSpPr/>
            <p:nvPr/>
          </p:nvSpPr>
          <p:spPr>
            <a:xfrm>
              <a:off x="70930" y="129444"/>
              <a:ext cx="1163366" cy="1163366"/>
            </a:xfrm>
            <a:custGeom>
              <a:avLst/>
              <a:gdLst/>
              <a:ahLst/>
              <a:cxnLst/>
              <a:rect l="l" t="t" r="r" b="b"/>
              <a:pathLst>
                <a:path w="1163366" h="1163366">
                  <a:moveTo>
                    <a:pt x="0" y="0"/>
                  </a:moveTo>
                  <a:lnTo>
                    <a:pt x="1163365" y="0"/>
                  </a:lnTo>
                  <a:lnTo>
                    <a:pt x="1163365" y="1163366"/>
                  </a:lnTo>
                  <a:lnTo>
                    <a:pt x="0" y="116336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2" name="TextBox 22"/>
            <p:cNvSpPr txBox="1"/>
            <p:nvPr/>
          </p:nvSpPr>
          <p:spPr>
            <a:xfrm>
              <a:off x="69776" y="484167"/>
              <a:ext cx="1165673" cy="564748"/>
            </a:xfrm>
            <a:prstGeom prst="rect">
              <a:avLst/>
            </a:prstGeom>
          </p:spPr>
          <p:txBody>
            <a:bodyPr lIns="0" tIns="0" rIns="0" bIns="0" rtlCol="0" anchor="t">
              <a:spAutoFit/>
            </a:bodyPr>
            <a:lstStyle/>
            <a:p>
              <a:pPr algn="ctr">
                <a:lnSpc>
                  <a:spcPts val="3429"/>
                </a:lnSpc>
                <a:spcBef>
                  <a:spcPct val="0"/>
                </a:spcBef>
              </a:pPr>
              <a:r>
                <a:rPr lang="en-US" sz="2449" dirty="0">
                  <a:solidFill>
                    <a:srgbClr val="FFFFFF"/>
                  </a:solidFill>
                  <a:latin typeface="Poppins Bold"/>
                </a:rPr>
                <a:t>02</a:t>
              </a:r>
            </a:p>
          </p:txBody>
        </p:sp>
      </p:grpSp>
      <p:grpSp>
        <p:nvGrpSpPr>
          <p:cNvPr id="23" name="Group 23"/>
          <p:cNvGrpSpPr/>
          <p:nvPr/>
        </p:nvGrpSpPr>
        <p:grpSpPr>
          <a:xfrm>
            <a:off x="2339120" y="7169402"/>
            <a:ext cx="874255" cy="872524"/>
            <a:chOff x="0" y="-284693"/>
            <a:chExt cx="1165673" cy="1163366"/>
          </a:xfrm>
        </p:grpSpPr>
        <p:sp>
          <p:nvSpPr>
            <p:cNvPr id="24" name="Freeform 24"/>
            <p:cNvSpPr/>
            <p:nvPr/>
          </p:nvSpPr>
          <p:spPr>
            <a:xfrm>
              <a:off x="1155" y="-284693"/>
              <a:ext cx="1163366" cy="1163366"/>
            </a:xfrm>
            <a:custGeom>
              <a:avLst/>
              <a:gdLst/>
              <a:ahLst/>
              <a:cxnLst/>
              <a:rect l="l" t="t" r="r" b="b"/>
              <a:pathLst>
                <a:path w="1163366" h="1163366">
                  <a:moveTo>
                    <a:pt x="0" y="0"/>
                  </a:moveTo>
                  <a:lnTo>
                    <a:pt x="1163365" y="0"/>
                  </a:lnTo>
                  <a:lnTo>
                    <a:pt x="1163365" y="1163366"/>
                  </a:lnTo>
                  <a:lnTo>
                    <a:pt x="0" y="116336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5" name="TextBox 25"/>
            <p:cNvSpPr txBox="1"/>
            <p:nvPr/>
          </p:nvSpPr>
          <p:spPr>
            <a:xfrm>
              <a:off x="0" y="25463"/>
              <a:ext cx="1165673" cy="564748"/>
            </a:xfrm>
            <a:prstGeom prst="rect">
              <a:avLst/>
            </a:prstGeom>
          </p:spPr>
          <p:txBody>
            <a:bodyPr lIns="0" tIns="0" rIns="0" bIns="0" rtlCol="0" anchor="t">
              <a:spAutoFit/>
            </a:bodyPr>
            <a:lstStyle/>
            <a:p>
              <a:pPr algn="ctr">
                <a:lnSpc>
                  <a:spcPts val="3429"/>
                </a:lnSpc>
                <a:spcBef>
                  <a:spcPct val="0"/>
                </a:spcBef>
              </a:pPr>
              <a:r>
                <a:rPr lang="en-US" sz="2449" dirty="0">
                  <a:solidFill>
                    <a:srgbClr val="FFFFFF"/>
                  </a:solidFill>
                  <a:latin typeface="Poppins Bold"/>
                </a:rPr>
                <a:t>03</a:t>
              </a:r>
            </a:p>
          </p:txBody>
        </p:sp>
      </p:grpSp>
      <p:sp>
        <p:nvSpPr>
          <p:cNvPr id="26" name="TextBox 26"/>
          <p:cNvSpPr txBox="1"/>
          <p:nvPr/>
        </p:nvSpPr>
        <p:spPr>
          <a:xfrm>
            <a:off x="3665766" y="7251215"/>
            <a:ext cx="12542753" cy="362585"/>
          </a:xfrm>
          <a:prstGeom prst="rect">
            <a:avLst/>
          </a:prstGeom>
        </p:spPr>
        <p:txBody>
          <a:bodyPr lIns="0" tIns="0" rIns="0" bIns="0" rtlCol="0" anchor="t">
            <a:spAutoFit/>
          </a:bodyPr>
          <a:lstStyle/>
          <a:p>
            <a:pPr>
              <a:lnSpc>
                <a:spcPts val="2859"/>
              </a:lnSpc>
            </a:pPr>
            <a:r>
              <a:rPr lang="en-US" sz="2000" b="1" dirty="0" err="1">
                <a:solidFill>
                  <a:srgbClr val="201E1E"/>
                </a:solidFill>
                <a:latin typeface="Camber SemiBold" pitchFamily="2" charset="0"/>
              </a:rPr>
              <a:t>Usklađivanje</a:t>
            </a:r>
            <a:r>
              <a:rPr lang="en-US" sz="2000" b="1" dirty="0">
                <a:solidFill>
                  <a:srgbClr val="201E1E"/>
                </a:solidFill>
                <a:latin typeface="Camber SemiBold" pitchFamily="2" charset="0"/>
              </a:rPr>
              <a:t> </a:t>
            </a:r>
            <a:r>
              <a:rPr lang="en-US" sz="2000" b="1" dirty="0" err="1">
                <a:solidFill>
                  <a:srgbClr val="201E1E"/>
                </a:solidFill>
                <a:latin typeface="Camber SemiBold" pitchFamily="2" charset="0"/>
              </a:rPr>
              <a:t>procesa</a:t>
            </a:r>
            <a:r>
              <a:rPr lang="en-US" sz="2000" b="1" dirty="0">
                <a:solidFill>
                  <a:srgbClr val="201E1E"/>
                </a:solidFill>
                <a:latin typeface="Camber SemiBold" pitchFamily="2" charset="0"/>
              </a:rPr>
              <a:t> </a:t>
            </a:r>
            <a:r>
              <a:rPr lang="en-US" sz="2000" b="1" dirty="0" err="1">
                <a:solidFill>
                  <a:srgbClr val="201E1E"/>
                </a:solidFill>
                <a:latin typeface="Camber SemiBold" pitchFamily="2" charset="0"/>
              </a:rPr>
              <a:t>prijave</a:t>
            </a:r>
            <a:r>
              <a:rPr lang="en-US" sz="2000" b="1" dirty="0">
                <a:solidFill>
                  <a:srgbClr val="201E1E"/>
                </a:solidFill>
                <a:latin typeface="Camber SemiBold" pitchFamily="2" charset="0"/>
              </a:rPr>
              <a:t> </a:t>
            </a:r>
            <a:r>
              <a:rPr lang="en-US" sz="2000" b="1" dirty="0" err="1">
                <a:solidFill>
                  <a:srgbClr val="201E1E"/>
                </a:solidFill>
                <a:latin typeface="Camber SemiBold" pitchFamily="2" charset="0"/>
              </a:rPr>
              <a:t>i</a:t>
            </a:r>
            <a:r>
              <a:rPr lang="en-US" sz="2000" b="1" dirty="0">
                <a:solidFill>
                  <a:srgbClr val="201E1E"/>
                </a:solidFill>
                <a:latin typeface="Camber SemiBold" pitchFamily="2" charset="0"/>
              </a:rPr>
              <a:t> </a:t>
            </a:r>
            <a:r>
              <a:rPr lang="en-US" sz="2000" b="1" dirty="0" err="1">
                <a:solidFill>
                  <a:srgbClr val="201E1E"/>
                </a:solidFill>
                <a:latin typeface="Camber SemiBold" pitchFamily="2" charset="0"/>
              </a:rPr>
              <a:t>obrade</a:t>
            </a:r>
            <a:r>
              <a:rPr lang="en-US" sz="2000" b="1" dirty="0">
                <a:solidFill>
                  <a:srgbClr val="201E1E"/>
                </a:solidFill>
                <a:latin typeface="Camber SemiBold" pitchFamily="2" charset="0"/>
              </a:rPr>
              <a:t> </a:t>
            </a:r>
            <a:r>
              <a:rPr lang="en-US" sz="2000" b="1" dirty="0" err="1">
                <a:solidFill>
                  <a:srgbClr val="201E1E"/>
                </a:solidFill>
                <a:latin typeface="Camber SemiBold" pitchFamily="2" charset="0"/>
              </a:rPr>
              <a:t>incidenata</a:t>
            </a:r>
            <a:r>
              <a:rPr lang="en-US" sz="2000" b="1" dirty="0">
                <a:solidFill>
                  <a:srgbClr val="201E1E"/>
                </a:solidFill>
                <a:latin typeface="Camber SemiBold" pitchFamily="2" charset="0"/>
              </a:rPr>
              <a:t> </a:t>
            </a:r>
            <a:r>
              <a:rPr lang="en-US" sz="2000" b="1" dirty="0" err="1">
                <a:solidFill>
                  <a:srgbClr val="201E1E"/>
                </a:solidFill>
                <a:latin typeface="Camber SemiBold" pitchFamily="2" charset="0"/>
              </a:rPr>
              <a:t>sa</a:t>
            </a:r>
            <a:r>
              <a:rPr lang="en-US" sz="2000" b="1" dirty="0">
                <a:solidFill>
                  <a:srgbClr val="201E1E"/>
                </a:solidFill>
                <a:latin typeface="Camber SemiBold" pitchFamily="2" charset="0"/>
              </a:rPr>
              <a:t> EU </a:t>
            </a:r>
            <a:r>
              <a:rPr lang="en-US" sz="2000" b="1" dirty="0" err="1">
                <a:solidFill>
                  <a:srgbClr val="201E1E"/>
                </a:solidFill>
                <a:latin typeface="Camber SemiBold" pitchFamily="2" charset="0"/>
              </a:rPr>
              <a:t>i</a:t>
            </a:r>
            <a:r>
              <a:rPr lang="en-US" sz="2000" b="1" dirty="0">
                <a:solidFill>
                  <a:srgbClr val="201E1E"/>
                </a:solidFill>
                <a:latin typeface="Camber SemiBold" pitchFamily="2" charset="0"/>
              </a:rPr>
              <a:t> </a:t>
            </a:r>
            <a:r>
              <a:rPr lang="en-US" sz="2000" b="1" dirty="0" err="1">
                <a:solidFill>
                  <a:srgbClr val="201E1E"/>
                </a:solidFill>
                <a:latin typeface="Camber SemiBold" pitchFamily="2" charset="0"/>
              </a:rPr>
              <a:t>nacionalnom</a:t>
            </a:r>
            <a:r>
              <a:rPr lang="en-US" sz="2000" b="1" dirty="0">
                <a:solidFill>
                  <a:srgbClr val="201E1E"/>
                </a:solidFill>
                <a:latin typeface="Camber SemiBold" pitchFamily="2" charset="0"/>
              </a:rPr>
              <a:t> </a:t>
            </a:r>
            <a:r>
              <a:rPr lang="en-US" sz="2000" b="1" dirty="0" err="1">
                <a:solidFill>
                  <a:srgbClr val="201E1E"/>
                </a:solidFill>
                <a:latin typeface="Camber SemiBold" pitchFamily="2" charset="0"/>
              </a:rPr>
              <a:t>regulativom</a:t>
            </a:r>
            <a:r>
              <a:rPr lang="en-US" sz="2000" b="1" dirty="0">
                <a:solidFill>
                  <a:srgbClr val="201E1E"/>
                </a:solidFill>
                <a:latin typeface="Camber SemiBold" pitchFamily="2" charset="0"/>
              </a:rPr>
              <a:t> (NIS2) </a:t>
            </a:r>
          </a:p>
        </p:txBody>
      </p:sp>
      <p:sp>
        <p:nvSpPr>
          <p:cNvPr id="27" name="TextBox 27"/>
          <p:cNvSpPr txBox="1"/>
          <p:nvPr/>
        </p:nvSpPr>
        <p:spPr>
          <a:xfrm>
            <a:off x="3665767" y="7636807"/>
            <a:ext cx="9407760" cy="1164293"/>
          </a:xfrm>
          <a:prstGeom prst="rect">
            <a:avLst/>
          </a:prstGeom>
        </p:spPr>
        <p:txBody>
          <a:bodyPr wrap="square" lIns="0" tIns="0" rIns="0" bIns="0" rtlCol="0" anchor="t">
            <a:spAutoFit/>
          </a:bodyPr>
          <a:lstStyle/>
          <a:p>
            <a:pPr>
              <a:lnSpc>
                <a:spcPts val="3079"/>
              </a:lnSpc>
            </a:pPr>
            <a:r>
              <a:rPr lang="en-US" sz="2000" dirty="0" err="1">
                <a:solidFill>
                  <a:srgbClr val="201E1E"/>
                </a:solidFill>
                <a:latin typeface="Camber 3"/>
              </a:rPr>
              <a:t>Cilj</a:t>
            </a:r>
            <a:r>
              <a:rPr lang="en-US" sz="2000" dirty="0">
                <a:solidFill>
                  <a:srgbClr val="201E1E"/>
                </a:solidFill>
                <a:latin typeface="Camber 3"/>
              </a:rPr>
              <a:t>: </a:t>
            </a:r>
            <a:r>
              <a:rPr lang="en-US" sz="2000" dirty="0" err="1">
                <a:solidFill>
                  <a:srgbClr val="201E1E"/>
                </a:solidFill>
                <a:latin typeface="Camber 3"/>
              </a:rPr>
              <a:t>Optimizacija</a:t>
            </a:r>
            <a:r>
              <a:rPr lang="en-US" sz="2000" dirty="0">
                <a:solidFill>
                  <a:srgbClr val="201E1E"/>
                </a:solidFill>
                <a:latin typeface="Camber 3"/>
              </a:rPr>
              <a:t> </a:t>
            </a:r>
            <a:r>
              <a:rPr lang="en-US" sz="2000" dirty="0" err="1">
                <a:solidFill>
                  <a:srgbClr val="201E1E"/>
                </a:solidFill>
                <a:latin typeface="Camber 3"/>
              </a:rPr>
              <a:t>procesa</a:t>
            </a:r>
            <a:r>
              <a:rPr lang="en-US" sz="2000" dirty="0">
                <a:solidFill>
                  <a:srgbClr val="201E1E"/>
                </a:solidFill>
                <a:latin typeface="Camber 3"/>
              </a:rPr>
              <a:t> </a:t>
            </a:r>
            <a:r>
              <a:rPr lang="en-US" sz="2000" dirty="0" err="1">
                <a:solidFill>
                  <a:srgbClr val="201E1E"/>
                </a:solidFill>
                <a:latin typeface="Camber 3"/>
              </a:rPr>
              <a:t>prijave</a:t>
            </a:r>
            <a:r>
              <a:rPr lang="en-US" sz="2000" dirty="0">
                <a:solidFill>
                  <a:srgbClr val="201E1E"/>
                </a:solidFill>
                <a:latin typeface="Camber 3"/>
              </a:rPr>
              <a:t> </a:t>
            </a:r>
            <a:r>
              <a:rPr lang="en-US" sz="2000" dirty="0" err="1">
                <a:solidFill>
                  <a:srgbClr val="201E1E"/>
                </a:solidFill>
                <a:latin typeface="Camber 3"/>
              </a:rPr>
              <a:t>i</a:t>
            </a:r>
            <a:r>
              <a:rPr lang="en-US" sz="2000" dirty="0">
                <a:solidFill>
                  <a:srgbClr val="201E1E"/>
                </a:solidFill>
                <a:latin typeface="Camber 3"/>
              </a:rPr>
              <a:t> </a:t>
            </a:r>
            <a:r>
              <a:rPr lang="en-US" sz="2000" dirty="0" err="1">
                <a:solidFill>
                  <a:srgbClr val="201E1E"/>
                </a:solidFill>
                <a:latin typeface="Camber 3"/>
              </a:rPr>
              <a:t>obrade</a:t>
            </a:r>
            <a:r>
              <a:rPr lang="en-US" sz="2000" dirty="0">
                <a:solidFill>
                  <a:srgbClr val="201E1E"/>
                </a:solidFill>
                <a:latin typeface="Camber 3"/>
              </a:rPr>
              <a:t> </a:t>
            </a:r>
            <a:r>
              <a:rPr lang="en-US" sz="2000" dirty="0" err="1">
                <a:solidFill>
                  <a:srgbClr val="201E1E"/>
                </a:solidFill>
                <a:latin typeface="Camber 3"/>
              </a:rPr>
              <a:t>incidenata</a:t>
            </a:r>
            <a:r>
              <a:rPr lang="en-US" sz="2000" dirty="0">
                <a:solidFill>
                  <a:srgbClr val="201E1E"/>
                </a:solidFill>
                <a:latin typeface="Camber 3"/>
              </a:rPr>
              <a:t> </a:t>
            </a:r>
            <a:r>
              <a:rPr lang="en-US" sz="2000" dirty="0" err="1">
                <a:solidFill>
                  <a:srgbClr val="201E1E"/>
                </a:solidFill>
                <a:latin typeface="Camber 3"/>
              </a:rPr>
              <a:t>te</a:t>
            </a:r>
            <a:r>
              <a:rPr lang="en-US" sz="2000" dirty="0">
                <a:solidFill>
                  <a:srgbClr val="201E1E"/>
                </a:solidFill>
                <a:latin typeface="Camber 3"/>
              </a:rPr>
              <a:t> </a:t>
            </a:r>
            <a:r>
              <a:rPr lang="en-US" sz="2000" dirty="0" err="1">
                <a:solidFill>
                  <a:srgbClr val="201E1E"/>
                </a:solidFill>
                <a:latin typeface="Camber 3"/>
              </a:rPr>
              <a:t>razvoj</a:t>
            </a:r>
            <a:r>
              <a:rPr lang="en-US" sz="2000" dirty="0">
                <a:solidFill>
                  <a:srgbClr val="201E1E"/>
                </a:solidFill>
                <a:latin typeface="Camber 3"/>
              </a:rPr>
              <a:t> </a:t>
            </a:r>
            <a:r>
              <a:rPr lang="en-US" sz="2000" dirty="0" err="1">
                <a:solidFill>
                  <a:srgbClr val="201E1E"/>
                </a:solidFill>
                <a:latin typeface="Camber 3"/>
              </a:rPr>
              <a:t>kibernetičkih</a:t>
            </a:r>
            <a:r>
              <a:rPr lang="en-US" sz="2000" dirty="0">
                <a:solidFill>
                  <a:srgbClr val="201E1E"/>
                </a:solidFill>
                <a:latin typeface="Camber 3"/>
              </a:rPr>
              <a:t> </a:t>
            </a:r>
            <a:r>
              <a:rPr lang="en-US" sz="2000" dirty="0" err="1">
                <a:solidFill>
                  <a:srgbClr val="201E1E"/>
                </a:solidFill>
                <a:latin typeface="Camber 3"/>
              </a:rPr>
              <a:t>vježbi</a:t>
            </a:r>
            <a:r>
              <a:rPr lang="en-US" sz="2000" dirty="0">
                <a:solidFill>
                  <a:srgbClr val="201E1E"/>
                </a:solidFill>
                <a:latin typeface="Camber 3"/>
              </a:rPr>
              <a:t> za </a:t>
            </a:r>
            <a:r>
              <a:rPr lang="en-US" sz="2000" dirty="0" err="1">
                <a:solidFill>
                  <a:srgbClr val="201E1E"/>
                </a:solidFill>
                <a:latin typeface="Camber 3"/>
              </a:rPr>
              <a:t>prijavu</a:t>
            </a:r>
            <a:r>
              <a:rPr lang="en-US" sz="2000" dirty="0">
                <a:solidFill>
                  <a:srgbClr val="201E1E"/>
                </a:solidFill>
                <a:latin typeface="Camber 3"/>
              </a:rPr>
              <a:t> </a:t>
            </a:r>
            <a:r>
              <a:rPr lang="en-US" sz="2000" dirty="0" err="1">
                <a:solidFill>
                  <a:srgbClr val="201E1E"/>
                </a:solidFill>
                <a:latin typeface="Camber 3"/>
              </a:rPr>
              <a:t>i</a:t>
            </a:r>
            <a:r>
              <a:rPr lang="en-US" sz="2000" dirty="0">
                <a:solidFill>
                  <a:srgbClr val="201E1E"/>
                </a:solidFill>
                <a:latin typeface="Camber 3"/>
              </a:rPr>
              <a:t> </a:t>
            </a:r>
            <a:r>
              <a:rPr lang="en-US" sz="2000" dirty="0" err="1">
                <a:solidFill>
                  <a:srgbClr val="201E1E"/>
                </a:solidFill>
                <a:latin typeface="Camber 3"/>
              </a:rPr>
              <a:t>obradu</a:t>
            </a:r>
            <a:r>
              <a:rPr lang="en-US" sz="2000" dirty="0">
                <a:solidFill>
                  <a:srgbClr val="201E1E"/>
                </a:solidFill>
                <a:latin typeface="Camber 3"/>
              </a:rPr>
              <a:t> </a:t>
            </a:r>
            <a:r>
              <a:rPr lang="en-US" sz="2000" dirty="0" err="1">
                <a:solidFill>
                  <a:srgbClr val="201E1E"/>
                </a:solidFill>
                <a:latin typeface="Camber 3"/>
              </a:rPr>
              <a:t>incidenata</a:t>
            </a:r>
            <a:r>
              <a:rPr lang="en-US" sz="2000" dirty="0">
                <a:solidFill>
                  <a:srgbClr val="201E1E"/>
                </a:solidFill>
                <a:latin typeface="Camber 3"/>
              </a:rPr>
              <a:t> </a:t>
            </a:r>
            <a:r>
              <a:rPr lang="en-US" sz="2000" dirty="0" err="1">
                <a:solidFill>
                  <a:srgbClr val="201E1E"/>
                </a:solidFill>
                <a:latin typeface="Camber 3"/>
              </a:rPr>
              <a:t>prema</a:t>
            </a:r>
            <a:r>
              <a:rPr lang="en-US" sz="2000" dirty="0">
                <a:solidFill>
                  <a:srgbClr val="201E1E"/>
                </a:solidFill>
                <a:latin typeface="Camber 3"/>
              </a:rPr>
              <a:t> </a:t>
            </a:r>
            <a:r>
              <a:rPr lang="en-US" sz="2000" dirty="0" err="1">
                <a:solidFill>
                  <a:srgbClr val="201E1E"/>
                </a:solidFill>
                <a:latin typeface="Camber 3"/>
              </a:rPr>
              <a:t>novim</a:t>
            </a:r>
            <a:r>
              <a:rPr lang="en-US" sz="2000" dirty="0">
                <a:solidFill>
                  <a:srgbClr val="201E1E"/>
                </a:solidFill>
                <a:latin typeface="Camber 3"/>
              </a:rPr>
              <a:t> </a:t>
            </a:r>
            <a:r>
              <a:rPr lang="en-US" sz="2000" dirty="0" err="1">
                <a:solidFill>
                  <a:srgbClr val="201E1E"/>
                </a:solidFill>
                <a:latin typeface="Camber 3"/>
              </a:rPr>
              <a:t>procedurama</a:t>
            </a:r>
            <a:r>
              <a:rPr lang="en-US" sz="2000" dirty="0">
                <a:solidFill>
                  <a:srgbClr val="201E1E"/>
                </a:solidFill>
                <a:latin typeface="Camber 3"/>
              </a:rPr>
              <a:t> </a:t>
            </a:r>
            <a:r>
              <a:rPr lang="en-US" sz="2000" dirty="0" err="1">
                <a:solidFill>
                  <a:srgbClr val="201E1E"/>
                </a:solidFill>
                <a:latin typeface="Camber 3"/>
              </a:rPr>
              <a:t>usklađenih</a:t>
            </a:r>
            <a:r>
              <a:rPr lang="en-US" sz="2000" dirty="0">
                <a:solidFill>
                  <a:srgbClr val="201E1E"/>
                </a:solidFill>
                <a:latin typeface="Camber 3"/>
              </a:rPr>
              <a:t> s </a:t>
            </a:r>
            <a:r>
              <a:rPr lang="en-US" sz="2000" dirty="0" err="1">
                <a:solidFill>
                  <a:srgbClr val="201E1E"/>
                </a:solidFill>
                <a:latin typeface="Camber 3"/>
              </a:rPr>
              <a:t>europskom</a:t>
            </a:r>
            <a:r>
              <a:rPr lang="en-US" sz="2000" dirty="0">
                <a:solidFill>
                  <a:srgbClr val="201E1E"/>
                </a:solidFill>
                <a:latin typeface="Camber 3"/>
              </a:rPr>
              <a:t> </a:t>
            </a:r>
            <a:r>
              <a:rPr lang="en-US" sz="2000" dirty="0" err="1">
                <a:solidFill>
                  <a:srgbClr val="201E1E"/>
                </a:solidFill>
                <a:latin typeface="Camber 3"/>
              </a:rPr>
              <a:t>i</a:t>
            </a:r>
            <a:r>
              <a:rPr lang="en-US" sz="2000" dirty="0">
                <a:solidFill>
                  <a:srgbClr val="201E1E"/>
                </a:solidFill>
                <a:latin typeface="Camber 3"/>
              </a:rPr>
              <a:t> </a:t>
            </a:r>
            <a:r>
              <a:rPr lang="en-US" sz="2000" dirty="0" err="1">
                <a:solidFill>
                  <a:srgbClr val="201E1E"/>
                </a:solidFill>
                <a:latin typeface="Camber 3"/>
              </a:rPr>
              <a:t>nacionalnom</a:t>
            </a:r>
            <a:r>
              <a:rPr lang="en-US" sz="2000" dirty="0">
                <a:solidFill>
                  <a:srgbClr val="201E1E"/>
                </a:solidFill>
                <a:latin typeface="Camber 3"/>
              </a:rPr>
              <a:t> </a:t>
            </a:r>
            <a:r>
              <a:rPr lang="en-US" sz="2000" dirty="0" err="1">
                <a:solidFill>
                  <a:srgbClr val="201E1E"/>
                </a:solidFill>
                <a:latin typeface="Camber 3"/>
              </a:rPr>
              <a:t>regulativom</a:t>
            </a:r>
            <a:endParaRPr lang="en-US" sz="2000" dirty="0">
              <a:solidFill>
                <a:srgbClr val="201E1E"/>
              </a:solidFill>
              <a:latin typeface="Camber 3"/>
            </a:endParaRPr>
          </a:p>
        </p:txBody>
      </p:sp>
      <p:grpSp>
        <p:nvGrpSpPr>
          <p:cNvPr id="28" name="Group 28"/>
          <p:cNvGrpSpPr>
            <a:grpSpLocks noChangeAspect="1"/>
          </p:cNvGrpSpPr>
          <p:nvPr/>
        </p:nvGrpSpPr>
        <p:grpSpPr>
          <a:xfrm>
            <a:off x="12541380" y="709183"/>
            <a:ext cx="5166548" cy="5166548"/>
            <a:chOff x="0" y="0"/>
            <a:chExt cx="6350000" cy="6350000"/>
          </a:xfrm>
        </p:grpSpPr>
        <p:sp>
          <p:nvSpPr>
            <p:cNvPr id="29" name="Freeform 29"/>
            <p:cNvSpPr/>
            <p:nvPr/>
          </p:nvSpPr>
          <p:spPr>
            <a:xfrm>
              <a:off x="-156812" y="-5088"/>
              <a:ext cx="6663624" cy="6360176"/>
            </a:xfrm>
            <a:custGeom>
              <a:avLst/>
              <a:gdLst/>
              <a:ahLst/>
              <a:cxnLst/>
              <a:rect l="l" t="t" r="r" b="b"/>
              <a:pathLst>
                <a:path w="6663624" h="6360176">
                  <a:moveTo>
                    <a:pt x="3331812" y="5088"/>
                  </a:moveTo>
                  <a:lnTo>
                    <a:pt x="3331812" y="5088"/>
                  </a:lnTo>
                  <a:cubicBezTo>
                    <a:pt x="2194111" y="0"/>
                    <a:pt x="1140649" y="604036"/>
                    <a:pt x="570324" y="1588475"/>
                  </a:cubicBezTo>
                  <a:cubicBezTo>
                    <a:pt x="0" y="2572913"/>
                    <a:pt x="0" y="3787263"/>
                    <a:pt x="570324" y="4771701"/>
                  </a:cubicBezTo>
                  <a:cubicBezTo>
                    <a:pt x="1140649" y="5756140"/>
                    <a:pt x="2194111" y="6360176"/>
                    <a:pt x="3331812" y="6355088"/>
                  </a:cubicBezTo>
                  <a:cubicBezTo>
                    <a:pt x="4469513" y="6360176"/>
                    <a:pt x="5522976" y="5756140"/>
                    <a:pt x="6093300" y="4771701"/>
                  </a:cubicBezTo>
                  <a:cubicBezTo>
                    <a:pt x="6663624" y="3787263"/>
                    <a:pt x="6663624" y="2572913"/>
                    <a:pt x="6093300" y="1588475"/>
                  </a:cubicBezTo>
                  <a:cubicBezTo>
                    <a:pt x="5522976" y="604036"/>
                    <a:pt x="4469513" y="0"/>
                    <a:pt x="3331812" y="5088"/>
                  </a:cubicBezTo>
                  <a:close/>
                </a:path>
              </a:pathLst>
            </a:custGeom>
            <a:solidFill>
              <a:srgbClr val="FFFFFF"/>
            </a:solidFill>
          </p:spPr>
        </p:sp>
        <p:sp>
          <p:nvSpPr>
            <p:cNvPr id="30" name="Freeform 30"/>
            <p:cNvSpPr/>
            <p:nvPr/>
          </p:nvSpPr>
          <p:spPr>
            <a:xfrm>
              <a:off x="400267" y="526623"/>
              <a:ext cx="5549466" cy="5296755"/>
            </a:xfrm>
            <a:custGeom>
              <a:avLst/>
              <a:gdLst/>
              <a:ahLst/>
              <a:cxnLst/>
              <a:rect l="l" t="t" r="r" b="b"/>
              <a:pathLst>
                <a:path w="5549466" h="5296755">
                  <a:moveTo>
                    <a:pt x="2774733" y="4237"/>
                  </a:moveTo>
                  <a:cubicBezTo>
                    <a:pt x="1827256" y="0"/>
                    <a:pt x="949932" y="503041"/>
                    <a:pt x="474966" y="1322882"/>
                  </a:cubicBezTo>
                  <a:cubicBezTo>
                    <a:pt x="0" y="2142722"/>
                    <a:pt x="0" y="3154032"/>
                    <a:pt x="474966" y="3973872"/>
                  </a:cubicBezTo>
                  <a:cubicBezTo>
                    <a:pt x="949932" y="4793713"/>
                    <a:pt x="1827256" y="5296754"/>
                    <a:pt x="2774733" y="5292517"/>
                  </a:cubicBezTo>
                  <a:cubicBezTo>
                    <a:pt x="3722210" y="5296754"/>
                    <a:pt x="4599534" y="4793713"/>
                    <a:pt x="5074500" y="3973872"/>
                  </a:cubicBezTo>
                  <a:cubicBezTo>
                    <a:pt x="5549466" y="3154032"/>
                    <a:pt x="5549466" y="2142722"/>
                    <a:pt x="5074500" y="1322882"/>
                  </a:cubicBezTo>
                  <a:cubicBezTo>
                    <a:pt x="4599534" y="503041"/>
                    <a:pt x="3722210" y="0"/>
                    <a:pt x="2774733" y="4237"/>
                  </a:cubicBezTo>
                  <a:close/>
                </a:path>
              </a:pathLst>
            </a:custGeom>
            <a:blipFill>
              <a:blip r:embed="rId13"/>
              <a:stretch>
                <a:fillRect l="-24665" r="-24665"/>
              </a:stretch>
            </a:blipFill>
          </p:spPr>
        </p:sp>
      </p:grpSp>
      <p:sp>
        <p:nvSpPr>
          <p:cNvPr id="33" name="TextBox 19">
            <a:extLst>
              <a:ext uri="{FF2B5EF4-FFF2-40B4-BE49-F238E27FC236}">
                <a16:creationId xmlns:a16="http://schemas.microsoft.com/office/drawing/2014/main" id="{35B317C7-FB80-D391-CDC4-DFB0F00F9AA5}"/>
              </a:ext>
            </a:extLst>
          </p:cNvPr>
          <p:cNvSpPr txBox="1"/>
          <p:nvPr/>
        </p:nvSpPr>
        <p:spPr>
          <a:xfrm>
            <a:off x="16519189" y="9541727"/>
            <a:ext cx="749636" cy="207645"/>
          </a:xfrm>
          <a:prstGeom prst="rect">
            <a:avLst/>
          </a:prstGeom>
        </p:spPr>
        <p:txBody>
          <a:bodyPr lIns="0" tIns="0" rIns="0" bIns="0" rtlCol="0" anchor="t">
            <a:spAutoFit/>
          </a:bodyPr>
          <a:lstStyle/>
          <a:p>
            <a:pPr algn="r">
              <a:lnSpc>
                <a:spcPts val="1680"/>
              </a:lnSpc>
              <a:spcBef>
                <a:spcPct val="0"/>
              </a:spcBef>
            </a:pPr>
            <a:r>
              <a:rPr lang="en-US" sz="1200" dirty="0" err="1">
                <a:solidFill>
                  <a:srgbClr val="201E1E"/>
                </a:solidFill>
                <a:latin typeface="Poppins"/>
              </a:rPr>
              <a:t>Stranica</a:t>
            </a:r>
            <a:endParaRPr lang="en-US" sz="1200" dirty="0">
              <a:solidFill>
                <a:srgbClr val="201E1E"/>
              </a:solidFill>
              <a:latin typeface="Poppins"/>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362952" y="9472201"/>
            <a:ext cx="394956" cy="394174"/>
            <a:chOff x="0" y="0"/>
            <a:chExt cx="526608" cy="525565"/>
          </a:xfrm>
        </p:grpSpPr>
        <p:sp>
          <p:nvSpPr>
            <p:cNvPr id="3" name="Freeform 3"/>
            <p:cNvSpPr/>
            <p:nvPr/>
          </p:nvSpPr>
          <p:spPr>
            <a:xfrm>
              <a:off x="521" y="0"/>
              <a:ext cx="525565" cy="525565"/>
            </a:xfrm>
            <a:custGeom>
              <a:avLst/>
              <a:gdLst/>
              <a:ahLst/>
              <a:cxnLst/>
              <a:rect l="l" t="t" r="r" b="b"/>
              <a:pathLst>
                <a:path w="525565" h="525565">
                  <a:moveTo>
                    <a:pt x="0" y="0"/>
                  </a:moveTo>
                  <a:lnTo>
                    <a:pt x="525565" y="0"/>
                  </a:lnTo>
                  <a:lnTo>
                    <a:pt x="525565" y="525565"/>
                  </a:lnTo>
                  <a:lnTo>
                    <a:pt x="0" y="52556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TextBox 4"/>
            <p:cNvSpPr txBox="1"/>
            <p:nvPr/>
          </p:nvSpPr>
          <p:spPr>
            <a:xfrm>
              <a:off x="0" y="116065"/>
              <a:ext cx="526608" cy="258808"/>
            </a:xfrm>
            <a:prstGeom prst="rect">
              <a:avLst/>
            </a:prstGeom>
          </p:spPr>
          <p:txBody>
            <a:bodyPr lIns="0" tIns="0" rIns="0" bIns="0" rtlCol="0" anchor="t">
              <a:spAutoFit/>
            </a:bodyPr>
            <a:lstStyle/>
            <a:p>
              <a:pPr algn="ctr">
                <a:lnSpc>
                  <a:spcPts val="1549"/>
                </a:lnSpc>
                <a:spcBef>
                  <a:spcPct val="0"/>
                </a:spcBef>
              </a:pPr>
              <a:r>
                <a:rPr lang="en-US" sz="1106" dirty="0">
                  <a:solidFill>
                    <a:srgbClr val="FFFFFF"/>
                  </a:solidFill>
                  <a:latin typeface="Poppins Bold"/>
                </a:rPr>
                <a:t>17</a:t>
              </a:r>
            </a:p>
          </p:txBody>
        </p:sp>
      </p:grpSp>
      <p:sp>
        <p:nvSpPr>
          <p:cNvPr id="5" name="Freeform 5"/>
          <p:cNvSpPr/>
          <p:nvPr/>
        </p:nvSpPr>
        <p:spPr>
          <a:xfrm>
            <a:off x="-5458480" y="3159930"/>
            <a:ext cx="9279410" cy="9279410"/>
          </a:xfrm>
          <a:custGeom>
            <a:avLst/>
            <a:gdLst/>
            <a:ahLst/>
            <a:cxnLst/>
            <a:rect l="l" t="t" r="r" b="b"/>
            <a:pathLst>
              <a:path w="9279410" h="9279410">
                <a:moveTo>
                  <a:pt x="0" y="0"/>
                </a:moveTo>
                <a:lnTo>
                  <a:pt x="9279411" y="0"/>
                </a:lnTo>
                <a:lnTo>
                  <a:pt x="9279411" y="9279410"/>
                </a:lnTo>
                <a:lnTo>
                  <a:pt x="0" y="927941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4129036" y="2138383"/>
            <a:ext cx="1313031" cy="148014"/>
          </a:xfrm>
          <a:custGeom>
            <a:avLst/>
            <a:gdLst/>
            <a:ahLst/>
            <a:cxnLst/>
            <a:rect l="l" t="t" r="r" b="b"/>
            <a:pathLst>
              <a:path w="1313031" h="148014">
                <a:moveTo>
                  <a:pt x="0" y="0"/>
                </a:moveTo>
                <a:lnTo>
                  <a:pt x="1313031" y="0"/>
                </a:lnTo>
                <a:lnTo>
                  <a:pt x="1313031" y="148014"/>
                </a:lnTo>
                <a:lnTo>
                  <a:pt x="0" y="14801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TextBox 7"/>
          <p:cNvSpPr txBox="1"/>
          <p:nvPr/>
        </p:nvSpPr>
        <p:spPr>
          <a:xfrm>
            <a:off x="4090936" y="1009650"/>
            <a:ext cx="7085711" cy="848360"/>
          </a:xfrm>
          <a:prstGeom prst="rect">
            <a:avLst/>
          </a:prstGeom>
        </p:spPr>
        <p:txBody>
          <a:bodyPr lIns="0" tIns="0" rIns="0" bIns="0" rtlCol="0" anchor="t">
            <a:spAutoFit/>
          </a:bodyPr>
          <a:lstStyle/>
          <a:p>
            <a:pPr>
              <a:lnSpc>
                <a:spcPts val="6820"/>
              </a:lnSpc>
            </a:pPr>
            <a:r>
              <a:rPr lang="en-US" sz="5500" b="1" dirty="0" err="1">
                <a:solidFill>
                  <a:srgbClr val="201E1E"/>
                </a:solidFill>
                <a:latin typeface="Camber SemiBold" pitchFamily="2" charset="0"/>
              </a:rPr>
              <a:t>Mreža</a:t>
            </a:r>
            <a:endParaRPr lang="en-US" sz="5500" b="1" dirty="0">
              <a:solidFill>
                <a:srgbClr val="201E1E"/>
              </a:solidFill>
              <a:latin typeface="Camber SemiBold" pitchFamily="2" charset="0"/>
            </a:endParaRPr>
          </a:p>
        </p:txBody>
      </p:sp>
      <p:grpSp>
        <p:nvGrpSpPr>
          <p:cNvPr id="8" name="Group 8"/>
          <p:cNvGrpSpPr/>
          <p:nvPr/>
        </p:nvGrpSpPr>
        <p:grpSpPr>
          <a:xfrm>
            <a:off x="4091802" y="3177702"/>
            <a:ext cx="897253" cy="872524"/>
            <a:chOff x="1154" y="0"/>
            <a:chExt cx="1196337" cy="1163366"/>
          </a:xfrm>
        </p:grpSpPr>
        <p:sp>
          <p:nvSpPr>
            <p:cNvPr id="9" name="Freeform 9"/>
            <p:cNvSpPr/>
            <p:nvPr/>
          </p:nvSpPr>
          <p:spPr>
            <a:xfrm>
              <a:off x="1154" y="0"/>
              <a:ext cx="1163366" cy="1163366"/>
            </a:xfrm>
            <a:custGeom>
              <a:avLst/>
              <a:gdLst/>
              <a:ahLst/>
              <a:cxnLst/>
              <a:rect l="l" t="t" r="r" b="b"/>
              <a:pathLst>
                <a:path w="1163366" h="1163366">
                  <a:moveTo>
                    <a:pt x="0" y="0"/>
                  </a:moveTo>
                  <a:lnTo>
                    <a:pt x="1163365" y="0"/>
                  </a:lnTo>
                  <a:lnTo>
                    <a:pt x="1163365" y="1163366"/>
                  </a:lnTo>
                  <a:lnTo>
                    <a:pt x="0" y="11633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0" name="TextBox 10"/>
            <p:cNvSpPr txBox="1"/>
            <p:nvPr/>
          </p:nvSpPr>
          <p:spPr>
            <a:xfrm>
              <a:off x="31818" y="329116"/>
              <a:ext cx="1165673" cy="564748"/>
            </a:xfrm>
            <a:prstGeom prst="rect">
              <a:avLst/>
            </a:prstGeom>
          </p:spPr>
          <p:txBody>
            <a:bodyPr lIns="0" tIns="0" rIns="0" bIns="0" rtlCol="0" anchor="t">
              <a:spAutoFit/>
            </a:bodyPr>
            <a:lstStyle/>
            <a:p>
              <a:pPr algn="ctr">
                <a:lnSpc>
                  <a:spcPts val="3429"/>
                </a:lnSpc>
                <a:spcBef>
                  <a:spcPct val="0"/>
                </a:spcBef>
              </a:pPr>
              <a:r>
                <a:rPr lang="en-US" sz="2449" dirty="0">
                  <a:solidFill>
                    <a:srgbClr val="FFFFFF"/>
                  </a:solidFill>
                  <a:latin typeface="Poppins Bold"/>
                </a:rPr>
                <a:t>01</a:t>
              </a:r>
            </a:p>
          </p:txBody>
        </p:sp>
      </p:grpSp>
      <p:grpSp>
        <p:nvGrpSpPr>
          <p:cNvPr id="11" name="Group 11"/>
          <p:cNvGrpSpPr/>
          <p:nvPr/>
        </p:nvGrpSpPr>
        <p:grpSpPr>
          <a:xfrm>
            <a:off x="4116206" y="5587309"/>
            <a:ext cx="885354" cy="872524"/>
            <a:chOff x="0" y="0"/>
            <a:chExt cx="1180473" cy="1163366"/>
          </a:xfrm>
        </p:grpSpPr>
        <p:sp>
          <p:nvSpPr>
            <p:cNvPr id="12" name="Freeform 12"/>
            <p:cNvSpPr/>
            <p:nvPr/>
          </p:nvSpPr>
          <p:spPr>
            <a:xfrm>
              <a:off x="17107" y="0"/>
              <a:ext cx="1163366" cy="1163366"/>
            </a:xfrm>
            <a:custGeom>
              <a:avLst/>
              <a:gdLst/>
              <a:ahLst/>
              <a:cxnLst/>
              <a:rect l="l" t="t" r="r" b="b"/>
              <a:pathLst>
                <a:path w="1163366" h="1163366">
                  <a:moveTo>
                    <a:pt x="0" y="0"/>
                  </a:moveTo>
                  <a:lnTo>
                    <a:pt x="1163366" y="0"/>
                  </a:lnTo>
                  <a:lnTo>
                    <a:pt x="1163366" y="1163366"/>
                  </a:lnTo>
                  <a:lnTo>
                    <a:pt x="0" y="11633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3" name="TextBox 13"/>
            <p:cNvSpPr txBox="1"/>
            <p:nvPr/>
          </p:nvSpPr>
          <p:spPr>
            <a:xfrm>
              <a:off x="0" y="367507"/>
              <a:ext cx="1165673" cy="564748"/>
            </a:xfrm>
            <a:prstGeom prst="rect">
              <a:avLst/>
            </a:prstGeom>
          </p:spPr>
          <p:txBody>
            <a:bodyPr lIns="0" tIns="0" rIns="0" bIns="0" rtlCol="0" anchor="t">
              <a:spAutoFit/>
            </a:bodyPr>
            <a:lstStyle/>
            <a:p>
              <a:pPr algn="ctr">
                <a:lnSpc>
                  <a:spcPts val="3429"/>
                </a:lnSpc>
                <a:spcBef>
                  <a:spcPct val="0"/>
                </a:spcBef>
              </a:pPr>
              <a:r>
                <a:rPr lang="en-US" sz="2449" dirty="0">
                  <a:solidFill>
                    <a:srgbClr val="FFFFFF"/>
                  </a:solidFill>
                  <a:latin typeface="Poppins Bold"/>
                </a:rPr>
                <a:t>02</a:t>
              </a:r>
            </a:p>
          </p:txBody>
        </p:sp>
      </p:grpSp>
      <p:sp>
        <p:nvSpPr>
          <p:cNvPr id="14" name="Freeform 14"/>
          <p:cNvSpPr/>
          <p:nvPr/>
        </p:nvSpPr>
        <p:spPr>
          <a:xfrm rot="-5400000">
            <a:off x="10951803" y="830213"/>
            <a:ext cx="1012238" cy="1177020"/>
          </a:xfrm>
          <a:custGeom>
            <a:avLst/>
            <a:gdLst/>
            <a:ahLst/>
            <a:cxnLst/>
            <a:rect l="l" t="t" r="r" b="b"/>
            <a:pathLst>
              <a:path w="1012238" h="1177020">
                <a:moveTo>
                  <a:pt x="0" y="0"/>
                </a:moveTo>
                <a:lnTo>
                  <a:pt x="1012238" y="0"/>
                </a:lnTo>
                <a:lnTo>
                  <a:pt x="1012238" y="1177021"/>
                </a:lnTo>
                <a:lnTo>
                  <a:pt x="0" y="117702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5" name="Freeform 15"/>
          <p:cNvSpPr/>
          <p:nvPr/>
        </p:nvSpPr>
        <p:spPr>
          <a:xfrm>
            <a:off x="551486" y="529091"/>
            <a:ext cx="725473" cy="131276"/>
          </a:xfrm>
          <a:custGeom>
            <a:avLst/>
            <a:gdLst/>
            <a:ahLst/>
            <a:cxnLst/>
            <a:rect l="l" t="t" r="r" b="b"/>
            <a:pathLst>
              <a:path w="725473" h="131276">
                <a:moveTo>
                  <a:pt x="0" y="0"/>
                </a:moveTo>
                <a:lnTo>
                  <a:pt x="725473" y="0"/>
                </a:lnTo>
                <a:lnTo>
                  <a:pt x="725473" y="131276"/>
                </a:lnTo>
                <a:lnTo>
                  <a:pt x="0" y="131276"/>
                </a:lnTo>
                <a:lnTo>
                  <a:pt x="0" y="0"/>
                </a:lnTo>
                <a:close/>
              </a:path>
            </a:pathLst>
          </a:custGeom>
          <a:blipFill>
            <a:blip r:embed="rId8"/>
            <a:stretch>
              <a:fillRect/>
            </a:stretch>
          </a:blipFill>
        </p:spPr>
      </p:sp>
      <p:sp>
        <p:nvSpPr>
          <p:cNvPr id="17" name="TextBox 17"/>
          <p:cNvSpPr txBox="1"/>
          <p:nvPr/>
        </p:nvSpPr>
        <p:spPr>
          <a:xfrm>
            <a:off x="5285736" y="3387269"/>
            <a:ext cx="5003892" cy="412164"/>
          </a:xfrm>
          <a:prstGeom prst="rect">
            <a:avLst/>
          </a:prstGeom>
        </p:spPr>
        <p:txBody>
          <a:bodyPr lIns="0" tIns="0" rIns="0" bIns="0" rtlCol="0" anchor="t">
            <a:spAutoFit/>
          </a:bodyPr>
          <a:lstStyle/>
          <a:p>
            <a:pPr>
              <a:lnSpc>
                <a:spcPts val="3359"/>
              </a:lnSpc>
              <a:spcBef>
                <a:spcPct val="0"/>
              </a:spcBef>
            </a:pPr>
            <a:r>
              <a:rPr lang="en-US" sz="2000" b="1" dirty="0" err="1">
                <a:solidFill>
                  <a:srgbClr val="201E1E"/>
                </a:solidFill>
                <a:latin typeface="Camber SemiBold" pitchFamily="2" charset="0"/>
              </a:rPr>
              <a:t>Implementacija</a:t>
            </a:r>
            <a:r>
              <a:rPr lang="en-US" sz="2000" b="1" dirty="0">
                <a:solidFill>
                  <a:srgbClr val="201E1E"/>
                </a:solidFill>
                <a:latin typeface="Camber SemiBold" pitchFamily="2" charset="0"/>
              </a:rPr>
              <a:t> AIOps </a:t>
            </a:r>
            <a:r>
              <a:rPr lang="en-US" sz="2000" b="1" dirty="0" err="1">
                <a:solidFill>
                  <a:srgbClr val="201E1E"/>
                </a:solidFill>
                <a:latin typeface="Camber SemiBold" pitchFamily="2" charset="0"/>
              </a:rPr>
              <a:t>sustava</a:t>
            </a:r>
            <a:endParaRPr lang="en-US" sz="2000" b="1" dirty="0">
              <a:solidFill>
                <a:srgbClr val="201E1E"/>
              </a:solidFill>
              <a:latin typeface="Camber SemiBold" pitchFamily="2" charset="0"/>
            </a:endParaRPr>
          </a:p>
        </p:txBody>
      </p:sp>
      <p:sp>
        <p:nvSpPr>
          <p:cNvPr id="18" name="TextBox 18"/>
          <p:cNvSpPr txBox="1"/>
          <p:nvPr/>
        </p:nvSpPr>
        <p:spPr>
          <a:xfrm>
            <a:off x="5285736" y="5796876"/>
            <a:ext cx="9420864" cy="412164"/>
          </a:xfrm>
          <a:prstGeom prst="rect">
            <a:avLst/>
          </a:prstGeom>
        </p:spPr>
        <p:txBody>
          <a:bodyPr wrap="square" lIns="0" tIns="0" rIns="0" bIns="0" rtlCol="0" anchor="t">
            <a:spAutoFit/>
          </a:bodyPr>
          <a:lstStyle/>
          <a:p>
            <a:pPr>
              <a:lnSpc>
                <a:spcPts val="3359"/>
              </a:lnSpc>
              <a:spcBef>
                <a:spcPct val="0"/>
              </a:spcBef>
            </a:pPr>
            <a:r>
              <a:rPr lang="en-US" sz="2000" b="1" dirty="0">
                <a:solidFill>
                  <a:srgbClr val="201E1E"/>
                </a:solidFill>
                <a:latin typeface="Camber SemiBold" pitchFamily="2" charset="0"/>
              </a:rPr>
              <a:t>AIOps </a:t>
            </a:r>
            <a:r>
              <a:rPr lang="en-US" sz="2000" b="1" dirty="0" err="1">
                <a:solidFill>
                  <a:srgbClr val="201E1E"/>
                </a:solidFill>
                <a:latin typeface="Camber SemiBold" pitchFamily="2" charset="0"/>
              </a:rPr>
              <a:t>sustav</a:t>
            </a:r>
            <a:r>
              <a:rPr lang="en-US" sz="2000" b="1" dirty="0">
                <a:solidFill>
                  <a:srgbClr val="201E1E"/>
                </a:solidFill>
                <a:latin typeface="Camber SemiBold" pitchFamily="2" charset="0"/>
              </a:rPr>
              <a:t> </a:t>
            </a:r>
            <a:r>
              <a:rPr lang="en-US" sz="2000" b="1" dirty="0" err="1">
                <a:solidFill>
                  <a:srgbClr val="201E1E"/>
                </a:solidFill>
                <a:latin typeface="Camber SemiBold" pitchFamily="2" charset="0"/>
              </a:rPr>
              <a:t>omogućava</a:t>
            </a:r>
            <a:r>
              <a:rPr lang="en-US" sz="2000" b="1" dirty="0">
                <a:solidFill>
                  <a:srgbClr val="201E1E"/>
                </a:solidFill>
                <a:latin typeface="Camber SemiBold" pitchFamily="2" charset="0"/>
              </a:rPr>
              <a:t> "zero-x" </a:t>
            </a:r>
            <a:r>
              <a:rPr lang="en-US" sz="2000" b="1" dirty="0" err="1">
                <a:solidFill>
                  <a:srgbClr val="201E1E"/>
                </a:solidFill>
                <a:latin typeface="Camber SemiBold" pitchFamily="2" charset="0"/>
              </a:rPr>
              <a:t>korisničko</a:t>
            </a:r>
            <a:r>
              <a:rPr lang="en-US" sz="2000" b="1" dirty="0">
                <a:solidFill>
                  <a:srgbClr val="201E1E"/>
                </a:solidFill>
                <a:latin typeface="Camber SemiBold" pitchFamily="2" charset="0"/>
              </a:rPr>
              <a:t> </a:t>
            </a:r>
            <a:r>
              <a:rPr lang="en-US" sz="2000" b="1" dirty="0" err="1">
                <a:solidFill>
                  <a:srgbClr val="201E1E"/>
                </a:solidFill>
                <a:latin typeface="Camber SemiBold" pitchFamily="2" charset="0"/>
              </a:rPr>
              <a:t>iskustvo</a:t>
            </a:r>
            <a:endParaRPr lang="en-US" sz="2000" b="1" dirty="0">
              <a:solidFill>
                <a:srgbClr val="201E1E"/>
              </a:solidFill>
              <a:latin typeface="Camber SemiBold" pitchFamily="2" charset="0"/>
            </a:endParaRPr>
          </a:p>
        </p:txBody>
      </p:sp>
      <p:sp>
        <p:nvSpPr>
          <p:cNvPr id="19" name="TextBox 19"/>
          <p:cNvSpPr txBox="1"/>
          <p:nvPr/>
        </p:nvSpPr>
        <p:spPr>
          <a:xfrm>
            <a:off x="5285736" y="3954959"/>
            <a:ext cx="9978734" cy="1163320"/>
          </a:xfrm>
          <a:prstGeom prst="rect">
            <a:avLst/>
          </a:prstGeom>
        </p:spPr>
        <p:txBody>
          <a:bodyPr lIns="0" tIns="0" rIns="0" bIns="0" rtlCol="0" anchor="t">
            <a:spAutoFit/>
          </a:bodyPr>
          <a:lstStyle/>
          <a:p>
            <a:pPr marL="474979" lvl="1" indent="-237490">
              <a:lnSpc>
                <a:spcPts val="3079"/>
              </a:lnSpc>
              <a:buFont typeface="Arial"/>
              <a:buChar char="•"/>
            </a:pPr>
            <a:r>
              <a:rPr lang="en-US" sz="2000">
                <a:solidFill>
                  <a:srgbClr val="201E1E"/>
                </a:solidFill>
                <a:latin typeface="Camber 3"/>
              </a:rPr>
              <a:t>Integracija strojnog učenja i umjetne inteligencije</a:t>
            </a:r>
          </a:p>
          <a:p>
            <a:pPr marL="474979" lvl="1" indent="-237490">
              <a:lnSpc>
                <a:spcPts val="3079"/>
              </a:lnSpc>
              <a:spcBef>
                <a:spcPct val="0"/>
              </a:spcBef>
              <a:buFont typeface="Arial"/>
              <a:buChar char="•"/>
            </a:pPr>
            <a:r>
              <a:rPr lang="en-US" sz="2000">
                <a:solidFill>
                  <a:srgbClr val="201E1E"/>
                </a:solidFill>
                <a:latin typeface="Camber 3"/>
              </a:rPr>
              <a:t>Automatizacija IT operativnih procesa (korelacija događaja u mreži, detekcija anomalija i uklanjanje smetnji) </a:t>
            </a:r>
          </a:p>
        </p:txBody>
      </p:sp>
      <p:sp>
        <p:nvSpPr>
          <p:cNvPr id="20" name="TextBox 20"/>
          <p:cNvSpPr txBox="1"/>
          <p:nvPr/>
        </p:nvSpPr>
        <p:spPr>
          <a:xfrm>
            <a:off x="5285737" y="6364567"/>
            <a:ext cx="8873228" cy="1553845"/>
          </a:xfrm>
          <a:prstGeom prst="rect">
            <a:avLst/>
          </a:prstGeom>
        </p:spPr>
        <p:txBody>
          <a:bodyPr wrap="square" lIns="0" tIns="0" rIns="0" bIns="0" rtlCol="0" anchor="t">
            <a:spAutoFit/>
          </a:bodyPr>
          <a:lstStyle/>
          <a:p>
            <a:pPr marL="474979" lvl="1" indent="-237490">
              <a:lnSpc>
                <a:spcPts val="3079"/>
              </a:lnSpc>
              <a:buFont typeface="Arial"/>
              <a:buChar char="•"/>
            </a:pPr>
            <a:r>
              <a:rPr lang="en-US" sz="2000" dirty="0" err="1">
                <a:solidFill>
                  <a:srgbClr val="201E1E"/>
                </a:solidFill>
                <a:latin typeface="Camber 3"/>
              </a:rPr>
              <a:t>Vrijeme</a:t>
            </a:r>
            <a:r>
              <a:rPr lang="en-US" sz="2000" dirty="0">
                <a:solidFill>
                  <a:srgbClr val="201E1E"/>
                </a:solidFill>
                <a:latin typeface="Camber 3"/>
              </a:rPr>
              <a:t> </a:t>
            </a:r>
            <a:r>
              <a:rPr lang="en-US" sz="2000" dirty="0" err="1">
                <a:solidFill>
                  <a:srgbClr val="201E1E"/>
                </a:solidFill>
                <a:latin typeface="Camber 3"/>
              </a:rPr>
              <a:t>čekanja</a:t>
            </a:r>
            <a:r>
              <a:rPr lang="en-US" sz="2000" dirty="0">
                <a:solidFill>
                  <a:srgbClr val="201E1E"/>
                </a:solidFill>
                <a:latin typeface="Camber 3"/>
              </a:rPr>
              <a:t> </a:t>
            </a:r>
            <a:r>
              <a:rPr lang="en-US" sz="2000" dirty="0" err="1">
                <a:solidFill>
                  <a:srgbClr val="201E1E"/>
                </a:solidFill>
                <a:latin typeface="Camber 3"/>
              </a:rPr>
              <a:t>korisnika</a:t>
            </a:r>
            <a:r>
              <a:rPr lang="en-US" sz="2000" dirty="0">
                <a:solidFill>
                  <a:srgbClr val="201E1E"/>
                </a:solidFill>
                <a:latin typeface="Camber 3"/>
              </a:rPr>
              <a:t> za </a:t>
            </a:r>
            <a:r>
              <a:rPr lang="en-US" sz="2000" dirty="0" err="1">
                <a:solidFill>
                  <a:srgbClr val="201E1E"/>
                </a:solidFill>
                <a:latin typeface="Camber 3"/>
              </a:rPr>
              <a:t>prijavu</a:t>
            </a:r>
            <a:r>
              <a:rPr lang="en-US" sz="2000" dirty="0">
                <a:solidFill>
                  <a:srgbClr val="201E1E"/>
                </a:solidFill>
                <a:latin typeface="Camber 3"/>
              </a:rPr>
              <a:t> </a:t>
            </a:r>
            <a:r>
              <a:rPr lang="en-US" sz="2000" dirty="0" err="1">
                <a:solidFill>
                  <a:srgbClr val="201E1E"/>
                </a:solidFill>
                <a:latin typeface="Camber 3"/>
              </a:rPr>
              <a:t>problema</a:t>
            </a:r>
            <a:r>
              <a:rPr lang="en-US" sz="2000" dirty="0">
                <a:solidFill>
                  <a:srgbClr val="201E1E"/>
                </a:solidFill>
                <a:latin typeface="Camber 3"/>
              </a:rPr>
              <a:t> se </a:t>
            </a:r>
            <a:r>
              <a:rPr lang="en-US" sz="2000" dirty="0" err="1">
                <a:solidFill>
                  <a:srgbClr val="201E1E"/>
                </a:solidFill>
                <a:latin typeface="Camber 3"/>
              </a:rPr>
              <a:t>skraćuje</a:t>
            </a:r>
            <a:r>
              <a:rPr lang="en-US" sz="2000" dirty="0">
                <a:solidFill>
                  <a:srgbClr val="201E1E"/>
                </a:solidFill>
                <a:latin typeface="Camber 3"/>
              </a:rPr>
              <a:t> (</a:t>
            </a:r>
            <a:r>
              <a:rPr lang="en-US" sz="2000" dirty="0">
                <a:solidFill>
                  <a:srgbClr val="01AC4D"/>
                </a:solidFill>
                <a:latin typeface="Camber 3"/>
              </a:rPr>
              <a:t>zero-wait</a:t>
            </a:r>
            <a:r>
              <a:rPr lang="en-US" sz="2000" dirty="0">
                <a:solidFill>
                  <a:srgbClr val="201E1E"/>
                </a:solidFill>
                <a:latin typeface="Camber 3"/>
              </a:rPr>
              <a:t>)</a:t>
            </a:r>
          </a:p>
          <a:p>
            <a:pPr marL="474979" lvl="1" indent="-237490">
              <a:lnSpc>
                <a:spcPts val="3079"/>
              </a:lnSpc>
              <a:buFont typeface="Arial"/>
              <a:buChar char="•"/>
            </a:pPr>
            <a:r>
              <a:rPr lang="en-US" sz="2000" dirty="0" err="1">
                <a:solidFill>
                  <a:srgbClr val="201E1E"/>
                </a:solidFill>
                <a:latin typeface="Camber 3"/>
              </a:rPr>
              <a:t>Vjerojatnost</a:t>
            </a:r>
            <a:r>
              <a:rPr lang="en-US" sz="2000" dirty="0">
                <a:solidFill>
                  <a:srgbClr val="201E1E"/>
                </a:solidFill>
                <a:latin typeface="Camber 3"/>
              </a:rPr>
              <a:t> </a:t>
            </a:r>
            <a:r>
              <a:rPr lang="en-US" sz="2000" dirty="0" err="1">
                <a:solidFill>
                  <a:srgbClr val="201E1E"/>
                </a:solidFill>
                <a:latin typeface="Camber 3"/>
              </a:rPr>
              <a:t>primjećivanja</a:t>
            </a:r>
            <a:r>
              <a:rPr lang="en-US" sz="2000" dirty="0">
                <a:solidFill>
                  <a:srgbClr val="201E1E"/>
                </a:solidFill>
                <a:latin typeface="Camber 3"/>
              </a:rPr>
              <a:t> </a:t>
            </a:r>
            <a:r>
              <a:rPr lang="en-US" sz="2000" dirty="0" err="1">
                <a:solidFill>
                  <a:srgbClr val="201E1E"/>
                </a:solidFill>
                <a:latin typeface="Camber 3"/>
              </a:rPr>
              <a:t>smetnje</a:t>
            </a:r>
            <a:r>
              <a:rPr lang="en-US" sz="2000" dirty="0">
                <a:solidFill>
                  <a:srgbClr val="201E1E"/>
                </a:solidFill>
                <a:latin typeface="Camber 3"/>
              </a:rPr>
              <a:t> </a:t>
            </a:r>
            <a:r>
              <a:rPr lang="en-US" sz="2000" dirty="0" err="1">
                <a:solidFill>
                  <a:srgbClr val="201E1E"/>
                </a:solidFill>
                <a:latin typeface="Camber 3"/>
              </a:rPr>
              <a:t>na</a:t>
            </a:r>
            <a:r>
              <a:rPr lang="en-US" sz="2000" dirty="0">
                <a:solidFill>
                  <a:srgbClr val="201E1E"/>
                </a:solidFill>
                <a:latin typeface="Camber 3"/>
              </a:rPr>
              <a:t> </a:t>
            </a:r>
            <a:r>
              <a:rPr lang="en-US" sz="2000" dirty="0" err="1">
                <a:solidFill>
                  <a:srgbClr val="201E1E"/>
                </a:solidFill>
                <a:latin typeface="Camber 3"/>
              </a:rPr>
              <a:t>korisničkoj</a:t>
            </a:r>
            <a:r>
              <a:rPr lang="en-US" sz="2000" dirty="0">
                <a:solidFill>
                  <a:srgbClr val="201E1E"/>
                </a:solidFill>
                <a:latin typeface="Camber 3"/>
              </a:rPr>
              <a:t> </a:t>
            </a:r>
            <a:r>
              <a:rPr lang="en-US" sz="2000" dirty="0" err="1">
                <a:solidFill>
                  <a:srgbClr val="201E1E"/>
                </a:solidFill>
                <a:latin typeface="Camber 3"/>
              </a:rPr>
              <a:t>strani</a:t>
            </a:r>
            <a:r>
              <a:rPr lang="en-US" sz="2000" dirty="0">
                <a:solidFill>
                  <a:srgbClr val="201E1E"/>
                </a:solidFill>
                <a:latin typeface="Camber 3"/>
              </a:rPr>
              <a:t> se </a:t>
            </a:r>
            <a:r>
              <a:rPr lang="en-US" sz="2000" dirty="0" err="1">
                <a:solidFill>
                  <a:srgbClr val="201E1E"/>
                </a:solidFill>
                <a:latin typeface="Camber 3"/>
              </a:rPr>
              <a:t>umanjuje</a:t>
            </a:r>
            <a:r>
              <a:rPr lang="en-US" sz="2000" dirty="0">
                <a:solidFill>
                  <a:srgbClr val="201E1E"/>
                </a:solidFill>
                <a:latin typeface="Camber 3"/>
              </a:rPr>
              <a:t>  (</a:t>
            </a:r>
            <a:r>
              <a:rPr lang="en-US" sz="2000" dirty="0">
                <a:solidFill>
                  <a:srgbClr val="01AC4D"/>
                </a:solidFill>
                <a:latin typeface="Camber 3"/>
              </a:rPr>
              <a:t>zero-trouble</a:t>
            </a:r>
            <a:r>
              <a:rPr lang="en-US" sz="2000" dirty="0">
                <a:solidFill>
                  <a:srgbClr val="201E1E"/>
                </a:solidFill>
                <a:latin typeface="Camber 3"/>
              </a:rPr>
              <a:t>) </a:t>
            </a:r>
          </a:p>
          <a:p>
            <a:pPr marL="474979" lvl="1" indent="-237490">
              <a:lnSpc>
                <a:spcPts val="3079"/>
              </a:lnSpc>
              <a:spcBef>
                <a:spcPct val="0"/>
              </a:spcBef>
              <a:buFont typeface="Arial"/>
              <a:buChar char="•"/>
            </a:pPr>
            <a:r>
              <a:rPr lang="en-US" sz="2000" dirty="0" err="1">
                <a:solidFill>
                  <a:srgbClr val="201E1E"/>
                </a:solidFill>
                <a:latin typeface="Camber 3"/>
              </a:rPr>
              <a:t>Smetnja</a:t>
            </a:r>
            <a:r>
              <a:rPr lang="en-US" sz="2000" dirty="0">
                <a:solidFill>
                  <a:srgbClr val="201E1E"/>
                </a:solidFill>
                <a:latin typeface="Camber 3"/>
              </a:rPr>
              <a:t> se </a:t>
            </a:r>
            <a:r>
              <a:rPr lang="en-US" sz="2000" dirty="0" err="1">
                <a:solidFill>
                  <a:srgbClr val="201E1E"/>
                </a:solidFill>
                <a:latin typeface="Camber 3"/>
              </a:rPr>
              <a:t>uklanja</a:t>
            </a:r>
            <a:r>
              <a:rPr lang="en-US" sz="2000" dirty="0">
                <a:solidFill>
                  <a:srgbClr val="201E1E"/>
                </a:solidFill>
                <a:latin typeface="Camber 3"/>
              </a:rPr>
              <a:t> bez </a:t>
            </a:r>
            <a:r>
              <a:rPr lang="en-US" sz="2000" dirty="0" err="1">
                <a:solidFill>
                  <a:srgbClr val="201E1E"/>
                </a:solidFill>
                <a:latin typeface="Camber 3"/>
              </a:rPr>
              <a:t>intervencije</a:t>
            </a:r>
            <a:r>
              <a:rPr lang="en-US" sz="2000" dirty="0">
                <a:solidFill>
                  <a:srgbClr val="201E1E"/>
                </a:solidFill>
                <a:latin typeface="Camber 3"/>
              </a:rPr>
              <a:t> </a:t>
            </a:r>
            <a:r>
              <a:rPr lang="en-US" sz="2000" dirty="0" err="1">
                <a:solidFill>
                  <a:srgbClr val="201E1E"/>
                </a:solidFill>
                <a:latin typeface="Camber 3"/>
              </a:rPr>
              <a:t>krajnjeg</a:t>
            </a:r>
            <a:r>
              <a:rPr lang="en-US" sz="2000" dirty="0">
                <a:solidFill>
                  <a:srgbClr val="201E1E"/>
                </a:solidFill>
                <a:latin typeface="Camber 3"/>
              </a:rPr>
              <a:t> </a:t>
            </a:r>
            <a:r>
              <a:rPr lang="en-US" sz="2000" dirty="0" err="1">
                <a:solidFill>
                  <a:srgbClr val="201E1E"/>
                </a:solidFill>
                <a:latin typeface="Camber 3"/>
              </a:rPr>
              <a:t>korisnika</a:t>
            </a:r>
            <a:r>
              <a:rPr lang="en-US" sz="2000" dirty="0">
                <a:solidFill>
                  <a:srgbClr val="201E1E"/>
                </a:solidFill>
                <a:latin typeface="Camber 3"/>
              </a:rPr>
              <a:t> (</a:t>
            </a:r>
            <a:r>
              <a:rPr lang="en-US" sz="2000" dirty="0">
                <a:solidFill>
                  <a:srgbClr val="01AC4D"/>
                </a:solidFill>
                <a:latin typeface="Camber 3"/>
              </a:rPr>
              <a:t>zero-touch</a:t>
            </a:r>
            <a:r>
              <a:rPr lang="en-US" sz="2000" dirty="0">
                <a:solidFill>
                  <a:srgbClr val="201E1E"/>
                </a:solidFill>
                <a:latin typeface="Camber 3"/>
              </a:rPr>
              <a:t>)</a:t>
            </a:r>
          </a:p>
        </p:txBody>
      </p:sp>
      <p:sp>
        <p:nvSpPr>
          <p:cNvPr id="16" name="TextBox 19">
            <a:extLst>
              <a:ext uri="{FF2B5EF4-FFF2-40B4-BE49-F238E27FC236}">
                <a16:creationId xmlns:a16="http://schemas.microsoft.com/office/drawing/2014/main" id="{C5326904-6D9C-4BE2-3D1C-30480D0B1948}"/>
              </a:ext>
            </a:extLst>
          </p:cNvPr>
          <p:cNvSpPr txBox="1"/>
          <p:nvPr/>
        </p:nvSpPr>
        <p:spPr>
          <a:xfrm>
            <a:off x="16519189" y="9541727"/>
            <a:ext cx="749636" cy="207645"/>
          </a:xfrm>
          <a:prstGeom prst="rect">
            <a:avLst/>
          </a:prstGeom>
        </p:spPr>
        <p:txBody>
          <a:bodyPr lIns="0" tIns="0" rIns="0" bIns="0" rtlCol="0" anchor="t">
            <a:spAutoFit/>
          </a:bodyPr>
          <a:lstStyle/>
          <a:p>
            <a:pPr algn="r">
              <a:lnSpc>
                <a:spcPts val="1680"/>
              </a:lnSpc>
              <a:spcBef>
                <a:spcPct val="0"/>
              </a:spcBef>
            </a:pPr>
            <a:r>
              <a:rPr lang="en-US" sz="1200" dirty="0" err="1">
                <a:solidFill>
                  <a:srgbClr val="201E1E"/>
                </a:solidFill>
                <a:latin typeface="Poppins"/>
              </a:rPr>
              <a:t>Stranica</a:t>
            </a:r>
            <a:endParaRPr lang="en-US" sz="1200" dirty="0">
              <a:solidFill>
                <a:srgbClr val="201E1E"/>
              </a:solidFill>
              <a:latin typeface="Poppins"/>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4055312"/>
            <a:ext cx="3873807" cy="2176375"/>
          </a:xfrm>
          <a:custGeom>
            <a:avLst/>
            <a:gdLst/>
            <a:ahLst/>
            <a:cxnLst/>
            <a:rect l="l" t="t" r="r" b="b"/>
            <a:pathLst>
              <a:path w="3873807" h="2176375">
                <a:moveTo>
                  <a:pt x="0" y="0"/>
                </a:moveTo>
                <a:lnTo>
                  <a:pt x="3873807" y="0"/>
                </a:lnTo>
                <a:lnTo>
                  <a:pt x="3873807" y="2176376"/>
                </a:lnTo>
                <a:lnTo>
                  <a:pt x="0" y="217637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4414193" y="4055312"/>
            <a:ext cx="3873807" cy="2176375"/>
          </a:xfrm>
          <a:custGeom>
            <a:avLst/>
            <a:gdLst/>
            <a:ahLst/>
            <a:cxnLst/>
            <a:rect l="l" t="t" r="r" b="b"/>
            <a:pathLst>
              <a:path w="3873807" h="2176375">
                <a:moveTo>
                  <a:pt x="0" y="0"/>
                </a:moveTo>
                <a:lnTo>
                  <a:pt x="3873807" y="0"/>
                </a:lnTo>
                <a:lnTo>
                  <a:pt x="3873807" y="2176376"/>
                </a:lnTo>
                <a:lnTo>
                  <a:pt x="0" y="217637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8487485" y="2415041"/>
            <a:ext cx="1313031" cy="148014"/>
          </a:xfrm>
          <a:custGeom>
            <a:avLst/>
            <a:gdLst/>
            <a:ahLst/>
            <a:cxnLst/>
            <a:rect l="l" t="t" r="r" b="b"/>
            <a:pathLst>
              <a:path w="1313031" h="148014">
                <a:moveTo>
                  <a:pt x="0" y="0"/>
                </a:moveTo>
                <a:lnTo>
                  <a:pt x="1313030" y="0"/>
                </a:lnTo>
                <a:lnTo>
                  <a:pt x="1313030" y="148015"/>
                </a:lnTo>
                <a:lnTo>
                  <a:pt x="0" y="14801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2658816" y="2436062"/>
            <a:ext cx="12970368" cy="2889457"/>
          </a:xfrm>
          <a:custGeom>
            <a:avLst/>
            <a:gdLst/>
            <a:ahLst/>
            <a:cxnLst/>
            <a:rect l="l" t="t" r="r" b="b"/>
            <a:pathLst>
              <a:path w="12970368" h="2889457">
                <a:moveTo>
                  <a:pt x="0" y="0"/>
                </a:moveTo>
                <a:lnTo>
                  <a:pt x="12970368" y="0"/>
                </a:lnTo>
                <a:lnTo>
                  <a:pt x="12970368" y="2889457"/>
                </a:lnTo>
                <a:lnTo>
                  <a:pt x="0" y="2889457"/>
                </a:lnTo>
                <a:lnTo>
                  <a:pt x="0" y="0"/>
                </a:lnTo>
                <a:close/>
              </a:path>
            </a:pathLst>
          </a:custGeom>
          <a:blipFill>
            <a:blip r:embed="rId6">
              <a:alphaModFix amt="50000"/>
            </a:blip>
            <a:stretch>
              <a:fillRect l="-688"/>
            </a:stretch>
          </a:blipFill>
        </p:spPr>
      </p:sp>
      <p:sp>
        <p:nvSpPr>
          <p:cNvPr id="6" name="Freeform 6"/>
          <p:cNvSpPr/>
          <p:nvPr/>
        </p:nvSpPr>
        <p:spPr>
          <a:xfrm>
            <a:off x="2658816" y="5238750"/>
            <a:ext cx="12970368" cy="2889457"/>
          </a:xfrm>
          <a:custGeom>
            <a:avLst/>
            <a:gdLst/>
            <a:ahLst/>
            <a:cxnLst/>
            <a:rect l="l" t="t" r="r" b="b"/>
            <a:pathLst>
              <a:path w="12970368" h="2889457">
                <a:moveTo>
                  <a:pt x="0" y="0"/>
                </a:moveTo>
                <a:lnTo>
                  <a:pt x="12970368" y="0"/>
                </a:lnTo>
                <a:lnTo>
                  <a:pt x="12970368" y="2889457"/>
                </a:lnTo>
                <a:lnTo>
                  <a:pt x="0" y="2889457"/>
                </a:lnTo>
                <a:lnTo>
                  <a:pt x="0" y="0"/>
                </a:lnTo>
                <a:close/>
              </a:path>
            </a:pathLst>
          </a:custGeom>
          <a:blipFill>
            <a:blip r:embed="rId6">
              <a:alphaModFix amt="50000"/>
            </a:blip>
            <a:stretch>
              <a:fillRect l="-688"/>
            </a:stretch>
          </a:blipFill>
        </p:spPr>
      </p:sp>
      <p:grpSp>
        <p:nvGrpSpPr>
          <p:cNvPr id="7" name="Group 7"/>
          <p:cNvGrpSpPr/>
          <p:nvPr/>
        </p:nvGrpSpPr>
        <p:grpSpPr>
          <a:xfrm>
            <a:off x="2956929" y="2934375"/>
            <a:ext cx="12374142" cy="4418249"/>
            <a:chOff x="0" y="0"/>
            <a:chExt cx="3259033" cy="1163654"/>
          </a:xfrm>
        </p:grpSpPr>
        <p:sp>
          <p:nvSpPr>
            <p:cNvPr id="8" name="Freeform 8"/>
            <p:cNvSpPr/>
            <p:nvPr/>
          </p:nvSpPr>
          <p:spPr>
            <a:xfrm>
              <a:off x="0" y="0"/>
              <a:ext cx="3259033" cy="1163654"/>
            </a:xfrm>
            <a:custGeom>
              <a:avLst/>
              <a:gdLst/>
              <a:ahLst/>
              <a:cxnLst/>
              <a:rect l="l" t="t" r="r" b="b"/>
              <a:pathLst>
                <a:path w="3259033" h="1163654">
                  <a:moveTo>
                    <a:pt x="0" y="0"/>
                  </a:moveTo>
                  <a:lnTo>
                    <a:pt x="3259033" y="0"/>
                  </a:lnTo>
                  <a:lnTo>
                    <a:pt x="3259033" y="1163654"/>
                  </a:lnTo>
                  <a:lnTo>
                    <a:pt x="0" y="1163654"/>
                  </a:lnTo>
                  <a:close/>
                </a:path>
              </a:pathLst>
            </a:custGeom>
            <a:solidFill>
              <a:srgbClr val="FFFFFF"/>
            </a:solidFill>
          </p:spPr>
        </p:sp>
        <p:sp>
          <p:nvSpPr>
            <p:cNvPr id="9" name="TextBox 9"/>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a:off x="3191608" y="3154604"/>
            <a:ext cx="11904784" cy="3977792"/>
            <a:chOff x="0" y="0"/>
            <a:chExt cx="15873046" cy="5303723"/>
          </a:xfrm>
        </p:grpSpPr>
        <p:pic>
          <p:nvPicPr>
            <p:cNvPr id="11" name="Picture 11"/>
            <p:cNvPicPr>
              <a:picLocks noChangeAspect="1"/>
            </p:cNvPicPr>
            <p:nvPr/>
          </p:nvPicPr>
          <p:blipFill>
            <a:blip r:embed="rId7"/>
            <a:srcRect t="8888" b="43884"/>
            <a:stretch>
              <a:fillRect/>
            </a:stretch>
          </p:blipFill>
          <p:spPr>
            <a:xfrm>
              <a:off x="0" y="0"/>
              <a:ext cx="15873046" cy="5303723"/>
            </a:xfrm>
            <a:prstGeom prst="rect">
              <a:avLst/>
            </a:prstGeom>
          </p:spPr>
        </p:pic>
      </p:grpSp>
      <p:sp>
        <p:nvSpPr>
          <p:cNvPr id="12" name="Freeform 12"/>
          <p:cNvSpPr/>
          <p:nvPr/>
        </p:nvSpPr>
        <p:spPr>
          <a:xfrm rot="-5400000">
            <a:off x="15386943" y="1504903"/>
            <a:ext cx="686428" cy="798172"/>
          </a:xfrm>
          <a:custGeom>
            <a:avLst/>
            <a:gdLst/>
            <a:ahLst/>
            <a:cxnLst/>
            <a:rect l="l" t="t" r="r" b="b"/>
            <a:pathLst>
              <a:path w="686428" h="798172">
                <a:moveTo>
                  <a:pt x="0" y="0"/>
                </a:moveTo>
                <a:lnTo>
                  <a:pt x="686428" y="0"/>
                </a:lnTo>
                <a:lnTo>
                  <a:pt x="686428" y="798173"/>
                </a:lnTo>
                <a:lnTo>
                  <a:pt x="0" y="79817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3" name="Freeform 13"/>
          <p:cNvSpPr/>
          <p:nvPr/>
        </p:nvSpPr>
        <p:spPr>
          <a:xfrm rot="-5400000">
            <a:off x="2214629" y="1504903"/>
            <a:ext cx="686428" cy="798172"/>
          </a:xfrm>
          <a:custGeom>
            <a:avLst/>
            <a:gdLst/>
            <a:ahLst/>
            <a:cxnLst/>
            <a:rect l="l" t="t" r="r" b="b"/>
            <a:pathLst>
              <a:path w="686428" h="798172">
                <a:moveTo>
                  <a:pt x="0" y="0"/>
                </a:moveTo>
                <a:lnTo>
                  <a:pt x="686428" y="0"/>
                </a:lnTo>
                <a:lnTo>
                  <a:pt x="686428" y="798173"/>
                </a:lnTo>
                <a:lnTo>
                  <a:pt x="0" y="79817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nvGrpSpPr>
          <p:cNvPr id="14" name="Group 14"/>
          <p:cNvGrpSpPr/>
          <p:nvPr/>
        </p:nvGrpSpPr>
        <p:grpSpPr>
          <a:xfrm>
            <a:off x="17362952" y="9472201"/>
            <a:ext cx="394956" cy="394174"/>
            <a:chOff x="0" y="0"/>
            <a:chExt cx="526608" cy="525565"/>
          </a:xfrm>
        </p:grpSpPr>
        <p:sp>
          <p:nvSpPr>
            <p:cNvPr id="15" name="Freeform 15"/>
            <p:cNvSpPr/>
            <p:nvPr/>
          </p:nvSpPr>
          <p:spPr>
            <a:xfrm>
              <a:off x="521" y="0"/>
              <a:ext cx="525565" cy="525565"/>
            </a:xfrm>
            <a:custGeom>
              <a:avLst/>
              <a:gdLst/>
              <a:ahLst/>
              <a:cxnLst/>
              <a:rect l="l" t="t" r="r" b="b"/>
              <a:pathLst>
                <a:path w="525565" h="525565">
                  <a:moveTo>
                    <a:pt x="0" y="0"/>
                  </a:moveTo>
                  <a:lnTo>
                    <a:pt x="525565" y="0"/>
                  </a:lnTo>
                  <a:lnTo>
                    <a:pt x="525565" y="525565"/>
                  </a:lnTo>
                  <a:lnTo>
                    <a:pt x="0" y="52556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6" name="TextBox 16"/>
            <p:cNvSpPr txBox="1"/>
            <p:nvPr/>
          </p:nvSpPr>
          <p:spPr>
            <a:xfrm>
              <a:off x="0" y="116065"/>
              <a:ext cx="526608" cy="258808"/>
            </a:xfrm>
            <a:prstGeom prst="rect">
              <a:avLst/>
            </a:prstGeom>
          </p:spPr>
          <p:txBody>
            <a:bodyPr lIns="0" tIns="0" rIns="0" bIns="0" rtlCol="0" anchor="t">
              <a:spAutoFit/>
            </a:bodyPr>
            <a:lstStyle/>
            <a:p>
              <a:pPr algn="ctr">
                <a:lnSpc>
                  <a:spcPts val="1549"/>
                </a:lnSpc>
                <a:spcBef>
                  <a:spcPct val="0"/>
                </a:spcBef>
              </a:pPr>
              <a:r>
                <a:rPr lang="en-US" sz="1106" dirty="0">
                  <a:solidFill>
                    <a:srgbClr val="FFFFFF"/>
                  </a:solidFill>
                  <a:latin typeface="Poppins Bold"/>
                </a:rPr>
                <a:t>18</a:t>
              </a:r>
            </a:p>
          </p:txBody>
        </p:sp>
      </p:grpSp>
      <p:sp>
        <p:nvSpPr>
          <p:cNvPr id="17" name="Freeform 17"/>
          <p:cNvSpPr/>
          <p:nvPr/>
        </p:nvSpPr>
        <p:spPr>
          <a:xfrm>
            <a:off x="551486" y="529091"/>
            <a:ext cx="725473" cy="131276"/>
          </a:xfrm>
          <a:custGeom>
            <a:avLst/>
            <a:gdLst/>
            <a:ahLst/>
            <a:cxnLst/>
            <a:rect l="l" t="t" r="r" b="b"/>
            <a:pathLst>
              <a:path w="725473" h="131276">
                <a:moveTo>
                  <a:pt x="0" y="0"/>
                </a:moveTo>
                <a:lnTo>
                  <a:pt x="725473" y="0"/>
                </a:lnTo>
                <a:lnTo>
                  <a:pt x="725473" y="131276"/>
                </a:lnTo>
                <a:lnTo>
                  <a:pt x="0" y="131276"/>
                </a:lnTo>
                <a:lnTo>
                  <a:pt x="0" y="0"/>
                </a:lnTo>
                <a:close/>
              </a:path>
            </a:pathLst>
          </a:custGeom>
          <a:blipFill>
            <a:blip r:embed="rId12"/>
            <a:stretch>
              <a:fillRect/>
            </a:stretch>
          </a:blipFill>
        </p:spPr>
      </p:sp>
      <p:sp>
        <p:nvSpPr>
          <p:cNvPr id="18" name="TextBox 18"/>
          <p:cNvSpPr txBox="1"/>
          <p:nvPr/>
        </p:nvSpPr>
        <p:spPr>
          <a:xfrm>
            <a:off x="1936904" y="1369106"/>
            <a:ext cx="14414193" cy="774700"/>
          </a:xfrm>
          <a:prstGeom prst="rect">
            <a:avLst/>
          </a:prstGeom>
        </p:spPr>
        <p:txBody>
          <a:bodyPr lIns="0" tIns="0" rIns="0" bIns="0" rtlCol="0" anchor="t">
            <a:spAutoFit/>
          </a:bodyPr>
          <a:lstStyle/>
          <a:p>
            <a:pPr algn="ctr">
              <a:lnSpc>
                <a:spcPts val="6050"/>
              </a:lnSpc>
            </a:pPr>
            <a:r>
              <a:rPr lang="en-US" sz="5500" b="1" dirty="0">
                <a:solidFill>
                  <a:srgbClr val="201E1E"/>
                </a:solidFill>
                <a:latin typeface="Camber SemiBold" pitchFamily="2" charset="0"/>
              </a:rPr>
              <a:t>CISOO</a:t>
            </a:r>
          </a:p>
        </p:txBody>
      </p:sp>
      <p:sp>
        <p:nvSpPr>
          <p:cNvPr id="19" name="TextBox 19"/>
          <p:cNvSpPr txBox="1"/>
          <p:nvPr/>
        </p:nvSpPr>
        <p:spPr>
          <a:xfrm>
            <a:off x="1936904" y="7814517"/>
            <a:ext cx="14414193" cy="438150"/>
          </a:xfrm>
          <a:prstGeom prst="rect">
            <a:avLst/>
          </a:prstGeom>
        </p:spPr>
        <p:txBody>
          <a:bodyPr lIns="0" tIns="0" rIns="0" bIns="0" rtlCol="0" anchor="t">
            <a:spAutoFit/>
          </a:bodyPr>
          <a:lstStyle/>
          <a:p>
            <a:pPr algn="ctr">
              <a:lnSpc>
                <a:spcPts val="3300"/>
              </a:lnSpc>
            </a:pPr>
            <a:r>
              <a:rPr lang="en-US" sz="3000" dirty="0" err="1">
                <a:solidFill>
                  <a:srgbClr val="201E1E"/>
                </a:solidFill>
                <a:latin typeface="Camber 2"/>
              </a:rPr>
              <a:t>Cjelovita</a:t>
            </a:r>
            <a:r>
              <a:rPr lang="en-US" sz="3000" dirty="0">
                <a:solidFill>
                  <a:srgbClr val="201E1E"/>
                </a:solidFill>
                <a:latin typeface="Camber 2"/>
              </a:rPr>
              <a:t> </a:t>
            </a:r>
            <a:r>
              <a:rPr lang="en-US" sz="3000" dirty="0" err="1">
                <a:solidFill>
                  <a:srgbClr val="201E1E"/>
                </a:solidFill>
                <a:latin typeface="Camber 2"/>
              </a:rPr>
              <a:t>Informatizacija</a:t>
            </a:r>
            <a:r>
              <a:rPr lang="en-US" sz="3000" dirty="0">
                <a:solidFill>
                  <a:srgbClr val="201E1E"/>
                </a:solidFill>
                <a:latin typeface="Camber 2"/>
              </a:rPr>
              <a:t> </a:t>
            </a:r>
            <a:r>
              <a:rPr lang="en-US" sz="3000" dirty="0" err="1">
                <a:solidFill>
                  <a:srgbClr val="201E1E"/>
                </a:solidFill>
                <a:latin typeface="Camber 2"/>
              </a:rPr>
              <a:t>Sustava</a:t>
            </a:r>
            <a:r>
              <a:rPr lang="en-US" sz="3000" dirty="0">
                <a:solidFill>
                  <a:srgbClr val="201E1E"/>
                </a:solidFill>
                <a:latin typeface="Camber 2"/>
              </a:rPr>
              <a:t> </a:t>
            </a:r>
            <a:r>
              <a:rPr lang="en-US" sz="3000" dirty="0" err="1">
                <a:solidFill>
                  <a:srgbClr val="201E1E"/>
                </a:solidFill>
                <a:latin typeface="Camber 2"/>
              </a:rPr>
              <a:t>Odgoja</a:t>
            </a:r>
            <a:r>
              <a:rPr lang="en-US" sz="3000" dirty="0">
                <a:solidFill>
                  <a:srgbClr val="201E1E"/>
                </a:solidFill>
                <a:latin typeface="Camber 2"/>
              </a:rPr>
              <a:t> </a:t>
            </a:r>
            <a:r>
              <a:rPr lang="en-US" sz="3000" dirty="0" err="1">
                <a:solidFill>
                  <a:srgbClr val="201E1E"/>
                </a:solidFill>
                <a:latin typeface="Camber 2"/>
              </a:rPr>
              <a:t>i</a:t>
            </a:r>
            <a:r>
              <a:rPr lang="en-US" sz="3000" dirty="0">
                <a:solidFill>
                  <a:srgbClr val="201E1E"/>
                </a:solidFill>
                <a:latin typeface="Camber 2"/>
              </a:rPr>
              <a:t> </a:t>
            </a:r>
            <a:r>
              <a:rPr lang="en-US" sz="3000" dirty="0" err="1">
                <a:solidFill>
                  <a:srgbClr val="201E1E"/>
                </a:solidFill>
                <a:latin typeface="Camber 2"/>
              </a:rPr>
              <a:t>Obrazovanja</a:t>
            </a:r>
            <a:endParaRPr lang="en-US" sz="3000" dirty="0">
              <a:solidFill>
                <a:srgbClr val="201E1E"/>
              </a:solidFill>
              <a:latin typeface="Camber 2"/>
            </a:endParaRPr>
          </a:p>
        </p:txBody>
      </p:sp>
      <p:sp>
        <p:nvSpPr>
          <p:cNvPr id="20" name="TextBox 20"/>
          <p:cNvSpPr txBox="1"/>
          <p:nvPr/>
        </p:nvSpPr>
        <p:spPr>
          <a:xfrm>
            <a:off x="16519189" y="9541727"/>
            <a:ext cx="749636" cy="207645"/>
          </a:xfrm>
          <a:prstGeom prst="rect">
            <a:avLst/>
          </a:prstGeom>
        </p:spPr>
        <p:txBody>
          <a:bodyPr lIns="0" tIns="0" rIns="0" bIns="0" rtlCol="0" anchor="t">
            <a:spAutoFit/>
          </a:bodyPr>
          <a:lstStyle/>
          <a:p>
            <a:pPr algn="r">
              <a:lnSpc>
                <a:spcPts val="1680"/>
              </a:lnSpc>
              <a:spcBef>
                <a:spcPct val="0"/>
              </a:spcBef>
            </a:pPr>
            <a:r>
              <a:rPr lang="en-US" sz="1200">
                <a:solidFill>
                  <a:srgbClr val="201E1E"/>
                </a:solidFill>
                <a:latin typeface="Poppins"/>
              </a:rPr>
              <a:t>Stranica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logo with a circle and a circle with a star&#10;&#10;Description automatically generated with medium confidence">
            <a:extLst>
              <a:ext uri="{FF2B5EF4-FFF2-40B4-BE49-F238E27FC236}">
                <a16:creationId xmlns:a16="http://schemas.microsoft.com/office/drawing/2014/main" id="{1601EB09-7AA5-10F9-799E-BE2AEB774283}"/>
              </a:ext>
            </a:extLst>
          </p:cNvPr>
          <p:cNvPicPr>
            <a:picLocks/>
          </p:cNvPicPr>
          <p:nvPr/>
        </p:nvPicPr>
        <p:blipFill rotWithShape="1">
          <a:blip r:embed="rId3">
            <a:extLst>
              <a:ext uri="{28A0092B-C50C-407E-A947-70E740481C1C}">
                <a14:useLocalDpi xmlns:a14="http://schemas.microsoft.com/office/drawing/2010/main" val="0"/>
              </a:ext>
            </a:extLst>
          </a:blip>
          <a:srcRect l="819" b="1087"/>
          <a:stretch/>
        </p:blipFill>
        <p:spPr>
          <a:xfrm>
            <a:off x="0" y="-114300"/>
            <a:ext cx="18440400" cy="10401300"/>
          </a:xfrm>
          <a:prstGeom prst="rect">
            <a:avLst/>
          </a:prstGeom>
        </p:spPr>
      </p:pic>
    </p:spTree>
    <p:extLst>
      <p:ext uri="{BB962C8B-B14F-4D97-AF65-F5344CB8AC3E}">
        <p14:creationId xmlns:p14="http://schemas.microsoft.com/office/powerpoint/2010/main" val="28177068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554004" y="-190500"/>
            <a:ext cx="13179991" cy="13179991"/>
          </a:xfrm>
          <a:custGeom>
            <a:avLst/>
            <a:gdLst/>
            <a:ahLst/>
            <a:cxnLst/>
            <a:rect l="l" t="t" r="r" b="b"/>
            <a:pathLst>
              <a:path w="13179991" h="13179991">
                <a:moveTo>
                  <a:pt x="0" y="0"/>
                </a:moveTo>
                <a:lnTo>
                  <a:pt x="13179990" y="0"/>
                </a:lnTo>
                <a:lnTo>
                  <a:pt x="13179990" y="13179990"/>
                </a:lnTo>
                <a:lnTo>
                  <a:pt x="0" y="1317999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a:off x="478909" y="2901079"/>
            <a:ext cx="4484841" cy="4484841"/>
          </a:xfrm>
          <a:custGeom>
            <a:avLst/>
            <a:gdLst/>
            <a:ahLst/>
            <a:cxnLst/>
            <a:rect l="l" t="t" r="r" b="b"/>
            <a:pathLst>
              <a:path w="4484841" h="4484841">
                <a:moveTo>
                  <a:pt x="0" y="0"/>
                </a:moveTo>
                <a:lnTo>
                  <a:pt x="4484842" y="0"/>
                </a:lnTo>
                <a:lnTo>
                  <a:pt x="4484842" y="4484842"/>
                </a:lnTo>
                <a:lnTo>
                  <a:pt x="0" y="448484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4" name="Group 4"/>
          <p:cNvGrpSpPr>
            <a:grpSpLocks noChangeAspect="1"/>
          </p:cNvGrpSpPr>
          <p:nvPr/>
        </p:nvGrpSpPr>
        <p:grpSpPr>
          <a:xfrm>
            <a:off x="557702" y="3078399"/>
            <a:ext cx="4327257" cy="4130202"/>
            <a:chOff x="-156811" y="-5088"/>
            <a:chExt cx="6663624" cy="6360176"/>
          </a:xfrm>
        </p:grpSpPr>
        <p:sp>
          <p:nvSpPr>
            <p:cNvPr id="5" name="Freeform 5"/>
            <p:cNvSpPr/>
            <p:nvPr/>
          </p:nvSpPr>
          <p:spPr>
            <a:xfrm>
              <a:off x="-156812" y="-5088"/>
              <a:ext cx="6663624" cy="6360176"/>
            </a:xfrm>
            <a:custGeom>
              <a:avLst/>
              <a:gdLst/>
              <a:ahLst/>
              <a:cxnLst/>
              <a:rect l="l" t="t" r="r" b="b"/>
              <a:pathLst>
                <a:path w="6663624" h="6360176">
                  <a:moveTo>
                    <a:pt x="3331812" y="5088"/>
                  </a:moveTo>
                  <a:lnTo>
                    <a:pt x="3331812" y="5088"/>
                  </a:lnTo>
                  <a:cubicBezTo>
                    <a:pt x="2194111" y="0"/>
                    <a:pt x="1140649" y="604036"/>
                    <a:pt x="570324" y="1588475"/>
                  </a:cubicBezTo>
                  <a:cubicBezTo>
                    <a:pt x="0" y="2572913"/>
                    <a:pt x="0" y="3787263"/>
                    <a:pt x="570324" y="4771701"/>
                  </a:cubicBezTo>
                  <a:cubicBezTo>
                    <a:pt x="1140649" y="5756140"/>
                    <a:pt x="2194111" y="6360176"/>
                    <a:pt x="3331812" y="6355088"/>
                  </a:cubicBezTo>
                  <a:cubicBezTo>
                    <a:pt x="4469513" y="6360176"/>
                    <a:pt x="5522976" y="5756140"/>
                    <a:pt x="6093300" y="4771701"/>
                  </a:cubicBezTo>
                  <a:cubicBezTo>
                    <a:pt x="6663624" y="3787263"/>
                    <a:pt x="6663624" y="2572913"/>
                    <a:pt x="6093300" y="1588475"/>
                  </a:cubicBezTo>
                  <a:cubicBezTo>
                    <a:pt x="5522976" y="604036"/>
                    <a:pt x="4469513" y="0"/>
                    <a:pt x="3331812" y="5088"/>
                  </a:cubicBezTo>
                  <a:close/>
                </a:path>
              </a:pathLst>
            </a:custGeom>
            <a:solidFill>
              <a:srgbClr val="FFFFFF"/>
            </a:solidFill>
          </p:spPr>
        </p:sp>
        <p:sp>
          <p:nvSpPr>
            <p:cNvPr id="6" name="Freeform 6"/>
            <p:cNvSpPr/>
            <p:nvPr/>
          </p:nvSpPr>
          <p:spPr>
            <a:xfrm>
              <a:off x="400267" y="526623"/>
              <a:ext cx="5549466" cy="5296755"/>
            </a:xfrm>
            <a:custGeom>
              <a:avLst/>
              <a:gdLst/>
              <a:ahLst/>
              <a:cxnLst/>
              <a:rect l="l" t="t" r="r" b="b"/>
              <a:pathLst>
                <a:path w="5549466" h="5296755">
                  <a:moveTo>
                    <a:pt x="2774733" y="4237"/>
                  </a:moveTo>
                  <a:cubicBezTo>
                    <a:pt x="1827256" y="0"/>
                    <a:pt x="949932" y="503041"/>
                    <a:pt x="474966" y="1322882"/>
                  </a:cubicBezTo>
                  <a:cubicBezTo>
                    <a:pt x="0" y="2142722"/>
                    <a:pt x="0" y="3154032"/>
                    <a:pt x="474966" y="3973872"/>
                  </a:cubicBezTo>
                  <a:cubicBezTo>
                    <a:pt x="949932" y="4793713"/>
                    <a:pt x="1827256" y="5296754"/>
                    <a:pt x="2774733" y="5292517"/>
                  </a:cubicBezTo>
                  <a:cubicBezTo>
                    <a:pt x="3722210" y="5296754"/>
                    <a:pt x="4599534" y="4793713"/>
                    <a:pt x="5074500" y="3973872"/>
                  </a:cubicBezTo>
                  <a:cubicBezTo>
                    <a:pt x="5549466" y="3154032"/>
                    <a:pt x="5549466" y="2142722"/>
                    <a:pt x="5074500" y="1322882"/>
                  </a:cubicBezTo>
                  <a:cubicBezTo>
                    <a:pt x="4599534" y="503041"/>
                    <a:pt x="3722210" y="0"/>
                    <a:pt x="2774733" y="4237"/>
                  </a:cubicBezTo>
                  <a:close/>
                </a:path>
              </a:pathLst>
            </a:custGeom>
            <a:blipFill>
              <a:blip r:embed="rId7"/>
              <a:stretch>
                <a:fillRect l="-24665" r="-24665"/>
              </a:stretch>
            </a:blipFill>
          </p:spPr>
        </p:sp>
      </p:grpSp>
      <p:sp>
        <p:nvSpPr>
          <p:cNvPr id="7" name="Freeform 7"/>
          <p:cNvSpPr/>
          <p:nvPr/>
        </p:nvSpPr>
        <p:spPr>
          <a:xfrm>
            <a:off x="13324249" y="2901079"/>
            <a:ext cx="4484841" cy="4484841"/>
          </a:xfrm>
          <a:custGeom>
            <a:avLst/>
            <a:gdLst/>
            <a:ahLst/>
            <a:cxnLst/>
            <a:rect l="l" t="t" r="r" b="b"/>
            <a:pathLst>
              <a:path w="4484841" h="4484841">
                <a:moveTo>
                  <a:pt x="0" y="0"/>
                </a:moveTo>
                <a:lnTo>
                  <a:pt x="4484842" y="0"/>
                </a:lnTo>
                <a:lnTo>
                  <a:pt x="4484842" y="4484842"/>
                </a:lnTo>
                <a:lnTo>
                  <a:pt x="0" y="448484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8" name="Group 8"/>
          <p:cNvGrpSpPr>
            <a:grpSpLocks noChangeAspect="1"/>
          </p:cNvGrpSpPr>
          <p:nvPr/>
        </p:nvGrpSpPr>
        <p:grpSpPr>
          <a:xfrm>
            <a:off x="13403042" y="3078399"/>
            <a:ext cx="4327257" cy="4130202"/>
            <a:chOff x="-156811" y="-5088"/>
            <a:chExt cx="6663624" cy="6360176"/>
          </a:xfrm>
        </p:grpSpPr>
        <p:sp>
          <p:nvSpPr>
            <p:cNvPr id="9" name="Freeform 9"/>
            <p:cNvSpPr/>
            <p:nvPr/>
          </p:nvSpPr>
          <p:spPr>
            <a:xfrm>
              <a:off x="-156812" y="-5088"/>
              <a:ext cx="6663624" cy="6360176"/>
            </a:xfrm>
            <a:custGeom>
              <a:avLst/>
              <a:gdLst/>
              <a:ahLst/>
              <a:cxnLst/>
              <a:rect l="l" t="t" r="r" b="b"/>
              <a:pathLst>
                <a:path w="6663624" h="6360176">
                  <a:moveTo>
                    <a:pt x="3331812" y="5088"/>
                  </a:moveTo>
                  <a:lnTo>
                    <a:pt x="3331812" y="5088"/>
                  </a:lnTo>
                  <a:cubicBezTo>
                    <a:pt x="2194111" y="0"/>
                    <a:pt x="1140649" y="604036"/>
                    <a:pt x="570324" y="1588475"/>
                  </a:cubicBezTo>
                  <a:cubicBezTo>
                    <a:pt x="0" y="2572913"/>
                    <a:pt x="0" y="3787263"/>
                    <a:pt x="570324" y="4771701"/>
                  </a:cubicBezTo>
                  <a:cubicBezTo>
                    <a:pt x="1140649" y="5756140"/>
                    <a:pt x="2194111" y="6360176"/>
                    <a:pt x="3331812" y="6355088"/>
                  </a:cubicBezTo>
                  <a:cubicBezTo>
                    <a:pt x="4469513" y="6360176"/>
                    <a:pt x="5522976" y="5756140"/>
                    <a:pt x="6093300" y="4771701"/>
                  </a:cubicBezTo>
                  <a:cubicBezTo>
                    <a:pt x="6663624" y="3787263"/>
                    <a:pt x="6663624" y="2572913"/>
                    <a:pt x="6093300" y="1588475"/>
                  </a:cubicBezTo>
                  <a:cubicBezTo>
                    <a:pt x="5522976" y="604036"/>
                    <a:pt x="4469513" y="0"/>
                    <a:pt x="3331812" y="5088"/>
                  </a:cubicBezTo>
                  <a:close/>
                </a:path>
              </a:pathLst>
            </a:custGeom>
            <a:solidFill>
              <a:srgbClr val="FFFFFF"/>
            </a:solidFill>
          </p:spPr>
        </p:sp>
        <p:sp>
          <p:nvSpPr>
            <p:cNvPr id="10" name="Freeform 10"/>
            <p:cNvSpPr/>
            <p:nvPr/>
          </p:nvSpPr>
          <p:spPr>
            <a:xfrm>
              <a:off x="400267" y="526623"/>
              <a:ext cx="5549466" cy="5296755"/>
            </a:xfrm>
            <a:custGeom>
              <a:avLst/>
              <a:gdLst/>
              <a:ahLst/>
              <a:cxnLst/>
              <a:rect l="l" t="t" r="r" b="b"/>
              <a:pathLst>
                <a:path w="5549466" h="5296755">
                  <a:moveTo>
                    <a:pt x="2774733" y="4237"/>
                  </a:moveTo>
                  <a:cubicBezTo>
                    <a:pt x="1827256" y="0"/>
                    <a:pt x="949932" y="503041"/>
                    <a:pt x="474966" y="1322882"/>
                  </a:cubicBezTo>
                  <a:cubicBezTo>
                    <a:pt x="0" y="2142722"/>
                    <a:pt x="0" y="3154032"/>
                    <a:pt x="474966" y="3973872"/>
                  </a:cubicBezTo>
                  <a:cubicBezTo>
                    <a:pt x="949932" y="4793713"/>
                    <a:pt x="1827256" y="5296754"/>
                    <a:pt x="2774733" y="5292517"/>
                  </a:cubicBezTo>
                  <a:cubicBezTo>
                    <a:pt x="3722210" y="5296754"/>
                    <a:pt x="4599534" y="4793713"/>
                    <a:pt x="5074500" y="3973872"/>
                  </a:cubicBezTo>
                  <a:cubicBezTo>
                    <a:pt x="5549466" y="3154032"/>
                    <a:pt x="5549466" y="2142722"/>
                    <a:pt x="5074500" y="1322882"/>
                  </a:cubicBezTo>
                  <a:cubicBezTo>
                    <a:pt x="4599534" y="503041"/>
                    <a:pt x="3722210" y="0"/>
                    <a:pt x="2774733" y="4237"/>
                  </a:cubicBezTo>
                  <a:close/>
                </a:path>
              </a:pathLst>
            </a:custGeom>
            <a:blipFill>
              <a:blip r:embed="rId8"/>
              <a:stretch>
                <a:fillRect l="-24618" r="-24618"/>
              </a:stretch>
            </a:blipFill>
          </p:spPr>
        </p:sp>
      </p:grpSp>
      <p:sp>
        <p:nvSpPr>
          <p:cNvPr id="11" name="Freeform 11"/>
          <p:cNvSpPr/>
          <p:nvPr/>
        </p:nvSpPr>
        <p:spPr>
          <a:xfrm rot="-5400000">
            <a:off x="16105851" y="1801742"/>
            <a:ext cx="686428" cy="798172"/>
          </a:xfrm>
          <a:custGeom>
            <a:avLst/>
            <a:gdLst/>
            <a:ahLst/>
            <a:cxnLst/>
            <a:rect l="l" t="t" r="r" b="b"/>
            <a:pathLst>
              <a:path w="686428" h="798172">
                <a:moveTo>
                  <a:pt x="0" y="0"/>
                </a:moveTo>
                <a:lnTo>
                  <a:pt x="686428" y="0"/>
                </a:lnTo>
                <a:lnTo>
                  <a:pt x="686428" y="798172"/>
                </a:lnTo>
                <a:lnTo>
                  <a:pt x="0" y="79817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2" name="Freeform 12"/>
          <p:cNvSpPr/>
          <p:nvPr/>
        </p:nvSpPr>
        <p:spPr>
          <a:xfrm rot="-5400000">
            <a:off x="1495721" y="1801742"/>
            <a:ext cx="686428" cy="798172"/>
          </a:xfrm>
          <a:custGeom>
            <a:avLst/>
            <a:gdLst/>
            <a:ahLst/>
            <a:cxnLst/>
            <a:rect l="l" t="t" r="r" b="b"/>
            <a:pathLst>
              <a:path w="686428" h="798172">
                <a:moveTo>
                  <a:pt x="0" y="0"/>
                </a:moveTo>
                <a:lnTo>
                  <a:pt x="686428" y="0"/>
                </a:lnTo>
                <a:lnTo>
                  <a:pt x="686428" y="798172"/>
                </a:lnTo>
                <a:lnTo>
                  <a:pt x="0" y="79817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3" name="Freeform 13"/>
          <p:cNvSpPr/>
          <p:nvPr/>
        </p:nvSpPr>
        <p:spPr>
          <a:xfrm rot="-5400000">
            <a:off x="16105851" y="7687086"/>
            <a:ext cx="686428" cy="798172"/>
          </a:xfrm>
          <a:custGeom>
            <a:avLst/>
            <a:gdLst/>
            <a:ahLst/>
            <a:cxnLst/>
            <a:rect l="l" t="t" r="r" b="b"/>
            <a:pathLst>
              <a:path w="686428" h="798172">
                <a:moveTo>
                  <a:pt x="0" y="0"/>
                </a:moveTo>
                <a:lnTo>
                  <a:pt x="686428" y="0"/>
                </a:lnTo>
                <a:lnTo>
                  <a:pt x="686428" y="798172"/>
                </a:lnTo>
                <a:lnTo>
                  <a:pt x="0" y="79817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4" name="Freeform 14"/>
          <p:cNvSpPr/>
          <p:nvPr/>
        </p:nvSpPr>
        <p:spPr>
          <a:xfrm rot="-5400000">
            <a:off x="1495721" y="7687086"/>
            <a:ext cx="686428" cy="798172"/>
          </a:xfrm>
          <a:custGeom>
            <a:avLst/>
            <a:gdLst/>
            <a:ahLst/>
            <a:cxnLst/>
            <a:rect l="l" t="t" r="r" b="b"/>
            <a:pathLst>
              <a:path w="686428" h="798172">
                <a:moveTo>
                  <a:pt x="0" y="0"/>
                </a:moveTo>
                <a:lnTo>
                  <a:pt x="686428" y="0"/>
                </a:lnTo>
                <a:lnTo>
                  <a:pt x="686428" y="798172"/>
                </a:lnTo>
                <a:lnTo>
                  <a:pt x="0" y="79817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grpSp>
        <p:nvGrpSpPr>
          <p:cNvPr id="15" name="Group 15"/>
          <p:cNvGrpSpPr/>
          <p:nvPr/>
        </p:nvGrpSpPr>
        <p:grpSpPr>
          <a:xfrm>
            <a:off x="17362952" y="9472201"/>
            <a:ext cx="394956" cy="394174"/>
            <a:chOff x="0" y="0"/>
            <a:chExt cx="526608" cy="525565"/>
          </a:xfrm>
        </p:grpSpPr>
        <p:sp>
          <p:nvSpPr>
            <p:cNvPr id="16" name="Freeform 16"/>
            <p:cNvSpPr/>
            <p:nvPr/>
          </p:nvSpPr>
          <p:spPr>
            <a:xfrm>
              <a:off x="521" y="0"/>
              <a:ext cx="525565" cy="525565"/>
            </a:xfrm>
            <a:custGeom>
              <a:avLst/>
              <a:gdLst/>
              <a:ahLst/>
              <a:cxnLst/>
              <a:rect l="l" t="t" r="r" b="b"/>
              <a:pathLst>
                <a:path w="525565" h="525565">
                  <a:moveTo>
                    <a:pt x="0" y="0"/>
                  </a:moveTo>
                  <a:lnTo>
                    <a:pt x="525565" y="0"/>
                  </a:lnTo>
                  <a:lnTo>
                    <a:pt x="525565" y="525565"/>
                  </a:lnTo>
                  <a:lnTo>
                    <a:pt x="0" y="52556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7" name="TextBox 17"/>
            <p:cNvSpPr txBox="1"/>
            <p:nvPr/>
          </p:nvSpPr>
          <p:spPr>
            <a:xfrm>
              <a:off x="0" y="116065"/>
              <a:ext cx="526608" cy="258808"/>
            </a:xfrm>
            <a:prstGeom prst="rect">
              <a:avLst/>
            </a:prstGeom>
          </p:spPr>
          <p:txBody>
            <a:bodyPr lIns="0" tIns="0" rIns="0" bIns="0" rtlCol="0" anchor="t">
              <a:spAutoFit/>
            </a:bodyPr>
            <a:lstStyle/>
            <a:p>
              <a:pPr algn="ctr">
                <a:lnSpc>
                  <a:spcPts val="1549"/>
                </a:lnSpc>
                <a:spcBef>
                  <a:spcPct val="0"/>
                </a:spcBef>
              </a:pPr>
              <a:r>
                <a:rPr lang="en-US" sz="1106" dirty="0">
                  <a:solidFill>
                    <a:srgbClr val="FFFFFF"/>
                  </a:solidFill>
                  <a:latin typeface="Poppins Bold"/>
                </a:rPr>
                <a:t>19</a:t>
              </a:r>
            </a:p>
          </p:txBody>
        </p:sp>
      </p:grpSp>
      <p:sp>
        <p:nvSpPr>
          <p:cNvPr id="18" name="Freeform 18"/>
          <p:cNvSpPr/>
          <p:nvPr/>
        </p:nvSpPr>
        <p:spPr>
          <a:xfrm>
            <a:off x="551486" y="529091"/>
            <a:ext cx="725473" cy="131276"/>
          </a:xfrm>
          <a:custGeom>
            <a:avLst/>
            <a:gdLst/>
            <a:ahLst/>
            <a:cxnLst/>
            <a:rect l="l" t="t" r="r" b="b"/>
            <a:pathLst>
              <a:path w="725473" h="131276">
                <a:moveTo>
                  <a:pt x="0" y="0"/>
                </a:moveTo>
                <a:lnTo>
                  <a:pt x="725473" y="0"/>
                </a:lnTo>
                <a:lnTo>
                  <a:pt x="725473" y="131276"/>
                </a:lnTo>
                <a:lnTo>
                  <a:pt x="0" y="131276"/>
                </a:lnTo>
                <a:lnTo>
                  <a:pt x="0" y="0"/>
                </a:lnTo>
                <a:close/>
              </a:path>
            </a:pathLst>
          </a:custGeom>
          <a:blipFill>
            <a:blip r:embed="rId13"/>
            <a:stretch>
              <a:fillRect/>
            </a:stretch>
          </a:blipFill>
        </p:spPr>
      </p:sp>
      <p:sp>
        <p:nvSpPr>
          <p:cNvPr id="26" name="TextBox 21">
            <a:extLst>
              <a:ext uri="{FF2B5EF4-FFF2-40B4-BE49-F238E27FC236}">
                <a16:creationId xmlns:a16="http://schemas.microsoft.com/office/drawing/2014/main" id="{331FF5B6-A80E-6556-6C3B-92BDD1899BED}"/>
              </a:ext>
            </a:extLst>
          </p:cNvPr>
          <p:cNvSpPr txBox="1"/>
          <p:nvPr/>
        </p:nvSpPr>
        <p:spPr>
          <a:xfrm>
            <a:off x="3901566" y="3081703"/>
            <a:ext cx="10484869" cy="1003223"/>
          </a:xfrm>
          <a:prstGeom prst="rect">
            <a:avLst/>
          </a:prstGeom>
        </p:spPr>
        <p:txBody>
          <a:bodyPr lIns="0" tIns="0" rIns="0" bIns="0" rtlCol="0" anchor="t">
            <a:spAutoFit/>
          </a:bodyPr>
          <a:lstStyle/>
          <a:p>
            <a:pPr algn="ctr">
              <a:lnSpc>
                <a:spcPts val="8399"/>
              </a:lnSpc>
            </a:pPr>
            <a:r>
              <a:rPr lang="hr-HR" sz="5500" b="1" dirty="0">
                <a:solidFill>
                  <a:srgbClr val="FFFFFF"/>
                </a:solidFill>
                <a:latin typeface="Camber SemiBold" pitchFamily="2" charset="0"/>
              </a:rPr>
              <a:t>Što želimo postići?</a:t>
            </a:r>
          </a:p>
        </p:txBody>
      </p:sp>
      <p:sp>
        <p:nvSpPr>
          <p:cNvPr id="27" name="TextBox 15">
            <a:extLst>
              <a:ext uri="{FF2B5EF4-FFF2-40B4-BE49-F238E27FC236}">
                <a16:creationId xmlns:a16="http://schemas.microsoft.com/office/drawing/2014/main" id="{D392D11E-18EF-08C9-1D6B-252268B0E1A8}"/>
              </a:ext>
            </a:extLst>
          </p:cNvPr>
          <p:cNvSpPr txBox="1"/>
          <p:nvPr/>
        </p:nvSpPr>
        <p:spPr>
          <a:xfrm>
            <a:off x="5620901" y="4907852"/>
            <a:ext cx="6988130" cy="1776577"/>
          </a:xfrm>
          <a:prstGeom prst="rect">
            <a:avLst/>
          </a:prstGeom>
        </p:spPr>
        <p:txBody>
          <a:bodyPr wrap="square" lIns="0" tIns="0" rIns="0" bIns="0" rtlCol="0" anchor="t">
            <a:spAutoFit/>
          </a:bodyPr>
          <a:lstStyle/>
          <a:p>
            <a:pPr algn="ctr">
              <a:lnSpc>
                <a:spcPts val="2799"/>
              </a:lnSpc>
              <a:spcBef>
                <a:spcPct val="0"/>
              </a:spcBef>
            </a:pPr>
            <a:r>
              <a:rPr lang="hr-HR" sz="2200" dirty="0">
                <a:solidFill>
                  <a:schemeClr val="bg1"/>
                </a:solidFill>
                <a:latin typeface="Camber 3"/>
              </a:rPr>
              <a:t>Unaprijediti sustav praćenja funkcioniranja odgojno-obrazovnog sustava  i korištenja dostupnih podataka u oblikovanju odgojno-obrazovnih politika putem razvoja i unaprjeđenja sustava elektroničkih usluga, upisnika i evidencija.</a:t>
            </a:r>
          </a:p>
        </p:txBody>
      </p:sp>
      <p:sp>
        <p:nvSpPr>
          <p:cNvPr id="19" name="TextBox 19">
            <a:extLst>
              <a:ext uri="{FF2B5EF4-FFF2-40B4-BE49-F238E27FC236}">
                <a16:creationId xmlns:a16="http://schemas.microsoft.com/office/drawing/2014/main" id="{C0DABD22-E0AF-C10B-E50F-539C46C25CDD}"/>
              </a:ext>
            </a:extLst>
          </p:cNvPr>
          <p:cNvSpPr txBox="1"/>
          <p:nvPr/>
        </p:nvSpPr>
        <p:spPr>
          <a:xfrm>
            <a:off x="16519189" y="9541727"/>
            <a:ext cx="749636" cy="207645"/>
          </a:xfrm>
          <a:prstGeom prst="rect">
            <a:avLst/>
          </a:prstGeom>
        </p:spPr>
        <p:txBody>
          <a:bodyPr lIns="0" tIns="0" rIns="0" bIns="0" rtlCol="0" anchor="t">
            <a:spAutoFit/>
          </a:bodyPr>
          <a:lstStyle/>
          <a:p>
            <a:pPr algn="r">
              <a:lnSpc>
                <a:spcPts val="1680"/>
              </a:lnSpc>
              <a:spcBef>
                <a:spcPct val="0"/>
              </a:spcBef>
            </a:pPr>
            <a:r>
              <a:rPr lang="en-US" sz="1200" dirty="0" err="1">
                <a:solidFill>
                  <a:srgbClr val="201E1E"/>
                </a:solidFill>
                <a:latin typeface="Poppins"/>
              </a:rPr>
              <a:t>Stranica</a:t>
            </a:r>
            <a:endParaRPr lang="en-US" sz="1200" dirty="0">
              <a:solidFill>
                <a:srgbClr val="201E1E"/>
              </a:solidFill>
              <a:latin typeface="Poppins"/>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699877" y="-2846169"/>
            <a:ext cx="9279410" cy="9279410"/>
          </a:xfrm>
          <a:custGeom>
            <a:avLst/>
            <a:gdLst/>
            <a:ahLst/>
            <a:cxnLst/>
            <a:rect l="l" t="t" r="r" b="b"/>
            <a:pathLst>
              <a:path w="9279410" h="9279410">
                <a:moveTo>
                  <a:pt x="0" y="0"/>
                </a:moveTo>
                <a:lnTo>
                  <a:pt x="9279410" y="0"/>
                </a:lnTo>
                <a:lnTo>
                  <a:pt x="9279410" y="9279410"/>
                </a:lnTo>
                <a:lnTo>
                  <a:pt x="0" y="927941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0018260" y="788589"/>
            <a:ext cx="7586948" cy="7586948"/>
          </a:xfrm>
          <a:custGeom>
            <a:avLst/>
            <a:gdLst/>
            <a:ahLst/>
            <a:cxnLst/>
            <a:rect l="l" t="t" r="r" b="b"/>
            <a:pathLst>
              <a:path w="7586948" h="7586948">
                <a:moveTo>
                  <a:pt x="0" y="0"/>
                </a:moveTo>
                <a:lnTo>
                  <a:pt x="7586949" y="0"/>
                </a:lnTo>
                <a:lnTo>
                  <a:pt x="7586949" y="7586948"/>
                </a:lnTo>
                <a:lnTo>
                  <a:pt x="0" y="758694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10151552" y="1088559"/>
            <a:ext cx="7320363" cy="6987009"/>
          </a:xfrm>
          <a:custGeom>
            <a:avLst/>
            <a:gdLst/>
            <a:ahLst/>
            <a:cxnLst/>
            <a:rect l="l" t="t" r="r" b="b"/>
            <a:pathLst>
              <a:path w="6663624" h="6360176">
                <a:moveTo>
                  <a:pt x="3331812" y="5088"/>
                </a:moveTo>
                <a:lnTo>
                  <a:pt x="3331812" y="5088"/>
                </a:lnTo>
                <a:cubicBezTo>
                  <a:pt x="2194111" y="0"/>
                  <a:pt x="1140649" y="604036"/>
                  <a:pt x="570324" y="1588475"/>
                </a:cubicBezTo>
                <a:cubicBezTo>
                  <a:pt x="0" y="2572913"/>
                  <a:pt x="0" y="3787263"/>
                  <a:pt x="570324" y="4771701"/>
                </a:cubicBezTo>
                <a:cubicBezTo>
                  <a:pt x="1140649" y="5756140"/>
                  <a:pt x="2194111" y="6360176"/>
                  <a:pt x="3331812" y="6355088"/>
                </a:cubicBezTo>
                <a:cubicBezTo>
                  <a:pt x="4469513" y="6360176"/>
                  <a:pt x="5522976" y="5756140"/>
                  <a:pt x="6093300" y="4771701"/>
                </a:cubicBezTo>
                <a:cubicBezTo>
                  <a:pt x="6663624" y="3787263"/>
                  <a:pt x="6663624" y="2572913"/>
                  <a:pt x="6093300" y="1588475"/>
                </a:cubicBezTo>
                <a:cubicBezTo>
                  <a:pt x="5522976" y="604036"/>
                  <a:pt x="4469513" y="0"/>
                  <a:pt x="3331812" y="5088"/>
                </a:cubicBezTo>
                <a:close/>
              </a:path>
            </a:pathLst>
          </a:custGeom>
          <a:solidFill>
            <a:srgbClr val="FFFFFF"/>
          </a:solidFill>
        </p:spPr>
      </p:sp>
      <p:sp>
        <p:nvSpPr>
          <p:cNvPr id="7" name="Freeform 7"/>
          <p:cNvSpPr/>
          <p:nvPr/>
        </p:nvSpPr>
        <p:spPr>
          <a:xfrm>
            <a:off x="2028531" y="2063792"/>
            <a:ext cx="1313031" cy="148014"/>
          </a:xfrm>
          <a:custGeom>
            <a:avLst/>
            <a:gdLst/>
            <a:ahLst/>
            <a:cxnLst/>
            <a:rect l="l" t="t" r="r" b="b"/>
            <a:pathLst>
              <a:path w="1313031" h="148014">
                <a:moveTo>
                  <a:pt x="0" y="0"/>
                </a:moveTo>
                <a:lnTo>
                  <a:pt x="1313031" y="0"/>
                </a:lnTo>
                <a:lnTo>
                  <a:pt x="1313031" y="148014"/>
                </a:lnTo>
                <a:lnTo>
                  <a:pt x="0" y="14801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Freeform 8"/>
          <p:cNvSpPr/>
          <p:nvPr/>
        </p:nvSpPr>
        <p:spPr>
          <a:xfrm rot="-5400000">
            <a:off x="17591022" y="7034825"/>
            <a:ext cx="686428" cy="798172"/>
          </a:xfrm>
          <a:custGeom>
            <a:avLst/>
            <a:gdLst/>
            <a:ahLst/>
            <a:cxnLst/>
            <a:rect l="l" t="t" r="r" b="b"/>
            <a:pathLst>
              <a:path w="686428" h="798172">
                <a:moveTo>
                  <a:pt x="0" y="0"/>
                </a:moveTo>
                <a:lnTo>
                  <a:pt x="686428" y="0"/>
                </a:lnTo>
                <a:lnTo>
                  <a:pt x="686428" y="798173"/>
                </a:lnTo>
                <a:lnTo>
                  <a:pt x="0" y="79817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9" name="Freeform 9"/>
          <p:cNvSpPr/>
          <p:nvPr/>
        </p:nvSpPr>
        <p:spPr>
          <a:xfrm rot="-5400000">
            <a:off x="8637881" y="761516"/>
            <a:ext cx="1012238" cy="1177020"/>
          </a:xfrm>
          <a:custGeom>
            <a:avLst/>
            <a:gdLst/>
            <a:ahLst/>
            <a:cxnLst/>
            <a:rect l="l" t="t" r="r" b="b"/>
            <a:pathLst>
              <a:path w="1012238" h="1177020">
                <a:moveTo>
                  <a:pt x="0" y="0"/>
                </a:moveTo>
                <a:lnTo>
                  <a:pt x="1012238" y="0"/>
                </a:lnTo>
                <a:lnTo>
                  <a:pt x="1012238" y="1177020"/>
                </a:lnTo>
                <a:lnTo>
                  <a:pt x="0" y="117702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nvGrpSpPr>
          <p:cNvPr id="10" name="Group 10"/>
          <p:cNvGrpSpPr/>
          <p:nvPr/>
        </p:nvGrpSpPr>
        <p:grpSpPr>
          <a:xfrm>
            <a:off x="17362952" y="9472201"/>
            <a:ext cx="394956" cy="394174"/>
            <a:chOff x="0" y="0"/>
            <a:chExt cx="526608" cy="525565"/>
          </a:xfrm>
        </p:grpSpPr>
        <p:sp>
          <p:nvSpPr>
            <p:cNvPr id="11" name="Freeform 11"/>
            <p:cNvSpPr/>
            <p:nvPr/>
          </p:nvSpPr>
          <p:spPr>
            <a:xfrm>
              <a:off x="521" y="0"/>
              <a:ext cx="525565" cy="525565"/>
            </a:xfrm>
            <a:custGeom>
              <a:avLst/>
              <a:gdLst/>
              <a:ahLst/>
              <a:cxnLst/>
              <a:rect l="l" t="t" r="r" b="b"/>
              <a:pathLst>
                <a:path w="525565" h="525565">
                  <a:moveTo>
                    <a:pt x="0" y="0"/>
                  </a:moveTo>
                  <a:lnTo>
                    <a:pt x="525565" y="0"/>
                  </a:lnTo>
                  <a:lnTo>
                    <a:pt x="525565" y="525565"/>
                  </a:lnTo>
                  <a:lnTo>
                    <a:pt x="0" y="52556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2" name="TextBox 12"/>
            <p:cNvSpPr txBox="1"/>
            <p:nvPr/>
          </p:nvSpPr>
          <p:spPr>
            <a:xfrm>
              <a:off x="0" y="116065"/>
              <a:ext cx="526608" cy="258808"/>
            </a:xfrm>
            <a:prstGeom prst="rect">
              <a:avLst/>
            </a:prstGeom>
          </p:spPr>
          <p:txBody>
            <a:bodyPr lIns="0" tIns="0" rIns="0" bIns="0" rtlCol="0" anchor="t">
              <a:spAutoFit/>
            </a:bodyPr>
            <a:lstStyle/>
            <a:p>
              <a:pPr algn="ctr">
                <a:lnSpc>
                  <a:spcPts val="1549"/>
                </a:lnSpc>
                <a:spcBef>
                  <a:spcPct val="0"/>
                </a:spcBef>
              </a:pPr>
              <a:r>
                <a:rPr lang="en-US" sz="1106" dirty="0">
                  <a:solidFill>
                    <a:srgbClr val="FFFFFF"/>
                  </a:solidFill>
                  <a:latin typeface="Poppins Bold"/>
                </a:rPr>
                <a:t>20</a:t>
              </a:r>
            </a:p>
          </p:txBody>
        </p:sp>
      </p:grpSp>
      <p:sp>
        <p:nvSpPr>
          <p:cNvPr id="13" name="Freeform 13"/>
          <p:cNvSpPr/>
          <p:nvPr/>
        </p:nvSpPr>
        <p:spPr>
          <a:xfrm>
            <a:off x="551486" y="529091"/>
            <a:ext cx="725473" cy="131276"/>
          </a:xfrm>
          <a:custGeom>
            <a:avLst/>
            <a:gdLst/>
            <a:ahLst/>
            <a:cxnLst/>
            <a:rect l="l" t="t" r="r" b="b"/>
            <a:pathLst>
              <a:path w="725473" h="131276">
                <a:moveTo>
                  <a:pt x="0" y="0"/>
                </a:moveTo>
                <a:lnTo>
                  <a:pt x="725473" y="0"/>
                </a:lnTo>
                <a:lnTo>
                  <a:pt x="725473" y="131276"/>
                </a:lnTo>
                <a:lnTo>
                  <a:pt x="0" y="131276"/>
                </a:lnTo>
                <a:lnTo>
                  <a:pt x="0" y="0"/>
                </a:lnTo>
                <a:close/>
              </a:path>
            </a:pathLst>
          </a:custGeom>
          <a:blipFill>
            <a:blip r:embed="rId12"/>
            <a:stretch>
              <a:fillRect/>
            </a:stretch>
          </a:blipFill>
        </p:spPr>
      </p:sp>
      <p:sp>
        <p:nvSpPr>
          <p:cNvPr id="14" name="TextBox 14"/>
          <p:cNvSpPr txBox="1"/>
          <p:nvPr/>
        </p:nvSpPr>
        <p:spPr>
          <a:xfrm>
            <a:off x="1990431" y="1009650"/>
            <a:ext cx="6279097" cy="848360"/>
          </a:xfrm>
          <a:prstGeom prst="rect">
            <a:avLst/>
          </a:prstGeom>
        </p:spPr>
        <p:txBody>
          <a:bodyPr lIns="0" tIns="0" rIns="0" bIns="0" rtlCol="0" anchor="t">
            <a:spAutoFit/>
          </a:bodyPr>
          <a:lstStyle/>
          <a:p>
            <a:pPr>
              <a:lnSpc>
                <a:spcPts val="6820"/>
              </a:lnSpc>
            </a:pPr>
            <a:r>
              <a:rPr lang="hr-HR" sz="5500" b="1">
                <a:solidFill>
                  <a:srgbClr val="201E1E"/>
                </a:solidFill>
                <a:latin typeface="Camber SemiBold" pitchFamily="2" charset="0"/>
              </a:rPr>
              <a:t>Specifični ciljevi</a:t>
            </a:r>
          </a:p>
        </p:txBody>
      </p:sp>
      <p:sp>
        <p:nvSpPr>
          <p:cNvPr id="16" name="TextBox 16"/>
          <p:cNvSpPr txBox="1"/>
          <p:nvPr/>
        </p:nvSpPr>
        <p:spPr>
          <a:xfrm>
            <a:off x="2498197" y="2996181"/>
            <a:ext cx="7234313" cy="2494722"/>
          </a:xfrm>
          <a:prstGeom prst="rect">
            <a:avLst/>
          </a:prstGeom>
        </p:spPr>
        <p:txBody>
          <a:bodyPr wrap="square" lIns="0" tIns="0" rIns="0" bIns="0" rtlCol="0" anchor="t">
            <a:spAutoFit/>
          </a:bodyPr>
          <a:lstStyle/>
          <a:p>
            <a:pPr marL="215898" lvl="1">
              <a:lnSpc>
                <a:spcPts val="2799"/>
              </a:lnSpc>
            </a:pPr>
            <a:r>
              <a:rPr lang="hr-HR" sz="1999" dirty="0">
                <a:solidFill>
                  <a:srgbClr val="201E1E"/>
                </a:solidFill>
                <a:latin typeface="Camber 3"/>
              </a:rPr>
              <a:t>Razviti nove te unaprijediti i povezati postojeće elektroničke usluge, upisnike i evidencije kroz cijelu vertikalu u sustavu odgoja i obrazovanja.</a:t>
            </a:r>
          </a:p>
          <a:p>
            <a:pPr marL="431797" lvl="1" indent="-215899">
              <a:lnSpc>
                <a:spcPts val="2799"/>
              </a:lnSpc>
              <a:buFont typeface="Arial"/>
              <a:buChar char="•"/>
            </a:pPr>
            <a:endParaRPr lang="hr-HR" sz="1999" dirty="0">
              <a:solidFill>
                <a:srgbClr val="201E1E"/>
              </a:solidFill>
              <a:latin typeface="Camber 3"/>
            </a:endParaRPr>
          </a:p>
          <a:p>
            <a:pPr marL="215898" lvl="1">
              <a:lnSpc>
                <a:spcPts val="2799"/>
              </a:lnSpc>
              <a:spcBef>
                <a:spcPct val="0"/>
              </a:spcBef>
            </a:pPr>
            <a:r>
              <a:rPr lang="hr-HR" sz="1999" dirty="0">
                <a:solidFill>
                  <a:srgbClr val="201E1E"/>
                </a:solidFill>
                <a:latin typeface="Camber 3"/>
              </a:rPr>
              <a:t>Unaprijediti kompetencije i pružiti podršku zaposlenima u sustavu odgoja i obrazovanja za korištenje usluga koje su unaprijeđene ili novo razvijene u okviru operacije.</a:t>
            </a:r>
          </a:p>
        </p:txBody>
      </p:sp>
      <p:sp>
        <p:nvSpPr>
          <p:cNvPr id="18" name="Freeform 12">
            <a:extLst>
              <a:ext uri="{FF2B5EF4-FFF2-40B4-BE49-F238E27FC236}">
                <a16:creationId xmlns:a16="http://schemas.microsoft.com/office/drawing/2014/main" id="{9E006344-42AF-8E50-24A2-86DF27F2E339}"/>
              </a:ext>
            </a:extLst>
          </p:cNvPr>
          <p:cNvSpPr/>
          <p:nvPr/>
        </p:nvSpPr>
        <p:spPr>
          <a:xfrm>
            <a:off x="2119180" y="3055256"/>
            <a:ext cx="230745" cy="245725"/>
          </a:xfrm>
          <a:custGeom>
            <a:avLst/>
            <a:gdLst/>
            <a:ahLst/>
            <a:cxnLst/>
            <a:rect l="l" t="t" r="r" b="b"/>
            <a:pathLst>
              <a:path w="245725" h="245725">
                <a:moveTo>
                  <a:pt x="0" y="0"/>
                </a:moveTo>
                <a:lnTo>
                  <a:pt x="245724" y="0"/>
                </a:lnTo>
                <a:lnTo>
                  <a:pt x="245724" y="245725"/>
                </a:lnTo>
                <a:lnTo>
                  <a:pt x="0" y="24572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9" name="Freeform 12">
            <a:extLst>
              <a:ext uri="{FF2B5EF4-FFF2-40B4-BE49-F238E27FC236}">
                <a16:creationId xmlns:a16="http://schemas.microsoft.com/office/drawing/2014/main" id="{C97B4C50-505D-F86D-01A7-255EFD864716}"/>
              </a:ext>
            </a:extLst>
          </p:cNvPr>
          <p:cNvSpPr/>
          <p:nvPr/>
        </p:nvSpPr>
        <p:spPr>
          <a:xfrm>
            <a:off x="2119180" y="4473518"/>
            <a:ext cx="230745" cy="245725"/>
          </a:xfrm>
          <a:custGeom>
            <a:avLst/>
            <a:gdLst/>
            <a:ahLst/>
            <a:cxnLst/>
            <a:rect l="l" t="t" r="r" b="b"/>
            <a:pathLst>
              <a:path w="245725" h="245725">
                <a:moveTo>
                  <a:pt x="0" y="0"/>
                </a:moveTo>
                <a:lnTo>
                  <a:pt x="245724" y="0"/>
                </a:lnTo>
                <a:lnTo>
                  <a:pt x="245724" y="245725"/>
                </a:lnTo>
                <a:lnTo>
                  <a:pt x="0" y="24572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0" name="Freeform 6">
            <a:extLst>
              <a:ext uri="{FF2B5EF4-FFF2-40B4-BE49-F238E27FC236}">
                <a16:creationId xmlns:a16="http://schemas.microsoft.com/office/drawing/2014/main" id="{FA66C383-7E62-B8A0-CDEA-66B0A443AD54}"/>
              </a:ext>
            </a:extLst>
          </p:cNvPr>
          <p:cNvSpPr/>
          <p:nvPr/>
        </p:nvSpPr>
        <p:spPr>
          <a:xfrm>
            <a:off x="10763535" y="1672673"/>
            <a:ext cx="6096399" cy="5818781"/>
          </a:xfrm>
          <a:custGeom>
            <a:avLst/>
            <a:gdLst/>
            <a:ahLst/>
            <a:cxnLst/>
            <a:rect l="l" t="t" r="r" b="b"/>
            <a:pathLst>
              <a:path w="5549466" h="5296755">
                <a:moveTo>
                  <a:pt x="2774733" y="4237"/>
                </a:moveTo>
                <a:cubicBezTo>
                  <a:pt x="1827256" y="0"/>
                  <a:pt x="949932" y="503041"/>
                  <a:pt x="474966" y="1322882"/>
                </a:cubicBezTo>
                <a:cubicBezTo>
                  <a:pt x="0" y="2142722"/>
                  <a:pt x="0" y="3154032"/>
                  <a:pt x="474966" y="3973872"/>
                </a:cubicBezTo>
                <a:cubicBezTo>
                  <a:pt x="949932" y="4793713"/>
                  <a:pt x="1827256" y="5296754"/>
                  <a:pt x="2774733" y="5292517"/>
                </a:cubicBezTo>
                <a:cubicBezTo>
                  <a:pt x="3722210" y="5296754"/>
                  <a:pt x="4599534" y="4793713"/>
                  <a:pt x="5074500" y="3973872"/>
                </a:cubicBezTo>
                <a:cubicBezTo>
                  <a:pt x="5549466" y="3154032"/>
                  <a:pt x="5549466" y="2142722"/>
                  <a:pt x="5074500" y="1322882"/>
                </a:cubicBezTo>
                <a:cubicBezTo>
                  <a:pt x="4599534" y="503041"/>
                  <a:pt x="3722210" y="0"/>
                  <a:pt x="2774733" y="4237"/>
                </a:cubicBezTo>
                <a:close/>
              </a:path>
            </a:pathLst>
          </a:custGeom>
          <a:blipFill>
            <a:blip r:embed="rId13"/>
            <a:stretch>
              <a:fillRect l="-24712" r="-24712"/>
            </a:stretch>
          </a:blipFill>
        </p:spPr>
      </p:sp>
      <p:sp>
        <p:nvSpPr>
          <p:cNvPr id="4" name="TextBox 19">
            <a:extLst>
              <a:ext uri="{FF2B5EF4-FFF2-40B4-BE49-F238E27FC236}">
                <a16:creationId xmlns:a16="http://schemas.microsoft.com/office/drawing/2014/main" id="{056F7262-2220-58A8-DF5E-3CC52D0D31A0}"/>
              </a:ext>
            </a:extLst>
          </p:cNvPr>
          <p:cNvSpPr txBox="1"/>
          <p:nvPr/>
        </p:nvSpPr>
        <p:spPr>
          <a:xfrm>
            <a:off x="16519189" y="9541727"/>
            <a:ext cx="749636" cy="207645"/>
          </a:xfrm>
          <a:prstGeom prst="rect">
            <a:avLst/>
          </a:prstGeom>
        </p:spPr>
        <p:txBody>
          <a:bodyPr lIns="0" tIns="0" rIns="0" bIns="0" rtlCol="0" anchor="t">
            <a:spAutoFit/>
          </a:bodyPr>
          <a:lstStyle/>
          <a:p>
            <a:pPr algn="r">
              <a:lnSpc>
                <a:spcPts val="1680"/>
              </a:lnSpc>
              <a:spcBef>
                <a:spcPct val="0"/>
              </a:spcBef>
            </a:pPr>
            <a:r>
              <a:rPr lang="en-US" sz="1200" dirty="0" err="1">
                <a:solidFill>
                  <a:srgbClr val="201E1E"/>
                </a:solidFill>
                <a:latin typeface="Poppins"/>
              </a:rPr>
              <a:t>Stranica</a:t>
            </a:r>
            <a:endParaRPr lang="en-US" sz="1200" dirty="0">
              <a:solidFill>
                <a:srgbClr val="201E1E"/>
              </a:solidFill>
              <a:latin typeface="Poppins"/>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4951264">
            <a:off x="13020991" y="3819879"/>
            <a:ext cx="10199731" cy="10199731"/>
          </a:xfrm>
          <a:custGeom>
            <a:avLst/>
            <a:gdLst/>
            <a:ahLst/>
            <a:cxnLst/>
            <a:rect l="l" t="t" r="r" b="b"/>
            <a:pathLst>
              <a:path w="10199731" h="10199731">
                <a:moveTo>
                  <a:pt x="0" y="0"/>
                </a:moveTo>
                <a:lnTo>
                  <a:pt x="10199731" y="0"/>
                </a:lnTo>
                <a:lnTo>
                  <a:pt x="10199731" y="10199731"/>
                </a:lnTo>
                <a:lnTo>
                  <a:pt x="0" y="1019973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0914531" y="2453511"/>
            <a:ext cx="7206326" cy="7206326"/>
          </a:xfrm>
          <a:custGeom>
            <a:avLst/>
            <a:gdLst/>
            <a:ahLst/>
            <a:cxnLst/>
            <a:rect l="l" t="t" r="r" b="b"/>
            <a:pathLst>
              <a:path w="7206326" h="7206326">
                <a:moveTo>
                  <a:pt x="0" y="0"/>
                </a:moveTo>
                <a:lnTo>
                  <a:pt x="7206326" y="0"/>
                </a:lnTo>
                <a:lnTo>
                  <a:pt x="7206326" y="7206326"/>
                </a:lnTo>
                <a:lnTo>
                  <a:pt x="0" y="720632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4" name="Group 4"/>
          <p:cNvGrpSpPr>
            <a:grpSpLocks noChangeAspect="1"/>
          </p:cNvGrpSpPr>
          <p:nvPr/>
        </p:nvGrpSpPr>
        <p:grpSpPr>
          <a:xfrm>
            <a:off x="11204761" y="2743741"/>
            <a:ext cx="6625867" cy="6625867"/>
            <a:chOff x="0" y="0"/>
            <a:chExt cx="6350000" cy="6350000"/>
          </a:xfrm>
        </p:grpSpPr>
        <p:sp>
          <p:nvSpPr>
            <p:cNvPr id="5" name="Freeform 5"/>
            <p:cNvSpPr/>
            <p:nvPr/>
          </p:nvSpPr>
          <p:spPr>
            <a:xfrm>
              <a:off x="-156812" y="-5088"/>
              <a:ext cx="6663624" cy="6360176"/>
            </a:xfrm>
            <a:custGeom>
              <a:avLst/>
              <a:gdLst/>
              <a:ahLst/>
              <a:cxnLst/>
              <a:rect l="l" t="t" r="r" b="b"/>
              <a:pathLst>
                <a:path w="6663624" h="6360176">
                  <a:moveTo>
                    <a:pt x="3331812" y="5088"/>
                  </a:moveTo>
                  <a:lnTo>
                    <a:pt x="3331812" y="5088"/>
                  </a:lnTo>
                  <a:cubicBezTo>
                    <a:pt x="2194111" y="0"/>
                    <a:pt x="1140649" y="604036"/>
                    <a:pt x="570324" y="1588475"/>
                  </a:cubicBezTo>
                  <a:cubicBezTo>
                    <a:pt x="0" y="2572913"/>
                    <a:pt x="0" y="3787263"/>
                    <a:pt x="570324" y="4771701"/>
                  </a:cubicBezTo>
                  <a:cubicBezTo>
                    <a:pt x="1140649" y="5756140"/>
                    <a:pt x="2194111" y="6360176"/>
                    <a:pt x="3331812" y="6355088"/>
                  </a:cubicBezTo>
                  <a:cubicBezTo>
                    <a:pt x="4469513" y="6360176"/>
                    <a:pt x="5522976" y="5756140"/>
                    <a:pt x="6093300" y="4771701"/>
                  </a:cubicBezTo>
                  <a:cubicBezTo>
                    <a:pt x="6663624" y="3787263"/>
                    <a:pt x="6663624" y="2572913"/>
                    <a:pt x="6093300" y="1588475"/>
                  </a:cubicBezTo>
                  <a:cubicBezTo>
                    <a:pt x="5522976" y="604036"/>
                    <a:pt x="4469513" y="0"/>
                    <a:pt x="3331812" y="5088"/>
                  </a:cubicBezTo>
                  <a:close/>
                </a:path>
              </a:pathLst>
            </a:custGeom>
            <a:solidFill>
              <a:srgbClr val="FFFFFF"/>
            </a:solidFill>
          </p:spPr>
        </p:sp>
        <p:sp>
          <p:nvSpPr>
            <p:cNvPr id="6" name="Freeform 6"/>
            <p:cNvSpPr/>
            <p:nvPr/>
          </p:nvSpPr>
          <p:spPr>
            <a:xfrm>
              <a:off x="400267" y="526623"/>
              <a:ext cx="5549466" cy="5296755"/>
            </a:xfrm>
            <a:custGeom>
              <a:avLst/>
              <a:gdLst/>
              <a:ahLst/>
              <a:cxnLst/>
              <a:rect l="l" t="t" r="r" b="b"/>
              <a:pathLst>
                <a:path w="5549466" h="5296755">
                  <a:moveTo>
                    <a:pt x="2774733" y="4237"/>
                  </a:moveTo>
                  <a:cubicBezTo>
                    <a:pt x="1827256" y="0"/>
                    <a:pt x="949932" y="503041"/>
                    <a:pt x="474966" y="1322882"/>
                  </a:cubicBezTo>
                  <a:cubicBezTo>
                    <a:pt x="0" y="2142722"/>
                    <a:pt x="0" y="3154032"/>
                    <a:pt x="474966" y="3973872"/>
                  </a:cubicBezTo>
                  <a:cubicBezTo>
                    <a:pt x="949932" y="4793713"/>
                    <a:pt x="1827256" y="5296754"/>
                    <a:pt x="2774733" y="5292517"/>
                  </a:cubicBezTo>
                  <a:cubicBezTo>
                    <a:pt x="3722210" y="5296754"/>
                    <a:pt x="4599534" y="4793713"/>
                    <a:pt x="5074500" y="3973872"/>
                  </a:cubicBezTo>
                  <a:cubicBezTo>
                    <a:pt x="5549466" y="3154032"/>
                    <a:pt x="5549466" y="2142722"/>
                    <a:pt x="5074500" y="1322882"/>
                  </a:cubicBezTo>
                  <a:cubicBezTo>
                    <a:pt x="4599534" y="503041"/>
                    <a:pt x="3722210" y="0"/>
                    <a:pt x="2774733" y="4237"/>
                  </a:cubicBezTo>
                  <a:close/>
                </a:path>
              </a:pathLst>
            </a:custGeom>
            <a:blipFill>
              <a:blip r:embed="rId6"/>
              <a:stretch>
                <a:fillRect l="223" r="-49553"/>
              </a:stretch>
            </a:blipFill>
          </p:spPr>
        </p:sp>
      </p:grpSp>
      <p:grpSp>
        <p:nvGrpSpPr>
          <p:cNvPr id="7" name="Group 7"/>
          <p:cNvGrpSpPr/>
          <p:nvPr/>
        </p:nvGrpSpPr>
        <p:grpSpPr>
          <a:xfrm>
            <a:off x="17362952" y="9462750"/>
            <a:ext cx="394956" cy="394174"/>
            <a:chOff x="0" y="0"/>
            <a:chExt cx="526608" cy="525565"/>
          </a:xfrm>
        </p:grpSpPr>
        <p:sp>
          <p:nvSpPr>
            <p:cNvPr id="8" name="Freeform 8"/>
            <p:cNvSpPr/>
            <p:nvPr/>
          </p:nvSpPr>
          <p:spPr>
            <a:xfrm>
              <a:off x="521" y="0"/>
              <a:ext cx="525565" cy="525565"/>
            </a:xfrm>
            <a:custGeom>
              <a:avLst/>
              <a:gdLst/>
              <a:ahLst/>
              <a:cxnLst/>
              <a:rect l="l" t="t" r="r" b="b"/>
              <a:pathLst>
                <a:path w="525565" h="525565">
                  <a:moveTo>
                    <a:pt x="0" y="0"/>
                  </a:moveTo>
                  <a:lnTo>
                    <a:pt x="525565" y="0"/>
                  </a:lnTo>
                  <a:lnTo>
                    <a:pt x="525565" y="525565"/>
                  </a:lnTo>
                  <a:lnTo>
                    <a:pt x="0" y="52556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9" name="TextBox 9"/>
            <p:cNvSpPr txBox="1"/>
            <p:nvPr/>
          </p:nvSpPr>
          <p:spPr>
            <a:xfrm>
              <a:off x="0" y="116065"/>
              <a:ext cx="526608" cy="258808"/>
            </a:xfrm>
            <a:prstGeom prst="rect">
              <a:avLst/>
            </a:prstGeom>
          </p:spPr>
          <p:txBody>
            <a:bodyPr lIns="0" tIns="0" rIns="0" bIns="0" rtlCol="0" anchor="t">
              <a:spAutoFit/>
            </a:bodyPr>
            <a:lstStyle/>
            <a:p>
              <a:pPr algn="ctr">
                <a:lnSpc>
                  <a:spcPts val="1549"/>
                </a:lnSpc>
                <a:spcBef>
                  <a:spcPct val="0"/>
                </a:spcBef>
              </a:pPr>
              <a:r>
                <a:rPr lang="en-US" sz="1106" dirty="0">
                  <a:solidFill>
                    <a:srgbClr val="FFFFFF"/>
                  </a:solidFill>
                  <a:latin typeface="Poppins Bold"/>
                </a:rPr>
                <a:t>21</a:t>
              </a:r>
            </a:p>
          </p:txBody>
        </p:sp>
      </p:grpSp>
      <p:sp>
        <p:nvSpPr>
          <p:cNvPr id="10" name="Freeform 10"/>
          <p:cNvSpPr/>
          <p:nvPr/>
        </p:nvSpPr>
        <p:spPr>
          <a:xfrm rot="-5400000">
            <a:off x="12999103" y="830213"/>
            <a:ext cx="1012238" cy="1177020"/>
          </a:xfrm>
          <a:custGeom>
            <a:avLst/>
            <a:gdLst/>
            <a:ahLst/>
            <a:cxnLst/>
            <a:rect l="l" t="t" r="r" b="b"/>
            <a:pathLst>
              <a:path w="1012238" h="1177020">
                <a:moveTo>
                  <a:pt x="0" y="0"/>
                </a:moveTo>
                <a:lnTo>
                  <a:pt x="1012238" y="0"/>
                </a:lnTo>
                <a:lnTo>
                  <a:pt x="1012238" y="1177021"/>
                </a:lnTo>
                <a:lnTo>
                  <a:pt x="0" y="117702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1" name="Freeform 11"/>
          <p:cNvSpPr/>
          <p:nvPr/>
        </p:nvSpPr>
        <p:spPr>
          <a:xfrm>
            <a:off x="551486" y="529091"/>
            <a:ext cx="725473" cy="131276"/>
          </a:xfrm>
          <a:custGeom>
            <a:avLst/>
            <a:gdLst/>
            <a:ahLst/>
            <a:cxnLst/>
            <a:rect l="l" t="t" r="r" b="b"/>
            <a:pathLst>
              <a:path w="725473" h="131276">
                <a:moveTo>
                  <a:pt x="0" y="0"/>
                </a:moveTo>
                <a:lnTo>
                  <a:pt x="725473" y="0"/>
                </a:lnTo>
                <a:lnTo>
                  <a:pt x="725473" y="131276"/>
                </a:lnTo>
                <a:lnTo>
                  <a:pt x="0" y="131276"/>
                </a:lnTo>
                <a:lnTo>
                  <a:pt x="0" y="0"/>
                </a:lnTo>
                <a:close/>
              </a:path>
            </a:pathLst>
          </a:custGeom>
          <a:blipFill>
            <a:blip r:embed="rId9"/>
            <a:stretch>
              <a:fillRect/>
            </a:stretch>
          </a:blipFill>
        </p:spPr>
      </p:sp>
      <p:sp>
        <p:nvSpPr>
          <p:cNvPr id="12" name="Freeform 12"/>
          <p:cNvSpPr/>
          <p:nvPr/>
        </p:nvSpPr>
        <p:spPr>
          <a:xfrm>
            <a:off x="2071947" y="3057546"/>
            <a:ext cx="245725" cy="245725"/>
          </a:xfrm>
          <a:custGeom>
            <a:avLst/>
            <a:gdLst/>
            <a:ahLst/>
            <a:cxnLst/>
            <a:rect l="l" t="t" r="r" b="b"/>
            <a:pathLst>
              <a:path w="245725" h="245725">
                <a:moveTo>
                  <a:pt x="0" y="0"/>
                </a:moveTo>
                <a:lnTo>
                  <a:pt x="245724" y="0"/>
                </a:lnTo>
                <a:lnTo>
                  <a:pt x="245724" y="245725"/>
                </a:lnTo>
                <a:lnTo>
                  <a:pt x="0" y="24572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3" name="Freeform 13"/>
          <p:cNvSpPr/>
          <p:nvPr/>
        </p:nvSpPr>
        <p:spPr>
          <a:xfrm>
            <a:off x="2071947" y="3541396"/>
            <a:ext cx="245725" cy="245725"/>
          </a:xfrm>
          <a:custGeom>
            <a:avLst/>
            <a:gdLst/>
            <a:ahLst/>
            <a:cxnLst/>
            <a:rect l="l" t="t" r="r" b="b"/>
            <a:pathLst>
              <a:path w="245725" h="245725">
                <a:moveTo>
                  <a:pt x="0" y="0"/>
                </a:moveTo>
                <a:lnTo>
                  <a:pt x="245724" y="0"/>
                </a:lnTo>
                <a:lnTo>
                  <a:pt x="245724" y="245725"/>
                </a:lnTo>
                <a:lnTo>
                  <a:pt x="0" y="24572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4" name="Freeform 14"/>
          <p:cNvSpPr/>
          <p:nvPr/>
        </p:nvSpPr>
        <p:spPr>
          <a:xfrm>
            <a:off x="2071947" y="4025246"/>
            <a:ext cx="245725" cy="245725"/>
          </a:xfrm>
          <a:custGeom>
            <a:avLst/>
            <a:gdLst/>
            <a:ahLst/>
            <a:cxnLst/>
            <a:rect l="l" t="t" r="r" b="b"/>
            <a:pathLst>
              <a:path w="245725" h="245725">
                <a:moveTo>
                  <a:pt x="0" y="0"/>
                </a:moveTo>
                <a:lnTo>
                  <a:pt x="245724" y="0"/>
                </a:lnTo>
                <a:lnTo>
                  <a:pt x="245724" y="245724"/>
                </a:lnTo>
                <a:lnTo>
                  <a:pt x="0" y="24572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5" name="Freeform 15"/>
          <p:cNvSpPr/>
          <p:nvPr/>
        </p:nvSpPr>
        <p:spPr>
          <a:xfrm>
            <a:off x="2057400" y="4914900"/>
            <a:ext cx="245725" cy="245725"/>
          </a:xfrm>
          <a:custGeom>
            <a:avLst/>
            <a:gdLst/>
            <a:ahLst/>
            <a:cxnLst/>
            <a:rect l="l" t="t" r="r" b="b"/>
            <a:pathLst>
              <a:path w="245725" h="245725">
                <a:moveTo>
                  <a:pt x="0" y="0"/>
                </a:moveTo>
                <a:lnTo>
                  <a:pt x="245724" y="0"/>
                </a:lnTo>
                <a:lnTo>
                  <a:pt x="245724" y="245725"/>
                </a:lnTo>
                <a:lnTo>
                  <a:pt x="0" y="24572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6" name="Freeform 16"/>
          <p:cNvSpPr/>
          <p:nvPr/>
        </p:nvSpPr>
        <p:spPr>
          <a:xfrm>
            <a:off x="2071947" y="5816356"/>
            <a:ext cx="245725" cy="245725"/>
          </a:xfrm>
          <a:custGeom>
            <a:avLst/>
            <a:gdLst/>
            <a:ahLst/>
            <a:cxnLst/>
            <a:rect l="l" t="t" r="r" b="b"/>
            <a:pathLst>
              <a:path w="245725" h="245725">
                <a:moveTo>
                  <a:pt x="0" y="0"/>
                </a:moveTo>
                <a:lnTo>
                  <a:pt x="245724" y="0"/>
                </a:lnTo>
                <a:lnTo>
                  <a:pt x="245724" y="245725"/>
                </a:lnTo>
                <a:lnTo>
                  <a:pt x="0" y="24572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7" name="Freeform 17"/>
          <p:cNvSpPr/>
          <p:nvPr/>
        </p:nvSpPr>
        <p:spPr>
          <a:xfrm>
            <a:off x="2071947" y="6260879"/>
            <a:ext cx="245725" cy="245725"/>
          </a:xfrm>
          <a:custGeom>
            <a:avLst/>
            <a:gdLst/>
            <a:ahLst/>
            <a:cxnLst/>
            <a:rect l="l" t="t" r="r" b="b"/>
            <a:pathLst>
              <a:path w="245725" h="245725">
                <a:moveTo>
                  <a:pt x="0" y="0"/>
                </a:moveTo>
                <a:lnTo>
                  <a:pt x="245724" y="0"/>
                </a:lnTo>
                <a:lnTo>
                  <a:pt x="245724" y="245725"/>
                </a:lnTo>
                <a:lnTo>
                  <a:pt x="0" y="24572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8" name="Freeform 18"/>
          <p:cNvSpPr/>
          <p:nvPr/>
        </p:nvSpPr>
        <p:spPr>
          <a:xfrm>
            <a:off x="2071947" y="7070104"/>
            <a:ext cx="245725" cy="245725"/>
          </a:xfrm>
          <a:custGeom>
            <a:avLst/>
            <a:gdLst/>
            <a:ahLst/>
            <a:cxnLst/>
            <a:rect l="l" t="t" r="r" b="b"/>
            <a:pathLst>
              <a:path w="245725" h="245725">
                <a:moveTo>
                  <a:pt x="0" y="0"/>
                </a:moveTo>
                <a:lnTo>
                  <a:pt x="245724" y="0"/>
                </a:lnTo>
                <a:lnTo>
                  <a:pt x="245724" y="245725"/>
                </a:lnTo>
                <a:lnTo>
                  <a:pt x="0" y="24572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9" name="Freeform 19"/>
          <p:cNvSpPr/>
          <p:nvPr/>
        </p:nvSpPr>
        <p:spPr>
          <a:xfrm>
            <a:off x="2071947" y="7552337"/>
            <a:ext cx="245725" cy="245725"/>
          </a:xfrm>
          <a:custGeom>
            <a:avLst/>
            <a:gdLst/>
            <a:ahLst/>
            <a:cxnLst/>
            <a:rect l="l" t="t" r="r" b="b"/>
            <a:pathLst>
              <a:path w="245725" h="245725">
                <a:moveTo>
                  <a:pt x="0" y="0"/>
                </a:moveTo>
                <a:lnTo>
                  <a:pt x="245724" y="0"/>
                </a:lnTo>
                <a:lnTo>
                  <a:pt x="245724" y="245725"/>
                </a:lnTo>
                <a:lnTo>
                  <a:pt x="0" y="24572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0" name="Freeform 20"/>
          <p:cNvSpPr/>
          <p:nvPr/>
        </p:nvSpPr>
        <p:spPr>
          <a:xfrm>
            <a:off x="2071947" y="8031304"/>
            <a:ext cx="245725" cy="245725"/>
          </a:xfrm>
          <a:custGeom>
            <a:avLst/>
            <a:gdLst/>
            <a:ahLst/>
            <a:cxnLst/>
            <a:rect l="l" t="t" r="r" b="b"/>
            <a:pathLst>
              <a:path w="245725" h="245725">
                <a:moveTo>
                  <a:pt x="0" y="0"/>
                </a:moveTo>
                <a:lnTo>
                  <a:pt x="245724" y="0"/>
                </a:lnTo>
                <a:lnTo>
                  <a:pt x="245724" y="245725"/>
                </a:lnTo>
                <a:lnTo>
                  <a:pt x="0" y="24572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2" name="TextBox 22"/>
          <p:cNvSpPr txBox="1"/>
          <p:nvPr/>
        </p:nvSpPr>
        <p:spPr>
          <a:xfrm>
            <a:off x="2784240" y="2961305"/>
            <a:ext cx="8540158" cy="3672031"/>
          </a:xfrm>
          <a:prstGeom prst="rect">
            <a:avLst/>
          </a:prstGeom>
        </p:spPr>
        <p:txBody>
          <a:bodyPr lIns="0" tIns="0" rIns="0" bIns="0" rtlCol="0" anchor="t">
            <a:spAutoFit/>
          </a:bodyPr>
          <a:lstStyle/>
          <a:p>
            <a:pPr>
              <a:lnSpc>
                <a:spcPts val="3079"/>
              </a:lnSpc>
            </a:pPr>
            <a:r>
              <a:rPr lang="hr-HR" sz="2199" dirty="0">
                <a:solidFill>
                  <a:srgbClr val="201E1E"/>
                </a:solidFill>
                <a:latin typeface="Camber 3"/>
              </a:rPr>
              <a:t>Ustanove u sustavu obrazovanja </a:t>
            </a:r>
          </a:p>
          <a:p>
            <a:pPr>
              <a:lnSpc>
                <a:spcPts val="839"/>
              </a:lnSpc>
            </a:pPr>
            <a:endParaRPr lang="hr-HR" sz="2199" dirty="0">
              <a:solidFill>
                <a:srgbClr val="201E1E"/>
              </a:solidFill>
              <a:latin typeface="Camber 3"/>
            </a:endParaRPr>
          </a:p>
          <a:p>
            <a:pPr>
              <a:lnSpc>
                <a:spcPts val="3079"/>
              </a:lnSpc>
            </a:pPr>
            <a:r>
              <a:rPr lang="hr-HR" sz="2199" dirty="0">
                <a:solidFill>
                  <a:srgbClr val="201E1E"/>
                </a:solidFill>
                <a:latin typeface="Camber 3"/>
              </a:rPr>
              <a:t>Zaposlenici i suradnici ustanova u sustavu obrazovanja </a:t>
            </a:r>
          </a:p>
          <a:p>
            <a:pPr>
              <a:lnSpc>
                <a:spcPts val="839"/>
              </a:lnSpc>
            </a:pPr>
            <a:endParaRPr lang="hr-HR" sz="2199" dirty="0">
              <a:solidFill>
                <a:srgbClr val="201E1E"/>
              </a:solidFill>
              <a:latin typeface="Camber 3"/>
            </a:endParaRPr>
          </a:p>
          <a:p>
            <a:pPr>
              <a:lnSpc>
                <a:spcPts val="3079"/>
              </a:lnSpc>
            </a:pPr>
            <a:r>
              <a:rPr lang="hr-HR" sz="2199" dirty="0">
                <a:solidFill>
                  <a:srgbClr val="201E1E"/>
                </a:solidFill>
                <a:latin typeface="Camber 3"/>
              </a:rPr>
              <a:t>Zaposlenici javnih tijela i jedinica regionalne i lokalne samouprave</a:t>
            </a:r>
          </a:p>
          <a:p>
            <a:pPr>
              <a:lnSpc>
                <a:spcPts val="839"/>
              </a:lnSpc>
            </a:pPr>
            <a:r>
              <a:rPr lang="hr-HR" sz="600" dirty="0">
                <a:solidFill>
                  <a:srgbClr val="201E1E"/>
                </a:solidFill>
                <a:latin typeface="Camber 3"/>
              </a:rPr>
              <a:t> </a:t>
            </a:r>
          </a:p>
          <a:p>
            <a:pPr>
              <a:lnSpc>
                <a:spcPts val="3079"/>
              </a:lnSpc>
            </a:pPr>
            <a:r>
              <a:rPr lang="hr-HR" sz="2199" dirty="0">
                <a:solidFill>
                  <a:srgbClr val="201E1E"/>
                </a:solidFill>
                <a:latin typeface="Camber 3"/>
              </a:rPr>
              <a:t>Stručnjaci koji se bave razvojem i provedbom politike odgoja i obrazovanja </a:t>
            </a:r>
          </a:p>
          <a:p>
            <a:pPr>
              <a:lnSpc>
                <a:spcPts val="839"/>
              </a:lnSpc>
            </a:pPr>
            <a:endParaRPr lang="hr-HR" sz="2199" dirty="0">
              <a:solidFill>
                <a:srgbClr val="201E1E"/>
              </a:solidFill>
              <a:latin typeface="Camber 3"/>
            </a:endParaRPr>
          </a:p>
          <a:p>
            <a:pPr>
              <a:lnSpc>
                <a:spcPts val="3079"/>
              </a:lnSpc>
            </a:pPr>
            <a:r>
              <a:rPr lang="hr-HR" sz="2199" dirty="0">
                <a:solidFill>
                  <a:srgbClr val="201E1E"/>
                </a:solidFill>
                <a:latin typeface="Camber 3"/>
              </a:rPr>
              <a:t>Ministarstvo zaduženo za obrazovanje  </a:t>
            </a:r>
          </a:p>
          <a:p>
            <a:pPr>
              <a:lnSpc>
                <a:spcPts val="839"/>
              </a:lnSpc>
            </a:pPr>
            <a:endParaRPr lang="hr-HR" sz="2199" dirty="0">
              <a:solidFill>
                <a:srgbClr val="201E1E"/>
              </a:solidFill>
              <a:latin typeface="Camber 3"/>
            </a:endParaRPr>
          </a:p>
          <a:p>
            <a:pPr>
              <a:lnSpc>
                <a:spcPts val="3079"/>
              </a:lnSpc>
            </a:pPr>
            <a:r>
              <a:rPr lang="hr-HR" sz="2199" dirty="0">
                <a:solidFill>
                  <a:srgbClr val="201E1E"/>
                </a:solidFill>
                <a:latin typeface="Camber 3"/>
              </a:rPr>
              <a:t>Javne pravne osobe odgovorne za razvoj i provedbu obrazovnih politika</a:t>
            </a:r>
          </a:p>
        </p:txBody>
      </p:sp>
      <p:sp>
        <p:nvSpPr>
          <p:cNvPr id="23" name="TextBox 23"/>
          <p:cNvSpPr txBox="1"/>
          <p:nvPr/>
        </p:nvSpPr>
        <p:spPr>
          <a:xfrm>
            <a:off x="2791619" y="6996703"/>
            <a:ext cx="8540158" cy="1356995"/>
          </a:xfrm>
          <a:prstGeom prst="rect">
            <a:avLst/>
          </a:prstGeom>
        </p:spPr>
        <p:txBody>
          <a:bodyPr lIns="0" tIns="0" rIns="0" bIns="0" rtlCol="0" anchor="t">
            <a:spAutoFit/>
          </a:bodyPr>
          <a:lstStyle/>
          <a:p>
            <a:pPr>
              <a:lnSpc>
                <a:spcPts val="3079"/>
              </a:lnSpc>
            </a:pPr>
            <a:r>
              <a:rPr lang="en-US" sz="2199" dirty="0" err="1">
                <a:solidFill>
                  <a:srgbClr val="01AC4D"/>
                </a:solidFill>
                <a:latin typeface="Camber 2"/>
              </a:rPr>
              <a:t>Djeca</a:t>
            </a:r>
            <a:r>
              <a:rPr lang="en-US" sz="2199" dirty="0">
                <a:solidFill>
                  <a:srgbClr val="01AC4D"/>
                </a:solidFill>
                <a:latin typeface="Camber 2"/>
              </a:rPr>
              <a:t>, </a:t>
            </a:r>
            <a:r>
              <a:rPr lang="en-US" sz="2199" dirty="0" err="1">
                <a:solidFill>
                  <a:srgbClr val="01AC4D"/>
                </a:solidFill>
                <a:latin typeface="Camber 2"/>
              </a:rPr>
              <a:t>učenici</a:t>
            </a:r>
            <a:r>
              <a:rPr lang="en-US" sz="2199" dirty="0">
                <a:solidFill>
                  <a:srgbClr val="01AC4D"/>
                </a:solidFill>
                <a:latin typeface="Camber 2"/>
              </a:rPr>
              <a:t>, </a:t>
            </a:r>
            <a:r>
              <a:rPr lang="en-US" sz="2199" dirty="0" err="1">
                <a:solidFill>
                  <a:srgbClr val="01AC4D"/>
                </a:solidFill>
                <a:latin typeface="Camber 2"/>
              </a:rPr>
              <a:t>studenti</a:t>
            </a:r>
            <a:r>
              <a:rPr lang="en-US" sz="2199" dirty="0">
                <a:solidFill>
                  <a:srgbClr val="01AC4D"/>
                </a:solidFill>
                <a:latin typeface="Camber 2"/>
              </a:rPr>
              <a:t>, </a:t>
            </a:r>
            <a:r>
              <a:rPr lang="en-US" sz="2199" dirty="0" err="1">
                <a:solidFill>
                  <a:srgbClr val="01AC4D"/>
                </a:solidFill>
                <a:latin typeface="Camber 2"/>
              </a:rPr>
              <a:t>ostali</a:t>
            </a:r>
            <a:r>
              <a:rPr lang="en-US" sz="2199" dirty="0">
                <a:solidFill>
                  <a:srgbClr val="01AC4D"/>
                </a:solidFill>
                <a:latin typeface="Camber 2"/>
              </a:rPr>
              <a:t> </a:t>
            </a:r>
            <a:r>
              <a:rPr lang="en-US" sz="2199" dirty="0" err="1">
                <a:solidFill>
                  <a:srgbClr val="01AC4D"/>
                </a:solidFill>
                <a:latin typeface="Camber 2"/>
              </a:rPr>
              <a:t>polaznici</a:t>
            </a:r>
            <a:r>
              <a:rPr lang="en-US" sz="2199" dirty="0">
                <a:solidFill>
                  <a:srgbClr val="01AC4D"/>
                </a:solidFill>
                <a:latin typeface="Camber 2"/>
              </a:rPr>
              <a:t> </a:t>
            </a:r>
          </a:p>
          <a:p>
            <a:pPr>
              <a:lnSpc>
                <a:spcPts val="839"/>
              </a:lnSpc>
            </a:pPr>
            <a:endParaRPr lang="en-US" sz="2199" dirty="0">
              <a:solidFill>
                <a:srgbClr val="01AC4D"/>
              </a:solidFill>
              <a:latin typeface="Camber 2"/>
            </a:endParaRPr>
          </a:p>
          <a:p>
            <a:pPr>
              <a:lnSpc>
                <a:spcPts val="3079"/>
              </a:lnSpc>
            </a:pPr>
            <a:r>
              <a:rPr lang="en-US" sz="2199" dirty="0" err="1">
                <a:solidFill>
                  <a:srgbClr val="01AC4D"/>
                </a:solidFill>
                <a:latin typeface="Camber 2"/>
              </a:rPr>
              <a:t>Roditelji</a:t>
            </a:r>
            <a:r>
              <a:rPr lang="en-US" sz="2199" dirty="0">
                <a:solidFill>
                  <a:srgbClr val="01AC4D"/>
                </a:solidFill>
                <a:latin typeface="Camber 2"/>
              </a:rPr>
              <a:t>, </a:t>
            </a:r>
            <a:r>
              <a:rPr lang="en-US" sz="2199" dirty="0" err="1">
                <a:solidFill>
                  <a:srgbClr val="01AC4D"/>
                </a:solidFill>
                <a:latin typeface="Camber 2"/>
              </a:rPr>
              <a:t>staratelji</a:t>
            </a:r>
            <a:r>
              <a:rPr lang="en-US" sz="2199" dirty="0">
                <a:solidFill>
                  <a:srgbClr val="01AC4D"/>
                </a:solidFill>
                <a:latin typeface="Camber 2"/>
              </a:rPr>
              <a:t> </a:t>
            </a:r>
          </a:p>
          <a:p>
            <a:pPr>
              <a:lnSpc>
                <a:spcPts val="839"/>
              </a:lnSpc>
            </a:pPr>
            <a:endParaRPr lang="en-US" sz="2199" dirty="0">
              <a:solidFill>
                <a:srgbClr val="01AC4D"/>
              </a:solidFill>
              <a:latin typeface="Camber 2"/>
            </a:endParaRPr>
          </a:p>
          <a:p>
            <a:pPr>
              <a:lnSpc>
                <a:spcPts val="3079"/>
              </a:lnSpc>
            </a:pPr>
            <a:r>
              <a:rPr lang="en-US" sz="2199" dirty="0" err="1">
                <a:solidFill>
                  <a:srgbClr val="01AC4D"/>
                </a:solidFill>
                <a:latin typeface="Camber 2"/>
              </a:rPr>
              <a:t>Šira</a:t>
            </a:r>
            <a:r>
              <a:rPr lang="en-US" sz="2199" dirty="0">
                <a:solidFill>
                  <a:srgbClr val="01AC4D"/>
                </a:solidFill>
                <a:latin typeface="Camber 2"/>
              </a:rPr>
              <a:t> </a:t>
            </a:r>
            <a:r>
              <a:rPr lang="en-US" sz="2199" dirty="0" err="1">
                <a:solidFill>
                  <a:srgbClr val="01AC4D"/>
                </a:solidFill>
                <a:latin typeface="Camber 2"/>
              </a:rPr>
              <a:t>javnost</a:t>
            </a:r>
            <a:r>
              <a:rPr lang="en-US" sz="2199" dirty="0">
                <a:solidFill>
                  <a:srgbClr val="01AC4D"/>
                </a:solidFill>
                <a:latin typeface="Camber 2"/>
              </a:rPr>
              <a:t>  </a:t>
            </a:r>
          </a:p>
        </p:txBody>
      </p:sp>
      <p:sp>
        <p:nvSpPr>
          <p:cNvPr id="24" name="TextBox 24"/>
          <p:cNvSpPr txBox="1"/>
          <p:nvPr/>
        </p:nvSpPr>
        <p:spPr>
          <a:xfrm>
            <a:off x="2071947" y="1085850"/>
            <a:ext cx="9667679" cy="774700"/>
          </a:xfrm>
          <a:prstGeom prst="rect">
            <a:avLst/>
          </a:prstGeom>
        </p:spPr>
        <p:txBody>
          <a:bodyPr lIns="0" tIns="0" rIns="0" bIns="0" rtlCol="0" anchor="t">
            <a:spAutoFit/>
          </a:bodyPr>
          <a:lstStyle/>
          <a:p>
            <a:pPr>
              <a:lnSpc>
                <a:spcPts val="6050"/>
              </a:lnSpc>
            </a:pPr>
            <a:r>
              <a:rPr lang="hr-HR" sz="5500" b="1">
                <a:solidFill>
                  <a:srgbClr val="201E1E"/>
                </a:solidFill>
                <a:latin typeface="Camber SemiBold" pitchFamily="2" charset="0"/>
              </a:rPr>
              <a:t>Kome je projekt namijenjen?</a:t>
            </a:r>
          </a:p>
        </p:txBody>
      </p:sp>
      <p:sp>
        <p:nvSpPr>
          <p:cNvPr id="25" name="Freeform 25"/>
          <p:cNvSpPr/>
          <p:nvPr/>
        </p:nvSpPr>
        <p:spPr>
          <a:xfrm>
            <a:off x="2028531" y="2063792"/>
            <a:ext cx="1313031" cy="148014"/>
          </a:xfrm>
          <a:custGeom>
            <a:avLst/>
            <a:gdLst/>
            <a:ahLst/>
            <a:cxnLst/>
            <a:rect l="l" t="t" r="r" b="b"/>
            <a:pathLst>
              <a:path w="1313031" h="148014">
                <a:moveTo>
                  <a:pt x="0" y="0"/>
                </a:moveTo>
                <a:lnTo>
                  <a:pt x="1313031" y="0"/>
                </a:lnTo>
                <a:lnTo>
                  <a:pt x="1313031" y="148014"/>
                </a:lnTo>
                <a:lnTo>
                  <a:pt x="0" y="14801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21" name="TextBox 19">
            <a:extLst>
              <a:ext uri="{FF2B5EF4-FFF2-40B4-BE49-F238E27FC236}">
                <a16:creationId xmlns:a16="http://schemas.microsoft.com/office/drawing/2014/main" id="{C0483D94-A1B9-2F60-5084-F3450F056F5E}"/>
              </a:ext>
            </a:extLst>
          </p:cNvPr>
          <p:cNvSpPr txBox="1"/>
          <p:nvPr/>
        </p:nvSpPr>
        <p:spPr>
          <a:xfrm>
            <a:off x="16519189" y="9541727"/>
            <a:ext cx="749636" cy="207645"/>
          </a:xfrm>
          <a:prstGeom prst="rect">
            <a:avLst/>
          </a:prstGeom>
        </p:spPr>
        <p:txBody>
          <a:bodyPr lIns="0" tIns="0" rIns="0" bIns="0" rtlCol="0" anchor="t">
            <a:spAutoFit/>
          </a:bodyPr>
          <a:lstStyle/>
          <a:p>
            <a:pPr algn="r">
              <a:lnSpc>
                <a:spcPts val="1680"/>
              </a:lnSpc>
              <a:spcBef>
                <a:spcPct val="0"/>
              </a:spcBef>
            </a:pPr>
            <a:r>
              <a:rPr lang="en-US" sz="1200" dirty="0" err="1">
                <a:solidFill>
                  <a:schemeClr val="bg1"/>
                </a:solidFill>
                <a:latin typeface="Poppins"/>
              </a:rPr>
              <a:t>Stranica</a:t>
            </a:r>
            <a:endParaRPr lang="en-US" sz="1200" dirty="0">
              <a:solidFill>
                <a:schemeClr val="bg1"/>
              </a:solidFill>
              <a:latin typeface="Poppins"/>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713772" y="-7446292"/>
            <a:ext cx="15317806" cy="15317806"/>
          </a:xfrm>
          <a:custGeom>
            <a:avLst/>
            <a:gdLst/>
            <a:ahLst/>
            <a:cxnLst/>
            <a:rect l="l" t="t" r="r" b="b"/>
            <a:pathLst>
              <a:path w="15317806" h="15317806">
                <a:moveTo>
                  <a:pt x="0" y="0"/>
                </a:moveTo>
                <a:lnTo>
                  <a:pt x="15317806" y="0"/>
                </a:lnTo>
                <a:lnTo>
                  <a:pt x="15317806" y="15317806"/>
                </a:lnTo>
                <a:lnTo>
                  <a:pt x="0" y="1531780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3" name="Group 3"/>
          <p:cNvGrpSpPr>
            <a:grpSpLocks noChangeAspect="1"/>
          </p:cNvGrpSpPr>
          <p:nvPr/>
        </p:nvGrpSpPr>
        <p:grpSpPr>
          <a:xfrm>
            <a:off x="11090711" y="-459183"/>
            <a:ext cx="8021681" cy="8021681"/>
            <a:chOff x="0" y="0"/>
            <a:chExt cx="6350000" cy="6350000"/>
          </a:xfrm>
        </p:grpSpPr>
        <p:sp>
          <p:nvSpPr>
            <p:cNvPr id="4" name="Freeform 4"/>
            <p:cNvSpPr/>
            <p:nvPr/>
          </p:nvSpPr>
          <p:spPr>
            <a:xfrm>
              <a:off x="0" y="0"/>
              <a:ext cx="6350000" cy="6350000"/>
            </a:xfrm>
            <a:custGeom>
              <a:avLst/>
              <a:gdLst/>
              <a:ahLst/>
              <a:cxnLst/>
              <a:rect l="l" t="t" r="r" b="b"/>
              <a:pathLst>
                <a:path w="6350000" h="6350000">
                  <a:moveTo>
                    <a:pt x="0" y="0"/>
                  </a:moveTo>
                  <a:cubicBezTo>
                    <a:pt x="0" y="3506470"/>
                    <a:pt x="2843530" y="6350000"/>
                    <a:pt x="6350000" y="6350000"/>
                  </a:cubicBezTo>
                  <a:lnTo>
                    <a:pt x="6350000" y="0"/>
                  </a:lnTo>
                  <a:lnTo>
                    <a:pt x="0" y="0"/>
                  </a:lnTo>
                  <a:close/>
                </a:path>
              </a:pathLst>
            </a:custGeom>
            <a:solidFill>
              <a:srgbClr val="FFFFFF"/>
            </a:solidFill>
            <a:ln w="12700">
              <a:solidFill>
                <a:srgbClr val="000000"/>
              </a:solidFill>
            </a:ln>
          </p:spPr>
        </p:sp>
      </p:grpSp>
      <p:grpSp>
        <p:nvGrpSpPr>
          <p:cNvPr id="5" name="Group 5"/>
          <p:cNvGrpSpPr>
            <a:grpSpLocks noChangeAspect="1"/>
          </p:cNvGrpSpPr>
          <p:nvPr/>
        </p:nvGrpSpPr>
        <p:grpSpPr>
          <a:xfrm>
            <a:off x="11705363" y="-459183"/>
            <a:ext cx="7540627" cy="7540627"/>
            <a:chOff x="0" y="0"/>
            <a:chExt cx="6350000" cy="6350000"/>
          </a:xfrm>
        </p:grpSpPr>
        <p:sp>
          <p:nvSpPr>
            <p:cNvPr id="6" name="Freeform 6"/>
            <p:cNvSpPr/>
            <p:nvPr/>
          </p:nvSpPr>
          <p:spPr>
            <a:xfrm>
              <a:off x="0" y="0"/>
              <a:ext cx="6350000" cy="6350000"/>
            </a:xfrm>
            <a:custGeom>
              <a:avLst/>
              <a:gdLst/>
              <a:ahLst/>
              <a:cxnLst/>
              <a:rect l="l" t="t" r="r" b="b"/>
              <a:pathLst>
                <a:path w="6350000" h="6350000">
                  <a:moveTo>
                    <a:pt x="0" y="0"/>
                  </a:moveTo>
                  <a:cubicBezTo>
                    <a:pt x="0" y="3506470"/>
                    <a:pt x="2843530" y="6350000"/>
                    <a:pt x="6350000" y="6350000"/>
                  </a:cubicBezTo>
                  <a:lnTo>
                    <a:pt x="6350000" y="0"/>
                  </a:lnTo>
                  <a:lnTo>
                    <a:pt x="0" y="0"/>
                  </a:lnTo>
                  <a:close/>
                </a:path>
              </a:pathLst>
            </a:custGeom>
            <a:blipFill>
              <a:blip r:embed="rId5"/>
              <a:stretch>
                <a:fillRect l="-25000" r="-25000"/>
              </a:stretch>
            </a:blipFill>
          </p:spPr>
        </p:sp>
      </p:grpSp>
      <p:sp>
        <p:nvSpPr>
          <p:cNvPr id="7" name="Freeform 7"/>
          <p:cNvSpPr/>
          <p:nvPr/>
        </p:nvSpPr>
        <p:spPr>
          <a:xfrm>
            <a:off x="1276959" y="8471185"/>
            <a:ext cx="7044096" cy="1278187"/>
          </a:xfrm>
          <a:custGeom>
            <a:avLst/>
            <a:gdLst/>
            <a:ahLst/>
            <a:cxnLst/>
            <a:rect l="l" t="t" r="r" b="b"/>
            <a:pathLst>
              <a:path w="7044096" h="1278187">
                <a:moveTo>
                  <a:pt x="0" y="0"/>
                </a:moveTo>
                <a:lnTo>
                  <a:pt x="7044096" y="0"/>
                </a:lnTo>
                <a:lnTo>
                  <a:pt x="7044096" y="1278187"/>
                </a:lnTo>
                <a:lnTo>
                  <a:pt x="0" y="1278187"/>
                </a:lnTo>
                <a:lnTo>
                  <a:pt x="0" y="0"/>
                </a:lnTo>
                <a:close/>
              </a:path>
            </a:pathLst>
          </a:custGeom>
          <a:blipFill>
            <a:blip r:embed="rId6">
              <a:alphaModFix amt="50000"/>
            </a:blip>
            <a:stretch>
              <a:fillRect l="-688" t="-11385" b="-11385"/>
            </a:stretch>
          </a:blipFill>
        </p:spPr>
      </p:sp>
      <p:sp>
        <p:nvSpPr>
          <p:cNvPr id="8" name="Freeform 8"/>
          <p:cNvSpPr/>
          <p:nvPr/>
        </p:nvSpPr>
        <p:spPr>
          <a:xfrm>
            <a:off x="7191724" y="8471185"/>
            <a:ext cx="7044096" cy="1278187"/>
          </a:xfrm>
          <a:custGeom>
            <a:avLst/>
            <a:gdLst/>
            <a:ahLst/>
            <a:cxnLst/>
            <a:rect l="l" t="t" r="r" b="b"/>
            <a:pathLst>
              <a:path w="7044096" h="1278187">
                <a:moveTo>
                  <a:pt x="0" y="0"/>
                </a:moveTo>
                <a:lnTo>
                  <a:pt x="7044096" y="0"/>
                </a:lnTo>
                <a:lnTo>
                  <a:pt x="7044096" y="1278187"/>
                </a:lnTo>
                <a:lnTo>
                  <a:pt x="0" y="1278187"/>
                </a:lnTo>
                <a:lnTo>
                  <a:pt x="0" y="0"/>
                </a:lnTo>
                <a:close/>
              </a:path>
            </a:pathLst>
          </a:custGeom>
          <a:blipFill>
            <a:blip r:embed="rId6">
              <a:alphaModFix amt="50000"/>
            </a:blip>
            <a:stretch>
              <a:fillRect l="-688" t="-11385" b="-11385"/>
            </a:stretch>
          </a:blipFill>
        </p:spPr>
      </p:sp>
      <p:sp>
        <p:nvSpPr>
          <p:cNvPr id="9" name="Freeform 9"/>
          <p:cNvSpPr/>
          <p:nvPr/>
        </p:nvSpPr>
        <p:spPr>
          <a:xfrm rot="7957" flipV="1">
            <a:off x="8189892" y="1034609"/>
            <a:ext cx="5114962" cy="8249938"/>
          </a:xfrm>
          <a:custGeom>
            <a:avLst/>
            <a:gdLst/>
            <a:ahLst/>
            <a:cxnLst/>
            <a:rect l="l" t="t" r="r" b="b"/>
            <a:pathLst>
              <a:path w="5114962" h="8249938">
                <a:moveTo>
                  <a:pt x="0" y="8249938"/>
                </a:moveTo>
                <a:lnTo>
                  <a:pt x="5114962" y="8249938"/>
                </a:lnTo>
                <a:lnTo>
                  <a:pt x="5114962" y="0"/>
                </a:lnTo>
                <a:lnTo>
                  <a:pt x="0" y="0"/>
                </a:lnTo>
                <a:lnTo>
                  <a:pt x="0" y="8249938"/>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0" name="Freeform 10"/>
          <p:cNvSpPr/>
          <p:nvPr/>
        </p:nvSpPr>
        <p:spPr>
          <a:xfrm rot="7957" flipV="1">
            <a:off x="2067221" y="1034609"/>
            <a:ext cx="5114962" cy="8249938"/>
          </a:xfrm>
          <a:custGeom>
            <a:avLst/>
            <a:gdLst/>
            <a:ahLst/>
            <a:cxnLst/>
            <a:rect l="l" t="t" r="r" b="b"/>
            <a:pathLst>
              <a:path w="5114962" h="8249938">
                <a:moveTo>
                  <a:pt x="0" y="8249938"/>
                </a:moveTo>
                <a:lnTo>
                  <a:pt x="5114962" y="8249938"/>
                </a:lnTo>
                <a:lnTo>
                  <a:pt x="5114962" y="0"/>
                </a:lnTo>
                <a:lnTo>
                  <a:pt x="0" y="0"/>
                </a:lnTo>
                <a:lnTo>
                  <a:pt x="0" y="8249938"/>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1" name="Freeform 11"/>
          <p:cNvSpPr/>
          <p:nvPr/>
        </p:nvSpPr>
        <p:spPr>
          <a:xfrm rot="-5400000">
            <a:off x="16304180" y="8272842"/>
            <a:ext cx="686428" cy="798172"/>
          </a:xfrm>
          <a:custGeom>
            <a:avLst/>
            <a:gdLst/>
            <a:ahLst/>
            <a:cxnLst/>
            <a:rect l="l" t="t" r="r" b="b"/>
            <a:pathLst>
              <a:path w="686428" h="798172">
                <a:moveTo>
                  <a:pt x="0" y="0"/>
                </a:moveTo>
                <a:lnTo>
                  <a:pt x="686429" y="0"/>
                </a:lnTo>
                <a:lnTo>
                  <a:pt x="686429" y="798172"/>
                </a:lnTo>
                <a:lnTo>
                  <a:pt x="0" y="79817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grpSp>
        <p:nvGrpSpPr>
          <p:cNvPr id="12" name="Group 12"/>
          <p:cNvGrpSpPr/>
          <p:nvPr/>
        </p:nvGrpSpPr>
        <p:grpSpPr>
          <a:xfrm>
            <a:off x="17362952" y="9472201"/>
            <a:ext cx="394956" cy="394174"/>
            <a:chOff x="0" y="0"/>
            <a:chExt cx="526608" cy="525565"/>
          </a:xfrm>
        </p:grpSpPr>
        <p:sp>
          <p:nvSpPr>
            <p:cNvPr id="13" name="Freeform 13"/>
            <p:cNvSpPr/>
            <p:nvPr/>
          </p:nvSpPr>
          <p:spPr>
            <a:xfrm>
              <a:off x="521" y="0"/>
              <a:ext cx="525565" cy="525565"/>
            </a:xfrm>
            <a:custGeom>
              <a:avLst/>
              <a:gdLst/>
              <a:ahLst/>
              <a:cxnLst/>
              <a:rect l="l" t="t" r="r" b="b"/>
              <a:pathLst>
                <a:path w="525565" h="525565">
                  <a:moveTo>
                    <a:pt x="0" y="0"/>
                  </a:moveTo>
                  <a:lnTo>
                    <a:pt x="525565" y="0"/>
                  </a:lnTo>
                  <a:lnTo>
                    <a:pt x="525565" y="525565"/>
                  </a:lnTo>
                  <a:lnTo>
                    <a:pt x="0" y="52556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4" name="TextBox 14"/>
            <p:cNvSpPr txBox="1"/>
            <p:nvPr/>
          </p:nvSpPr>
          <p:spPr>
            <a:xfrm>
              <a:off x="0" y="116065"/>
              <a:ext cx="526608" cy="258808"/>
            </a:xfrm>
            <a:prstGeom prst="rect">
              <a:avLst/>
            </a:prstGeom>
          </p:spPr>
          <p:txBody>
            <a:bodyPr lIns="0" tIns="0" rIns="0" bIns="0" rtlCol="0" anchor="t">
              <a:spAutoFit/>
            </a:bodyPr>
            <a:lstStyle/>
            <a:p>
              <a:pPr algn="ctr">
                <a:lnSpc>
                  <a:spcPts val="1549"/>
                </a:lnSpc>
                <a:spcBef>
                  <a:spcPct val="0"/>
                </a:spcBef>
              </a:pPr>
              <a:r>
                <a:rPr lang="en-US" sz="1106" dirty="0">
                  <a:solidFill>
                    <a:srgbClr val="FFFFFF"/>
                  </a:solidFill>
                  <a:latin typeface="Poppins Bold"/>
                </a:rPr>
                <a:t>22</a:t>
              </a:r>
            </a:p>
          </p:txBody>
        </p:sp>
      </p:grpSp>
      <p:sp>
        <p:nvSpPr>
          <p:cNvPr id="15" name="Freeform 15"/>
          <p:cNvSpPr/>
          <p:nvPr/>
        </p:nvSpPr>
        <p:spPr>
          <a:xfrm>
            <a:off x="551486" y="529091"/>
            <a:ext cx="725473" cy="131276"/>
          </a:xfrm>
          <a:custGeom>
            <a:avLst/>
            <a:gdLst/>
            <a:ahLst/>
            <a:cxnLst/>
            <a:rect l="l" t="t" r="r" b="b"/>
            <a:pathLst>
              <a:path w="725473" h="131276">
                <a:moveTo>
                  <a:pt x="0" y="0"/>
                </a:moveTo>
                <a:lnTo>
                  <a:pt x="725473" y="0"/>
                </a:lnTo>
                <a:lnTo>
                  <a:pt x="725473" y="131276"/>
                </a:lnTo>
                <a:lnTo>
                  <a:pt x="0" y="131276"/>
                </a:lnTo>
                <a:lnTo>
                  <a:pt x="0" y="0"/>
                </a:lnTo>
                <a:close/>
              </a:path>
            </a:pathLst>
          </a:custGeom>
          <a:blipFill>
            <a:blip r:embed="rId13"/>
            <a:stretch>
              <a:fillRect/>
            </a:stretch>
          </a:blipFill>
        </p:spPr>
      </p:sp>
      <p:sp>
        <p:nvSpPr>
          <p:cNvPr id="16" name="TextBox 16"/>
          <p:cNvSpPr txBox="1"/>
          <p:nvPr/>
        </p:nvSpPr>
        <p:spPr>
          <a:xfrm>
            <a:off x="2506209" y="1463599"/>
            <a:ext cx="4278277" cy="1513684"/>
          </a:xfrm>
          <a:prstGeom prst="rect">
            <a:avLst/>
          </a:prstGeom>
        </p:spPr>
        <p:txBody>
          <a:bodyPr lIns="0" tIns="0" rIns="0" bIns="0" rtlCol="0" anchor="t">
            <a:spAutoFit/>
          </a:bodyPr>
          <a:lstStyle/>
          <a:p>
            <a:pPr>
              <a:lnSpc>
                <a:spcPts val="2999"/>
              </a:lnSpc>
            </a:pPr>
            <a:r>
              <a:rPr lang="en-US" sz="2000" b="1" dirty="0">
                <a:solidFill>
                  <a:srgbClr val="FFFFFF"/>
                </a:solidFill>
                <a:latin typeface="Camber SemiBold" pitchFamily="2" charset="0"/>
              </a:rPr>
              <a:t>ELEMENT 1</a:t>
            </a:r>
          </a:p>
          <a:p>
            <a:pPr>
              <a:lnSpc>
                <a:spcPts val="2999"/>
              </a:lnSpc>
            </a:pPr>
            <a:r>
              <a:rPr lang="en-US" sz="2000" b="1" dirty="0" err="1">
                <a:solidFill>
                  <a:srgbClr val="FFFFFF"/>
                </a:solidFill>
                <a:latin typeface="Camber SemiBold" pitchFamily="2" charset="0"/>
              </a:rPr>
              <a:t>Unaprjeđenje</a:t>
            </a:r>
            <a:r>
              <a:rPr lang="en-US" sz="2000" b="1" dirty="0">
                <a:solidFill>
                  <a:srgbClr val="FFFFFF"/>
                </a:solidFill>
                <a:latin typeface="Camber SemiBold" pitchFamily="2" charset="0"/>
              </a:rPr>
              <a:t> </a:t>
            </a:r>
            <a:r>
              <a:rPr lang="en-US" sz="2000" b="1" dirty="0" err="1">
                <a:solidFill>
                  <a:srgbClr val="FFFFFF"/>
                </a:solidFill>
                <a:latin typeface="Camber SemiBold" pitchFamily="2" charset="0"/>
              </a:rPr>
              <a:t>i</a:t>
            </a:r>
            <a:r>
              <a:rPr lang="en-US" sz="2000" b="1" dirty="0">
                <a:solidFill>
                  <a:srgbClr val="FFFFFF"/>
                </a:solidFill>
                <a:latin typeface="Camber SemiBold" pitchFamily="2" charset="0"/>
              </a:rPr>
              <a:t> </a:t>
            </a:r>
            <a:r>
              <a:rPr lang="en-US" sz="2000" b="1" dirty="0" err="1">
                <a:solidFill>
                  <a:srgbClr val="FFFFFF"/>
                </a:solidFill>
                <a:latin typeface="Camber SemiBold" pitchFamily="2" charset="0"/>
              </a:rPr>
              <a:t>razvoj</a:t>
            </a:r>
            <a:r>
              <a:rPr lang="en-US" sz="2000" b="1" dirty="0">
                <a:solidFill>
                  <a:srgbClr val="FFFFFF"/>
                </a:solidFill>
                <a:latin typeface="Camber SemiBold" pitchFamily="2" charset="0"/>
              </a:rPr>
              <a:t> </a:t>
            </a:r>
            <a:r>
              <a:rPr lang="en-US" sz="2000" b="1" dirty="0" err="1">
                <a:solidFill>
                  <a:srgbClr val="FFFFFF"/>
                </a:solidFill>
                <a:latin typeface="Camber SemiBold" pitchFamily="2" charset="0"/>
              </a:rPr>
              <a:t>elektroničkih</a:t>
            </a:r>
            <a:r>
              <a:rPr lang="en-US" sz="2000" b="1" dirty="0">
                <a:solidFill>
                  <a:srgbClr val="FFFFFF"/>
                </a:solidFill>
                <a:latin typeface="Camber SemiBold" pitchFamily="2" charset="0"/>
              </a:rPr>
              <a:t> </a:t>
            </a:r>
            <a:r>
              <a:rPr lang="en-US" sz="2000" b="1" dirty="0" err="1">
                <a:solidFill>
                  <a:srgbClr val="FFFFFF"/>
                </a:solidFill>
                <a:latin typeface="Camber SemiBold" pitchFamily="2" charset="0"/>
              </a:rPr>
              <a:t>usluga</a:t>
            </a:r>
            <a:r>
              <a:rPr lang="en-US" sz="2000" b="1" dirty="0">
                <a:solidFill>
                  <a:srgbClr val="FFFFFF"/>
                </a:solidFill>
                <a:latin typeface="Camber SemiBold" pitchFamily="2" charset="0"/>
              </a:rPr>
              <a:t>, </a:t>
            </a:r>
            <a:r>
              <a:rPr lang="en-US" sz="2000" b="1" dirty="0" err="1">
                <a:solidFill>
                  <a:srgbClr val="FFFFFF"/>
                </a:solidFill>
                <a:latin typeface="Camber SemiBold" pitchFamily="2" charset="0"/>
              </a:rPr>
              <a:t>upisnika</a:t>
            </a:r>
            <a:r>
              <a:rPr lang="en-US" sz="2000" b="1" dirty="0">
                <a:solidFill>
                  <a:srgbClr val="FFFFFF"/>
                </a:solidFill>
                <a:latin typeface="Camber SemiBold" pitchFamily="2" charset="0"/>
              </a:rPr>
              <a:t> </a:t>
            </a:r>
            <a:r>
              <a:rPr lang="en-US" sz="2000" b="1" dirty="0" err="1">
                <a:solidFill>
                  <a:srgbClr val="FFFFFF"/>
                </a:solidFill>
                <a:latin typeface="Camber SemiBold" pitchFamily="2" charset="0"/>
              </a:rPr>
              <a:t>i</a:t>
            </a:r>
            <a:r>
              <a:rPr lang="en-US" sz="2000" b="1" dirty="0">
                <a:solidFill>
                  <a:srgbClr val="FFFFFF"/>
                </a:solidFill>
                <a:latin typeface="Camber SemiBold" pitchFamily="2" charset="0"/>
              </a:rPr>
              <a:t> </a:t>
            </a:r>
            <a:r>
              <a:rPr lang="en-US" sz="2000" b="1" dirty="0" err="1">
                <a:solidFill>
                  <a:srgbClr val="FFFFFF"/>
                </a:solidFill>
                <a:latin typeface="Camber SemiBold" pitchFamily="2" charset="0"/>
              </a:rPr>
              <a:t>evidencija</a:t>
            </a:r>
            <a:r>
              <a:rPr lang="en-US" sz="2000" b="1" dirty="0">
                <a:solidFill>
                  <a:srgbClr val="FFFFFF"/>
                </a:solidFill>
                <a:latin typeface="Camber SemiBold" pitchFamily="2" charset="0"/>
              </a:rPr>
              <a:t> </a:t>
            </a:r>
            <a:r>
              <a:rPr lang="en-US" sz="2000" b="1" dirty="0" err="1">
                <a:solidFill>
                  <a:srgbClr val="FFFFFF"/>
                </a:solidFill>
                <a:latin typeface="Camber SemiBold" pitchFamily="2" charset="0"/>
              </a:rPr>
              <a:t>izdanih</a:t>
            </a:r>
            <a:r>
              <a:rPr lang="en-US" sz="2000" b="1" dirty="0">
                <a:solidFill>
                  <a:srgbClr val="FFFFFF"/>
                </a:solidFill>
                <a:latin typeface="Camber SemiBold" pitchFamily="2" charset="0"/>
              </a:rPr>
              <a:t> </a:t>
            </a:r>
            <a:r>
              <a:rPr lang="en-US" sz="2000" b="1" dirty="0" err="1">
                <a:solidFill>
                  <a:srgbClr val="FFFFFF"/>
                </a:solidFill>
                <a:latin typeface="Camber SemiBold" pitchFamily="2" charset="0"/>
              </a:rPr>
              <a:t>isprava</a:t>
            </a:r>
            <a:endParaRPr lang="en-US" sz="2000" b="1" dirty="0">
              <a:solidFill>
                <a:srgbClr val="FFFFFF"/>
              </a:solidFill>
              <a:latin typeface="Camber SemiBold" pitchFamily="2" charset="0"/>
            </a:endParaRPr>
          </a:p>
        </p:txBody>
      </p:sp>
      <p:sp>
        <p:nvSpPr>
          <p:cNvPr id="17" name="TextBox 17"/>
          <p:cNvSpPr txBox="1"/>
          <p:nvPr/>
        </p:nvSpPr>
        <p:spPr>
          <a:xfrm>
            <a:off x="2506209" y="3273075"/>
            <a:ext cx="4278277" cy="4705455"/>
          </a:xfrm>
          <a:prstGeom prst="rect">
            <a:avLst/>
          </a:prstGeom>
        </p:spPr>
        <p:txBody>
          <a:bodyPr lIns="0" tIns="0" rIns="0" bIns="0" rtlCol="0" anchor="t">
            <a:spAutoFit/>
          </a:bodyPr>
          <a:lstStyle/>
          <a:p>
            <a:pPr>
              <a:lnSpc>
                <a:spcPts val="2239"/>
              </a:lnSpc>
            </a:pPr>
            <a:r>
              <a:rPr lang="hr-HR" sz="1599">
                <a:solidFill>
                  <a:srgbClr val="FFFFFF"/>
                </a:solidFill>
                <a:latin typeface="Camber 2"/>
              </a:rPr>
              <a:t>AKTIVNOSTI</a:t>
            </a:r>
          </a:p>
          <a:p>
            <a:pPr>
              <a:lnSpc>
                <a:spcPts val="2239"/>
              </a:lnSpc>
            </a:pPr>
            <a:endParaRPr lang="hr-HR" sz="1599">
              <a:solidFill>
                <a:srgbClr val="FFFFFF"/>
              </a:solidFill>
              <a:latin typeface="Camber 2"/>
            </a:endParaRPr>
          </a:p>
          <a:p>
            <a:pPr marL="345439" lvl="1" indent="-172720">
              <a:lnSpc>
                <a:spcPts val="2239"/>
              </a:lnSpc>
              <a:buFont typeface="Arial"/>
              <a:buChar char="•"/>
            </a:pPr>
            <a:r>
              <a:rPr lang="hr-HR" sz="1599">
                <a:solidFill>
                  <a:srgbClr val="FFFFFF"/>
                </a:solidFill>
                <a:latin typeface="Camber 3"/>
              </a:rPr>
              <a:t>Unaprjeđenje i razvoj usluga i upisnika:</a:t>
            </a:r>
          </a:p>
          <a:p>
            <a:pPr lvl="1">
              <a:lnSpc>
                <a:spcPts val="1680"/>
              </a:lnSpc>
            </a:pPr>
            <a:r>
              <a:rPr lang="hr-HR" sz="1200">
                <a:solidFill>
                  <a:srgbClr val="FFFFFF"/>
                </a:solidFill>
                <a:latin typeface="Camber 3"/>
              </a:rPr>
              <a:t>e-Matica,  e-Dnevnik, prijave i upisi u: ustanove ranog i predškolskog odgoja i obrazovanja, osnovne i srednje škole, učeničke domove. izvještajni sustav, korisnički portal, integracija GSB, nacionalni informacijski sustav obrazovanja odraslih, NISpVU2, središnji registar državne mature,  razvoj aplikacije za usporedbu studija, modul za objavu rezultata nacionalnih ispita za učenike, modul za evidenciju školskih kurikuluma i godišnjih planova škola, razvoj modula za školsku mrežu i popis obveznika za osnovnu školu.</a:t>
            </a:r>
          </a:p>
          <a:p>
            <a:pPr marL="345439" lvl="1" indent="-172720">
              <a:lnSpc>
                <a:spcPts val="2239"/>
              </a:lnSpc>
              <a:buFont typeface="Arial"/>
              <a:buChar char="•"/>
            </a:pPr>
            <a:r>
              <a:rPr lang="hr-HR" sz="1599">
                <a:solidFill>
                  <a:srgbClr val="FFFFFF"/>
                </a:solidFill>
                <a:latin typeface="Camber 3"/>
              </a:rPr>
              <a:t>Razvoj digitalne evidencije izdanih isprava visokog, srednjoškolskog i osnovno-školskog obrazovanja</a:t>
            </a:r>
          </a:p>
          <a:p>
            <a:pPr marL="345439" lvl="1" indent="-172720">
              <a:lnSpc>
                <a:spcPts val="2239"/>
              </a:lnSpc>
              <a:buFont typeface="Arial"/>
              <a:buChar char="•"/>
            </a:pPr>
            <a:r>
              <a:rPr lang="hr-HR" sz="1599">
                <a:solidFill>
                  <a:srgbClr val="FFFFFF"/>
                </a:solidFill>
                <a:latin typeface="Camber 3"/>
              </a:rPr>
              <a:t>Sigurnosna testiranja aplikacija i infrastrukture</a:t>
            </a:r>
          </a:p>
          <a:p>
            <a:pPr>
              <a:lnSpc>
                <a:spcPts val="2239"/>
              </a:lnSpc>
            </a:pPr>
            <a:endParaRPr lang="hr-HR" sz="1599">
              <a:solidFill>
                <a:srgbClr val="FFFFFF"/>
              </a:solidFill>
              <a:latin typeface="Camber 3"/>
            </a:endParaRPr>
          </a:p>
        </p:txBody>
      </p:sp>
      <p:sp>
        <p:nvSpPr>
          <p:cNvPr id="18" name="TextBox 18"/>
          <p:cNvSpPr txBox="1"/>
          <p:nvPr/>
        </p:nvSpPr>
        <p:spPr>
          <a:xfrm>
            <a:off x="8608234" y="3273075"/>
            <a:ext cx="4151250" cy="2243243"/>
          </a:xfrm>
          <a:prstGeom prst="rect">
            <a:avLst/>
          </a:prstGeom>
        </p:spPr>
        <p:txBody>
          <a:bodyPr lIns="0" tIns="0" rIns="0" bIns="0" rtlCol="0" anchor="t">
            <a:spAutoFit/>
          </a:bodyPr>
          <a:lstStyle/>
          <a:p>
            <a:pPr>
              <a:lnSpc>
                <a:spcPts val="2239"/>
              </a:lnSpc>
            </a:pPr>
            <a:r>
              <a:rPr lang="hr-HR" sz="1599">
                <a:solidFill>
                  <a:srgbClr val="FFFFFF"/>
                </a:solidFill>
                <a:latin typeface="Camber 2"/>
              </a:rPr>
              <a:t>AKTIVNOSTI</a:t>
            </a:r>
          </a:p>
          <a:p>
            <a:pPr>
              <a:lnSpc>
                <a:spcPts val="2239"/>
              </a:lnSpc>
            </a:pPr>
            <a:endParaRPr lang="hr-HR" sz="1599">
              <a:solidFill>
                <a:srgbClr val="FFFFFF"/>
              </a:solidFill>
              <a:latin typeface="Camber 2"/>
            </a:endParaRPr>
          </a:p>
          <a:p>
            <a:pPr marL="345439" lvl="1" indent="-172720">
              <a:lnSpc>
                <a:spcPts val="2239"/>
              </a:lnSpc>
              <a:buFont typeface="Arial"/>
              <a:buChar char="•"/>
            </a:pPr>
            <a:r>
              <a:rPr lang="hr-HR" sz="1599">
                <a:solidFill>
                  <a:srgbClr val="FFFFFF"/>
                </a:solidFill>
                <a:latin typeface="Camber 3"/>
              </a:rPr>
              <a:t>Revidiranje i izrada obrazovnih sadržaja za unaprjeđene i razvijene usluge;</a:t>
            </a:r>
          </a:p>
          <a:p>
            <a:pPr marL="345439" lvl="1" indent="-172720">
              <a:lnSpc>
                <a:spcPts val="2239"/>
              </a:lnSpc>
              <a:buFont typeface="Arial"/>
              <a:buChar char="•"/>
            </a:pPr>
            <a:r>
              <a:rPr lang="hr-HR" sz="1599">
                <a:solidFill>
                  <a:srgbClr val="FFFFFF"/>
                </a:solidFill>
                <a:latin typeface="Camber 3"/>
              </a:rPr>
              <a:t>Edukacija korisnika o korištenju usluga;</a:t>
            </a:r>
          </a:p>
          <a:p>
            <a:pPr marL="345439" lvl="1" indent="-172720">
              <a:lnSpc>
                <a:spcPts val="2239"/>
              </a:lnSpc>
              <a:buFont typeface="Arial"/>
              <a:buChar char="•"/>
            </a:pPr>
            <a:r>
              <a:rPr lang="hr-HR" sz="1599">
                <a:solidFill>
                  <a:srgbClr val="FFFFFF"/>
                </a:solidFill>
                <a:latin typeface="Camber 3"/>
              </a:rPr>
              <a:t>Osigurana stalna korisnička podrška za korisnike.</a:t>
            </a:r>
          </a:p>
          <a:p>
            <a:pPr>
              <a:lnSpc>
                <a:spcPts val="2239"/>
              </a:lnSpc>
            </a:pPr>
            <a:endParaRPr lang="hr-HR" sz="1599">
              <a:solidFill>
                <a:srgbClr val="FFFFFF"/>
              </a:solidFill>
              <a:latin typeface="Camber 3"/>
            </a:endParaRPr>
          </a:p>
        </p:txBody>
      </p:sp>
      <p:sp>
        <p:nvSpPr>
          <p:cNvPr id="19" name="TextBox 19"/>
          <p:cNvSpPr txBox="1"/>
          <p:nvPr/>
        </p:nvSpPr>
        <p:spPr>
          <a:xfrm>
            <a:off x="8608234" y="1463599"/>
            <a:ext cx="4278277" cy="744243"/>
          </a:xfrm>
          <a:prstGeom prst="rect">
            <a:avLst/>
          </a:prstGeom>
        </p:spPr>
        <p:txBody>
          <a:bodyPr lIns="0" tIns="0" rIns="0" bIns="0" rtlCol="0" anchor="t">
            <a:spAutoFit/>
          </a:bodyPr>
          <a:lstStyle/>
          <a:p>
            <a:pPr>
              <a:lnSpc>
                <a:spcPts val="2999"/>
              </a:lnSpc>
            </a:pPr>
            <a:r>
              <a:rPr lang="en-US" sz="2000" b="1">
                <a:solidFill>
                  <a:srgbClr val="FFFFFF"/>
                </a:solidFill>
                <a:latin typeface="Camber SemiBold" pitchFamily="2" charset="0"/>
              </a:rPr>
              <a:t>ELEMENT 2</a:t>
            </a:r>
          </a:p>
          <a:p>
            <a:pPr>
              <a:lnSpc>
                <a:spcPts val="2999"/>
              </a:lnSpc>
            </a:pPr>
            <a:r>
              <a:rPr lang="en-US" sz="2000" b="1">
                <a:solidFill>
                  <a:srgbClr val="FFFFFF"/>
                </a:solidFill>
                <a:latin typeface="Camber SemiBold" pitchFamily="2" charset="0"/>
              </a:rPr>
              <a:t>Edukacija i korisnička podrška</a:t>
            </a:r>
          </a:p>
        </p:txBody>
      </p:sp>
      <p:sp>
        <p:nvSpPr>
          <p:cNvPr id="20" name="TextBox 19">
            <a:extLst>
              <a:ext uri="{FF2B5EF4-FFF2-40B4-BE49-F238E27FC236}">
                <a16:creationId xmlns:a16="http://schemas.microsoft.com/office/drawing/2014/main" id="{92235066-F587-12C8-3389-039F1BD41EAE}"/>
              </a:ext>
            </a:extLst>
          </p:cNvPr>
          <p:cNvSpPr txBox="1"/>
          <p:nvPr/>
        </p:nvSpPr>
        <p:spPr>
          <a:xfrm>
            <a:off x="16519189" y="9541727"/>
            <a:ext cx="749636" cy="207645"/>
          </a:xfrm>
          <a:prstGeom prst="rect">
            <a:avLst/>
          </a:prstGeom>
        </p:spPr>
        <p:txBody>
          <a:bodyPr lIns="0" tIns="0" rIns="0" bIns="0" rtlCol="0" anchor="t">
            <a:spAutoFit/>
          </a:bodyPr>
          <a:lstStyle/>
          <a:p>
            <a:pPr algn="r">
              <a:lnSpc>
                <a:spcPts val="1680"/>
              </a:lnSpc>
              <a:spcBef>
                <a:spcPct val="0"/>
              </a:spcBef>
            </a:pPr>
            <a:r>
              <a:rPr lang="en-US" sz="1200" dirty="0" err="1">
                <a:solidFill>
                  <a:srgbClr val="201E1E"/>
                </a:solidFill>
                <a:latin typeface="Poppins"/>
              </a:rPr>
              <a:t>Stranica</a:t>
            </a:r>
            <a:endParaRPr lang="en-US" sz="1200" dirty="0">
              <a:solidFill>
                <a:srgbClr val="201E1E"/>
              </a:solidFill>
              <a:latin typeface="Poppins"/>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713772" y="-7446292"/>
            <a:ext cx="15317806" cy="15317806"/>
          </a:xfrm>
          <a:custGeom>
            <a:avLst/>
            <a:gdLst/>
            <a:ahLst/>
            <a:cxnLst/>
            <a:rect l="l" t="t" r="r" b="b"/>
            <a:pathLst>
              <a:path w="15317806" h="15317806">
                <a:moveTo>
                  <a:pt x="0" y="0"/>
                </a:moveTo>
                <a:lnTo>
                  <a:pt x="15317806" y="0"/>
                </a:lnTo>
                <a:lnTo>
                  <a:pt x="15317806" y="15317806"/>
                </a:lnTo>
                <a:lnTo>
                  <a:pt x="0" y="1531780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3" name="Group 3"/>
          <p:cNvGrpSpPr>
            <a:grpSpLocks noChangeAspect="1"/>
          </p:cNvGrpSpPr>
          <p:nvPr/>
        </p:nvGrpSpPr>
        <p:grpSpPr>
          <a:xfrm>
            <a:off x="11090711" y="-459183"/>
            <a:ext cx="8021681" cy="8021681"/>
            <a:chOff x="0" y="0"/>
            <a:chExt cx="6350000" cy="6350000"/>
          </a:xfrm>
        </p:grpSpPr>
        <p:sp>
          <p:nvSpPr>
            <p:cNvPr id="4" name="Freeform 4"/>
            <p:cNvSpPr/>
            <p:nvPr/>
          </p:nvSpPr>
          <p:spPr>
            <a:xfrm>
              <a:off x="0" y="0"/>
              <a:ext cx="6350000" cy="6350000"/>
            </a:xfrm>
            <a:custGeom>
              <a:avLst/>
              <a:gdLst/>
              <a:ahLst/>
              <a:cxnLst/>
              <a:rect l="l" t="t" r="r" b="b"/>
              <a:pathLst>
                <a:path w="6350000" h="6350000">
                  <a:moveTo>
                    <a:pt x="0" y="0"/>
                  </a:moveTo>
                  <a:cubicBezTo>
                    <a:pt x="0" y="3506470"/>
                    <a:pt x="2843530" y="6350000"/>
                    <a:pt x="6350000" y="6350000"/>
                  </a:cubicBezTo>
                  <a:lnTo>
                    <a:pt x="6350000" y="0"/>
                  </a:lnTo>
                  <a:lnTo>
                    <a:pt x="0" y="0"/>
                  </a:lnTo>
                  <a:close/>
                </a:path>
              </a:pathLst>
            </a:custGeom>
            <a:solidFill>
              <a:srgbClr val="FFFFFF"/>
            </a:solidFill>
            <a:ln w="12700">
              <a:solidFill>
                <a:srgbClr val="000000"/>
              </a:solidFill>
            </a:ln>
          </p:spPr>
        </p:sp>
      </p:grpSp>
      <p:grpSp>
        <p:nvGrpSpPr>
          <p:cNvPr id="5" name="Group 5"/>
          <p:cNvGrpSpPr>
            <a:grpSpLocks noChangeAspect="1"/>
          </p:cNvGrpSpPr>
          <p:nvPr/>
        </p:nvGrpSpPr>
        <p:grpSpPr>
          <a:xfrm>
            <a:off x="11705363" y="-459183"/>
            <a:ext cx="7540627" cy="7540627"/>
            <a:chOff x="0" y="0"/>
            <a:chExt cx="6350000" cy="6350000"/>
          </a:xfrm>
        </p:grpSpPr>
        <p:sp>
          <p:nvSpPr>
            <p:cNvPr id="6" name="Freeform 6"/>
            <p:cNvSpPr/>
            <p:nvPr/>
          </p:nvSpPr>
          <p:spPr>
            <a:xfrm>
              <a:off x="0" y="0"/>
              <a:ext cx="6350000" cy="6350000"/>
            </a:xfrm>
            <a:custGeom>
              <a:avLst/>
              <a:gdLst/>
              <a:ahLst/>
              <a:cxnLst/>
              <a:rect l="l" t="t" r="r" b="b"/>
              <a:pathLst>
                <a:path w="6350000" h="6350000">
                  <a:moveTo>
                    <a:pt x="0" y="0"/>
                  </a:moveTo>
                  <a:cubicBezTo>
                    <a:pt x="0" y="3506470"/>
                    <a:pt x="2843530" y="6350000"/>
                    <a:pt x="6350000" y="6350000"/>
                  </a:cubicBezTo>
                  <a:lnTo>
                    <a:pt x="6350000" y="0"/>
                  </a:lnTo>
                  <a:lnTo>
                    <a:pt x="0" y="0"/>
                  </a:lnTo>
                  <a:close/>
                </a:path>
              </a:pathLst>
            </a:custGeom>
            <a:blipFill>
              <a:blip r:embed="rId4"/>
              <a:stretch>
                <a:fillRect l="-18361" t="-4059" r="-37728"/>
              </a:stretch>
            </a:blipFill>
          </p:spPr>
        </p:sp>
      </p:grpSp>
      <p:sp>
        <p:nvSpPr>
          <p:cNvPr id="7" name="Freeform 7"/>
          <p:cNvSpPr/>
          <p:nvPr/>
        </p:nvSpPr>
        <p:spPr>
          <a:xfrm>
            <a:off x="1276959" y="8471185"/>
            <a:ext cx="7044096" cy="1278187"/>
          </a:xfrm>
          <a:custGeom>
            <a:avLst/>
            <a:gdLst/>
            <a:ahLst/>
            <a:cxnLst/>
            <a:rect l="l" t="t" r="r" b="b"/>
            <a:pathLst>
              <a:path w="7044096" h="1278187">
                <a:moveTo>
                  <a:pt x="0" y="0"/>
                </a:moveTo>
                <a:lnTo>
                  <a:pt x="7044096" y="0"/>
                </a:lnTo>
                <a:lnTo>
                  <a:pt x="7044096" y="1278187"/>
                </a:lnTo>
                <a:lnTo>
                  <a:pt x="0" y="1278187"/>
                </a:lnTo>
                <a:lnTo>
                  <a:pt x="0" y="0"/>
                </a:lnTo>
                <a:close/>
              </a:path>
            </a:pathLst>
          </a:custGeom>
          <a:blipFill>
            <a:blip r:embed="rId5">
              <a:alphaModFix amt="50000"/>
            </a:blip>
            <a:stretch>
              <a:fillRect l="-688" t="-11385" b="-11385"/>
            </a:stretch>
          </a:blipFill>
        </p:spPr>
      </p:sp>
      <p:sp>
        <p:nvSpPr>
          <p:cNvPr id="8" name="Freeform 8"/>
          <p:cNvSpPr/>
          <p:nvPr/>
        </p:nvSpPr>
        <p:spPr>
          <a:xfrm>
            <a:off x="7191724" y="8471185"/>
            <a:ext cx="7044096" cy="1278187"/>
          </a:xfrm>
          <a:custGeom>
            <a:avLst/>
            <a:gdLst/>
            <a:ahLst/>
            <a:cxnLst/>
            <a:rect l="l" t="t" r="r" b="b"/>
            <a:pathLst>
              <a:path w="7044096" h="1278187">
                <a:moveTo>
                  <a:pt x="0" y="0"/>
                </a:moveTo>
                <a:lnTo>
                  <a:pt x="7044096" y="0"/>
                </a:lnTo>
                <a:lnTo>
                  <a:pt x="7044096" y="1278187"/>
                </a:lnTo>
                <a:lnTo>
                  <a:pt x="0" y="1278187"/>
                </a:lnTo>
                <a:lnTo>
                  <a:pt x="0" y="0"/>
                </a:lnTo>
                <a:close/>
              </a:path>
            </a:pathLst>
          </a:custGeom>
          <a:blipFill>
            <a:blip r:embed="rId5">
              <a:alphaModFix amt="50000"/>
            </a:blip>
            <a:stretch>
              <a:fillRect l="-688" t="-11385" b="-11385"/>
            </a:stretch>
          </a:blipFill>
        </p:spPr>
      </p:sp>
      <p:sp>
        <p:nvSpPr>
          <p:cNvPr id="9" name="Freeform 9"/>
          <p:cNvSpPr/>
          <p:nvPr/>
        </p:nvSpPr>
        <p:spPr>
          <a:xfrm rot="7957" flipV="1">
            <a:off x="2087867" y="1034609"/>
            <a:ext cx="5114962" cy="8249938"/>
          </a:xfrm>
          <a:custGeom>
            <a:avLst/>
            <a:gdLst/>
            <a:ahLst/>
            <a:cxnLst/>
            <a:rect l="l" t="t" r="r" b="b"/>
            <a:pathLst>
              <a:path w="5114962" h="8249938">
                <a:moveTo>
                  <a:pt x="0" y="8249938"/>
                </a:moveTo>
                <a:lnTo>
                  <a:pt x="5114962" y="8249938"/>
                </a:lnTo>
                <a:lnTo>
                  <a:pt x="5114962" y="0"/>
                </a:lnTo>
                <a:lnTo>
                  <a:pt x="0" y="0"/>
                </a:lnTo>
                <a:lnTo>
                  <a:pt x="0" y="8249938"/>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0" name="Freeform 10"/>
          <p:cNvSpPr/>
          <p:nvPr/>
        </p:nvSpPr>
        <p:spPr>
          <a:xfrm rot="7957" flipV="1">
            <a:off x="8189892" y="1034609"/>
            <a:ext cx="5114962" cy="8249938"/>
          </a:xfrm>
          <a:custGeom>
            <a:avLst/>
            <a:gdLst/>
            <a:ahLst/>
            <a:cxnLst/>
            <a:rect l="l" t="t" r="r" b="b"/>
            <a:pathLst>
              <a:path w="5114962" h="8249938">
                <a:moveTo>
                  <a:pt x="0" y="8249938"/>
                </a:moveTo>
                <a:lnTo>
                  <a:pt x="5114962" y="8249938"/>
                </a:lnTo>
                <a:lnTo>
                  <a:pt x="5114962" y="0"/>
                </a:lnTo>
                <a:lnTo>
                  <a:pt x="0" y="0"/>
                </a:lnTo>
                <a:lnTo>
                  <a:pt x="0" y="8249938"/>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1" name="Freeform 11"/>
          <p:cNvSpPr/>
          <p:nvPr/>
        </p:nvSpPr>
        <p:spPr>
          <a:xfrm rot="-5400000">
            <a:off x="16304180" y="8272842"/>
            <a:ext cx="686428" cy="798172"/>
          </a:xfrm>
          <a:custGeom>
            <a:avLst/>
            <a:gdLst/>
            <a:ahLst/>
            <a:cxnLst/>
            <a:rect l="l" t="t" r="r" b="b"/>
            <a:pathLst>
              <a:path w="686428" h="798172">
                <a:moveTo>
                  <a:pt x="0" y="0"/>
                </a:moveTo>
                <a:lnTo>
                  <a:pt x="686429" y="0"/>
                </a:lnTo>
                <a:lnTo>
                  <a:pt x="686429" y="798172"/>
                </a:lnTo>
                <a:lnTo>
                  <a:pt x="0" y="79817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nvGrpSpPr>
          <p:cNvPr id="12" name="Group 12"/>
          <p:cNvGrpSpPr/>
          <p:nvPr/>
        </p:nvGrpSpPr>
        <p:grpSpPr>
          <a:xfrm>
            <a:off x="17362952" y="9472201"/>
            <a:ext cx="394956" cy="394174"/>
            <a:chOff x="0" y="0"/>
            <a:chExt cx="526608" cy="525565"/>
          </a:xfrm>
        </p:grpSpPr>
        <p:sp>
          <p:nvSpPr>
            <p:cNvPr id="13" name="Freeform 13"/>
            <p:cNvSpPr/>
            <p:nvPr/>
          </p:nvSpPr>
          <p:spPr>
            <a:xfrm>
              <a:off x="521" y="0"/>
              <a:ext cx="525565" cy="525565"/>
            </a:xfrm>
            <a:custGeom>
              <a:avLst/>
              <a:gdLst/>
              <a:ahLst/>
              <a:cxnLst/>
              <a:rect l="l" t="t" r="r" b="b"/>
              <a:pathLst>
                <a:path w="525565" h="525565">
                  <a:moveTo>
                    <a:pt x="0" y="0"/>
                  </a:moveTo>
                  <a:lnTo>
                    <a:pt x="525565" y="0"/>
                  </a:lnTo>
                  <a:lnTo>
                    <a:pt x="525565" y="525565"/>
                  </a:lnTo>
                  <a:lnTo>
                    <a:pt x="0" y="52556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4" name="TextBox 14"/>
            <p:cNvSpPr txBox="1"/>
            <p:nvPr/>
          </p:nvSpPr>
          <p:spPr>
            <a:xfrm>
              <a:off x="0" y="116065"/>
              <a:ext cx="526608" cy="258808"/>
            </a:xfrm>
            <a:prstGeom prst="rect">
              <a:avLst/>
            </a:prstGeom>
          </p:spPr>
          <p:txBody>
            <a:bodyPr lIns="0" tIns="0" rIns="0" bIns="0" rtlCol="0" anchor="t">
              <a:spAutoFit/>
            </a:bodyPr>
            <a:lstStyle/>
            <a:p>
              <a:pPr algn="ctr">
                <a:lnSpc>
                  <a:spcPts val="1549"/>
                </a:lnSpc>
                <a:spcBef>
                  <a:spcPct val="0"/>
                </a:spcBef>
              </a:pPr>
              <a:r>
                <a:rPr lang="en-US" sz="1106" dirty="0">
                  <a:solidFill>
                    <a:srgbClr val="FFFFFF"/>
                  </a:solidFill>
                  <a:latin typeface="Poppins Bold"/>
                </a:rPr>
                <a:t>23</a:t>
              </a:r>
            </a:p>
          </p:txBody>
        </p:sp>
      </p:grpSp>
      <p:sp>
        <p:nvSpPr>
          <p:cNvPr id="15" name="Freeform 15"/>
          <p:cNvSpPr/>
          <p:nvPr/>
        </p:nvSpPr>
        <p:spPr>
          <a:xfrm>
            <a:off x="551486" y="529091"/>
            <a:ext cx="725473" cy="131276"/>
          </a:xfrm>
          <a:custGeom>
            <a:avLst/>
            <a:gdLst/>
            <a:ahLst/>
            <a:cxnLst/>
            <a:rect l="l" t="t" r="r" b="b"/>
            <a:pathLst>
              <a:path w="725473" h="131276">
                <a:moveTo>
                  <a:pt x="0" y="0"/>
                </a:moveTo>
                <a:lnTo>
                  <a:pt x="725473" y="0"/>
                </a:lnTo>
                <a:lnTo>
                  <a:pt x="725473" y="131276"/>
                </a:lnTo>
                <a:lnTo>
                  <a:pt x="0" y="131276"/>
                </a:lnTo>
                <a:lnTo>
                  <a:pt x="0" y="0"/>
                </a:lnTo>
                <a:close/>
              </a:path>
            </a:pathLst>
          </a:custGeom>
          <a:blipFill>
            <a:blip r:embed="rId12"/>
            <a:stretch>
              <a:fillRect/>
            </a:stretch>
          </a:blipFill>
        </p:spPr>
      </p:sp>
      <p:sp>
        <p:nvSpPr>
          <p:cNvPr id="16" name="TextBox 16"/>
          <p:cNvSpPr txBox="1"/>
          <p:nvPr/>
        </p:nvSpPr>
        <p:spPr>
          <a:xfrm>
            <a:off x="2506209" y="2931998"/>
            <a:ext cx="4169397" cy="1961114"/>
          </a:xfrm>
          <a:prstGeom prst="rect">
            <a:avLst/>
          </a:prstGeom>
        </p:spPr>
        <p:txBody>
          <a:bodyPr lIns="0" tIns="0" rIns="0" bIns="0" rtlCol="0" anchor="t">
            <a:spAutoFit/>
          </a:bodyPr>
          <a:lstStyle/>
          <a:p>
            <a:pPr>
              <a:lnSpc>
                <a:spcPts val="2239"/>
              </a:lnSpc>
            </a:pPr>
            <a:r>
              <a:rPr lang="en-US" sz="1599" dirty="0">
                <a:solidFill>
                  <a:srgbClr val="FFFFFF"/>
                </a:solidFill>
                <a:latin typeface="Camber 2"/>
              </a:rPr>
              <a:t>AKTIVNOSTI</a:t>
            </a:r>
          </a:p>
          <a:p>
            <a:pPr>
              <a:lnSpc>
                <a:spcPts val="2239"/>
              </a:lnSpc>
            </a:pPr>
            <a:endParaRPr lang="en-US" sz="1599" dirty="0">
              <a:solidFill>
                <a:srgbClr val="FFFFFF"/>
              </a:solidFill>
              <a:latin typeface="Camber 2"/>
            </a:endParaRPr>
          </a:p>
          <a:p>
            <a:pPr marL="345439" lvl="1" indent="-172720">
              <a:lnSpc>
                <a:spcPts val="2239"/>
              </a:lnSpc>
              <a:buFont typeface="Arial"/>
              <a:buChar char="•"/>
            </a:pPr>
            <a:r>
              <a:rPr lang="en-US" sz="1599" dirty="0" err="1">
                <a:solidFill>
                  <a:srgbClr val="FFFFFF"/>
                </a:solidFill>
                <a:latin typeface="Camber 3"/>
              </a:rPr>
              <a:t>Provedba</a:t>
            </a:r>
            <a:r>
              <a:rPr lang="en-US" sz="1599" dirty="0">
                <a:solidFill>
                  <a:srgbClr val="FFFFFF"/>
                </a:solidFill>
                <a:latin typeface="Camber 3"/>
              </a:rPr>
              <a:t> </a:t>
            </a:r>
            <a:r>
              <a:rPr lang="en-US" sz="1599" dirty="0" err="1">
                <a:solidFill>
                  <a:srgbClr val="FFFFFF"/>
                </a:solidFill>
                <a:latin typeface="Camber 3"/>
              </a:rPr>
              <a:t>i</a:t>
            </a:r>
            <a:r>
              <a:rPr lang="en-US" sz="1599" dirty="0">
                <a:solidFill>
                  <a:srgbClr val="FFFFFF"/>
                </a:solidFill>
                <a:latin typeface="Camber 3"/>
              </a:rPr>
              <a:t> </a:t>
            </a:r>
            <a:r>
              <a:rPr lang="en-US" sz="1599" dirty="0" err="1">
                <a:solidFill>
                  <a:srgbClr val="FFFFFF"/>
                </a:solidFill>
                <a:latin typeface="Camber 3"/>
              </a:rPr>
              <a:t>praćenje</a:t>
            </a:r>
            <a:r>
              <a:rPr lang="en-US" sz="1599" dirty="0">
                <a:solidFill>
                  <a:srgbClr val="FFFFFF"/>
                </a:solidFill>
                <a:latin typeface="Camber 3"/>
              </a:rPr>
              <a:t> </a:t>
            </a:r>
            <a:r>
              <a:rPr lang="en-US" sz="1599" dirty="0" err="1">
                <a:solidFill>
                  <a:srgbClr val="FFFFFF"/>
                </a:solidFill>
                <a:latin typeface="Camber 3"/>
              </a:rPr>
              <a:t>projektnih</a:t>
            </a:r>
            <a:r>
              <a:rPr lang="en-US" sz="1599" dirty="0">
                <a:solidFill>
                  <a:srgbClr val="FFFFFF"/>
                </a:solidFill>
                <a:latin typeface="Camber 3"/>
              </a:rPr>
              <a:t> </a:t>
            </a:r>
            <a:r>
              <a:rPr lang="en-US" sz="1599" dirty="0" err="1">
                <a:solidFill>
                  <a:srgbClr val="FFFFFF"/>
                </a:solidFill>
                <a:latin typeface="Camber 3"/>
              </a:rPr>
              <a:t>aktivnosti</a:t>
            </a:r>
            <a:r>
              <a:rPr lang="en-US" sz="1599" dirty="0">
                <a:solidFill>
                  <a:srgbClr val="FFFFFF"/>
                </a:solidFill>
                <a:latin typeface="Camber 3"/>
              </a:rPr>
              <a:t> u </a:t>
            </a:r>
            <a:r>
              <a:rPr lang="en-US" sz="1599" dirty="0" err="1">
                <a:solidFill>
                  <a:srgbClr val="FFFFFF"/>
                </a:solidFill>
                <a:latin typeface="Camber 3"/>
              </a:rPr>
              <a:t>skladu</a:t>
            </a:r>
            <a:r>
              <a:rPr lang="en-US" sz="1599" dirty="0">
                <a:solidFill>
                  <a:srgbClr val="FFFFFF"/>
                </a:solidFill>
                <a:latin typeface="Camber 3"/>
              </a:rPr>
              <a:t> </a:t>
            </a:r>
            <a:r>
              <a:rPr lang="en-US" sz="1599" dirty="0" err="1">
                <a:solidFill>
                  <a:srgbClr val="FFFFFF"/>
                </a:solidFill>
                <a:latin typeface="Camber 3"/>
              </a:rPr>
              <a:t>sa</a:t>
            </a:r>
            <a:r>
              <a:rPr lang="en-US" sz="1599" dirty="0">
                <a:solidFill>
                  <a:srgbClr val="FFFFFF"/>
                </a:solidFill>
                <a:latin typeface="Camber 3"/>
              </a:rPr>
              <a:t> </a:t>
            </a:r>
            <a:r>
              <a:rPr lang="en-US" sz="1599" dirty="0" err="1">
                <a:solidFill>
                  <a:srgbClr val="FFFFFF"/>
                </a:solidFill>
                <a:latin typeface="Camber 3"/>
              </a:rPr>
              <a:t>strateškim</a:t>
            </a:r>
            <a:r>
              <a:rPr lang="en-US" sz="1599" dirty="0">
                <a:solidFill>
                  <a:srgbClr val="FFFFFF"/>
                </a:solidFill>
                <a:latin typeface="Camber 3"/>
              </a:rPr>
              <a:t> </a:t>
            </a:r>
            <a:r>
              <a:rPr lang="en-US" sz="1599" dirty="0" err="1">
                <a:solidFill>
                  <a:srgbClr val="FFFFFF"/>
                </a:solidFill>
                <a:latin typeface="Camber 3"/>
              </a:rPr>
              <a:t>dokumentima</a:t>
            </a:r>
            <a:r>
              <a:rPr lang="en-US" sz="1599" dirty="0">
                <a:solidFill>
                  <a:srgbClr val="FFFFFF"/>
                </a:solidFill>
                <a:latin typeface="Camber 3"/>
              </a:rPr>
              <a:t> </a:t>
            </a:r>
            <a:r>
              <a:rPr lang="en-US" sz="1599" dirty="0" err="1">
                <a:solidFill>
                  <a:srgbClr val="FFFFFF"/>
                </a:solidFill>
                <a:latin typeface="Camber 3"/>
              </a:rPr>
              <a:t>i</a:t>
            </a:r>
            <a:r>
              <a:rPr lang="en-US" sz="1599" dirty="0">
                <a:solidFill>
                  <a:srgbClr val="FFFFFF"/>
                </a:solidFill>
                <a:latin typeface="Camber 3"/>
              </a:rPr>
              <a:t> PULJP;</a:t>
            </a:r>
          </a:p>
          <a:p>
            <a:pPr marL="345439" lvl="1" indent="-172720">
              <a:lnSpc>
                <a:spcPts val="2239"/>
              </a:lnSpc>
              <a:buFont typeface="Arial"/>
              <a:buChar char="•"/>
            </a:pPr>
            <a:r>
              <a:rPr lang="en-US" sz="1599" dirty="0" err="1">
                <a:solidFill>
                  <a:srgbClr val="FFFFFF"/>
                </a:solidFill>
                <a:latin typeface="Camber 3"/>
              </a:rPr>
              <a:t>Administriranje</a:t>
            </a:r>
            <a:r>
              <a:rPr lang="en-US" sz="1599" dirty="0">
                <a:solidFill>
                  <a:srgbClr val="FFFFFF"/>
                </a:solidFill>
                <a:latin typeface="Camber 3"/>
              </a:rPr>
              <a:t> </a:t>
            </a:r>
            <a:r>
              <a:rPr lang="en-US" sz="1599" dirty="0" err="1">
                <a:solidFill>
                  <a:srgbClr val="FFFFFF"/>
                </a:solidFill>
                <a:latin typeface="Camber 3"/>
              </a:rPr>
              <a:t>projektne</a:t>
            </a:r>
            <a:r>
              <a:rPr lang="en-US" sz="1599" dirty="0">
                <a:solidFill>
                  <a:srgbClr val="FFFFFF"/>
                </a:solidFill>
                <a:latin typeface="Camber 3"/>
              </a:rPr>
              <a:t> </a:t>
            </a:r>
            <a:r>
              <a:rPr lang="en-US" sz="1599" dirty="0" err="1">
                <a:solidFill>
                  <a:srgbClr val="FFFFFF"/>
                </a:solidFill>
                <a:latin typeface="Camber 3"/>
              </a:rPr>
              <a:t>dokumentacije</a:t>
            </a:r>
            <a:r>
              <a:rPr lang="en-US" sz="1599" dirty="0">
                <a:solidFill>
                  <a:srgbClr val="FFFFFF"/>
                </a:solidFill>
                <a:latin typeface="Camber 3"/>
              </a:rPr>
              <a:t>.</a:t>
            </a:r>
          </a:p>
          <a:p>
            <a:pPr>
              <a:lnSpc>
                <a:spcPts val="2239"/>
              </a:lnSpc>
            </a:pPr>
            <a:endParaRPr lang="en-US" sz="1599" dirty="0">
              <a:solidFill>
                <a:srgbClr val="FFFFFF"/>
              </a:solidFill>
              <a:latin typeface="Camber 3"/>
            </a:endParaRPr>
          </a:p>
        </p:txBody>
      </p:sp>
      <p:sp>
        <p:nvSpPr>
          <p:cNvPr id="17" name="TextBox 17"/>
          <p:cNvSpPr txBox="1"/>
          <p:nvPr/>
        </p:nvSpPr>
        <p:spPr>
          <a:xfrm>
            <a:off x="8608234" y="2931998"/>
            <a:ext cx="4278277" cy="2243243"/>
          </a:xfrm>
          <a:prstGeom prst="rect">
            <a:avLst/>
          </a:prstGeom>
        </p:spPr>
        <p:txBody>
          <a:bodyPr lIns="0" tIns="0" rIns="0" bIns="0" rtlCol="0" anchor="t">
            <a:spAutoFit/>
          </a:bodyPr>
          <a:lstStyle/>
          <a:p>
            <a:pPr>
              <a:lnSpc>
                <a:spcPts val="2239"/>
              </a:lnSpc>
            </a:pPr>
            <a:r>
              <a:rPr lang="en-US" sz="1599" dirty="0">
                <a:solidFill>
                  <a:srgbClr val="FFFFFF"/>
                </a:solidFill>
                <a:latin typeface="Camber 2"/>
              </a:rPr>
              <a:t>AKTIVNOSTI</a:t>
            </a:r>
          </a:p>
          <a:p>
            <a:pPr>
              <a:lnSpc>
                <a:spcPts val="2239"/>
              </a:lnSpc>
            </a:pPr>
            <a:endParaRPr lang="en-US" sz="1599" dirty="0">
              <a:solidFill>
                <a:srgbClr val="FFFFFF"/>
              </a:solidFill>
              <a:latin typeface="Camber 2"/>
            </a:endParaRPr>
          </a:p>
          <a:p>
            <a:pPr marL="345439" lvl="1" indent="-172720">
              <a:lnSpc>
                <a:spcPts val="2239"/>
              </a:lnSpc>
              <a:buFont typeface="Arial"/>
              <a:buChar char="•"/>
            </a:pPr>
            <a:r>
              <a:rPr lang="en-US" sz="1599" dirty="0" err="1">
                <a:solidFill>
                  <a:srgbClr val="FFFFFF"/>
                </a:solidFill>
                <a:latin typeface="Camber 3"/>
              </a:rPr>
              <a:t>Diseminacija</a:t>
            </a:r>
            <a:r>
              <a:rPr lang="en-US" sz="1599" dirty="0">
                <a:solidFill>
                  <a:srgbClr val="FFFFFF"/>
                </a:solidFill>
                <a:latin typeface="Camber 3"/>
              </a:rPr>
              <a:t> </a:t>
            </a:r>
            <a:r>
              <a:rPr lang="en-US" sz="1599" dirty="0" err="1">
                <a:solidFill>
                  <a:srgbClr val="FFFFFF"/>
                </a:solidFill>
                <a:latin typeface="Camber 3"/>
              </a:rPr>
              <a:t>projektnih</a:t>
            </a:r>
            <a:r>
              <a:rPr lang="en-US" sz="1599" dirty="0">
                <a:solidFill>
                  <a:srgbClr val="FFFFFF"/>
                </a:solidFill>
                <a:latin typeface="Camber 3"/>
              </a:rPr>
              <a:t> </a:t>
            </a:r>
            <a:r>
              <a:rPr lang="en-US" sz="1599" dirty="0" err="1">
                <a:solidFill>
                  <a:srgbClr val="FFFFFF"/>
                </a:solidFill>
                <a:latin typeface="Camber 3"/>
              </a:rPr>
              <a:t>informacija</a:t>
            </a:r>
            <a:r>
              <a:rPr lang="en-US" sz="1599" dirty="0">
                <a:solidFill>
                  <a:srgbClr val="FFFFFF"/>
                </a:solidFill>
                <a:latin typeface="Camber 3"/>
              </a:rPr>
              <a:t> </a:t>
            </a:r>
            <a:r>
              <a:rPr lang="en-US" sz="1599" dirty="0" err="1">
                <a:solidFill>
                  <a:srgbClr val="FFFFFF"/>
                </a:solidFill>
                <a:latin typeface="Camber 3"/>
              </a:rPr>
              <a:t>prema</a:t>
            </a:r>
            <a:r>
              <a:rPr lang="en-US" sz="1599" dirty="0">
                <a:solidFill>
                  <a:srgbClr val="FFFFFF"/>
                </a:solidFill>
                <a:latin typeface="Camber 3"/>
              </a:rPr>
              <a:t> </a:t>
            </a:r>
            <a:r>
              <a:rPr lang="en-US" sz="1599" dirty="0" err="1">
                <a:solidFill>
                  <a:srgbClr val="FFFFFF"/>
                </a:solidFill>
                <a:latin typeface="Camber 3"/>
              </a:rPr>
              <a:t>i</a:t>
            </a:r>
            <a:r>
              <a:rPr lang="en-US" sz="1599" dirty="0">
                <a:solidFill>
                  <a:srgbClr val="FFFFFF"/>
                </a:solidFill>
                <a:latin typeface="Camber 3"/>
              </a:rPr>
              <a:t> ka </a:t>
            </a:r>
            <a:r>
              <a:rPr lang="en-US" sz="1599" dirty="0" err="1">
                <a:solidFill>
                  <a:srgbClr val="FFFFFF"/>
                </a:solidFill>
                <a:latin typeface="Camber 3"/>
              </a:rPr>
              <a:t>korisnicima</a:t>
            </a:r>
            <a:r>
              <a:rPr lang="en-US" sz="1599" dirty="0">
                <a:solidFill>
                  <a:srgbClr val="FFFFFF"/>
                </a:solidFill>
                <a:latin typeface="Camber 3"/>
              </a:rPr>
              <a:t> </a:t>
            </a:r>
            <a:r>
              <a:rPr lang="en-US" sz="1599" dirty="0" err="1">
                <a:solidFill>
                  <a:srgbClr val="FFFFFF"/>
                </a:solidFill>
                <a:latin typeface="Camber 3"/>
              </a:rPr>
              <a:t>te</a:t>
            </a:r>
            <a:r>
              <a:rPr lang="en-US" sz="1599" dirty="0">
                <a:solidFill>
                  <a:srgbClr val="FFFFFF"/>
                </a:solidFill>
                <a:latin typeface="Camber 3"/>
              </a:rPr>
              <a:t> </a:t>
            </a:r>
            <a:r>
              <a:rPr lang="en-US" sz="1599" dirty="0" err="1">
                <a:solidFill>
                  <a:srgbClr val="FFFFFF"/>
                </a:solidFill>
                <a:latin typeface="Camber 3"/>
              </a:rPr>
              <a:t>ostalim</a:t>
            </a:r>
            <a:r>
              <a:rPr lang="en-US" sz="1599" dirty="0">
                <a:solidFill>
                  <a:srgbClr val="FFFFFF"/>
                </a:solidFill>
                <a:latin typeface="Camber 3"/>
              </a:rPr>
              <a:t> </a:t>
            </a:r>
            <a:r>
              <a:rPr lang="en-US" sz="1599" dirty="0" err="1">
                <a:solidFill>
                  <a:srgbClr val="FFFFFF"/>
                </a:solidFill>
                <a:latin typeface="Camber 3"/>
              </a:rPr>
              <a:t>dionicima</a:t>
            </a:r>
            <a:r>
              <a:rPr lang="en-US" sz="1599" dirty="0">
                <a:solidFill>
                  <a:srgbClr val="FFFFFF"/>
                </a:solidFill>
                <a:latin typeface="Camber 3"/>
              </a:rPr>
              <a:t> </a:t>
            </a:r>
            <a:r>
              <a:rPr lang="en-US" sz="1599" dirty="0" err="1">
                <a:solidFill>
                  <a:srgbClr val="FFFFFF"/>
                </a:solidFill>
                <a:latin typeface="Camber 3"/>
              </a:rPr>
              <a:t>i</a:t>
            </a:r>
            <a:r>
              <a:rPr lang="en-US" sz="1599" dirty="0">
                <a:solidFill>
                  <a:srgbClr val="FFFFFF"/>
                </a:solidFill>
                <a:latin typeface="Camber 3"/>
              </a:rPr>
              <a:t> </a:t>
            </a:r>
            <a:r>
              <a:rPr lang="en-US" sz="1599" dirty="0" err="1">
                <a:solidFill>
                  <a:srgbClr val="FFFFFF"/>
                </a:solidFill>
                <a:latin typeface="Camber 3"/>
              </a:rPr>
              <a:t>javnosti</a:t>
            </a:r>
            <a:r>
              <a:rPr lang="en-US" sz="1599" dirty="0">
                <a:solidFill>
                  <a:srgbClr val="FFFFFF"/>
                </a:solidFill>
                <a:latin typeface="Camber 3"/>
              </a:rPr>
              <a:t>. </a:t>
            </a:r>
          </a:p>
          <a:p>
            <a:pPr marL="345439" lvl="1" indent="-172720">
              <a:lnSpc>
                <a:spcPts val="2239"/>
              </a:lnSpc>
              <a:buFont typeface="Arial"/>
              <a:buChar char="•"/>
            </a:pPr>
            <a:r>
              <a:rPr lang="en-US" sz="1599" dirty="0" err="1">
                <a:solidFill>
                  <a:srgbClr val="FFFFFF"/>
                </a:solidFill>
                <a:latin typeface="Camber 3"/>
              </a:rPr>
              <a:t>Podizanje</a:t>
            </a:r>
            <a:r>
              <a:rPr lang="en-US" sz="1599" dirty="0">
                <a:solidFill>
                  <a:srgbClr val="FFFFFF"/>
                </a:solidFill>
                <a:latin typeface="Camber 3"/>
              </a:rPr>
              <a:t> </a:t>
            </a:r>
            <a:r>
              <a:rPr lang="en-US" sz="1599" dirty="0" err="1">
                <a:solidFill>
                  <a:srgbClr val="FFFFFF"/>
                </a:solidFill>
                <a:latin typeface="Camber 3"/>
              </a:rPr>
              <a:t>svijesti</a:t>
            </a:r>
            <a:r>
              <a:rPr lang="en-US" sz="1599" dirty="0">
                <a:solidFill>
                  <a:srgbClr val="FFFFFF"/>
                </a:solidFill>
                <a:latin typeface="Camber 3"/>
              </a:rPr>
              <a:t> o </a:t>
            </a:r>
            <a:r>
              <a:rPr lang="en-US" sz="1599" dirty="0" err="1">
                <a:solidFill>
                  <a:srgbClr val="FFFFFF"/>
                </a:solidFill>
                <a:latin typeface="Camber 3"/>
              </a:rPr>
              <a:t>aktivnostima</a:t>
            </a:r>
            <a:r>
              <a:rPr lang="en-US" sz="1599" dirty="0">
                <a:solidFill>
                  <a:srgbClr val="FFFFFF"/>
                </a:solidFill>
                <a:latin typeface="Camber 3"/>
              </a:rPr>
              <a:t> </a:t>
            </a:r>
            <a:r>
              <a:rPr lang="en-US" sz="1599" dirty="0" err="1">
                <a:solidFill>
                  <a:srgbClr val="FFFFFF"/>
                </a:solidFill>
                <a:latin typeface="Camber 3"/>
              </a:rPr>
              <a:t>i</a:t>
            </a:r>
            <a:r>
              <a:rPr lang="en-US" sz="1599" dirty="0">
                <a:solidFill>
                  <a:srgbClr val="FFFFFF"/>
                </a:solidFill>
                <a:latin typeface="Camber 3"/>
              </a:rPr>
              <a:t> </a:t>
            </a:r>
            <a:r>
              <a:rPr lang="en-US" sz="1599" dirty="0" err="1">
                <a:solidFill>
                  <a:srgbClr val="FFFFFF"/>
                </a:solidFill>
                <a:latin typeface="Camber 3"/>
              </a:rPr>
              <a:t>rezultatima</a:t>
            </a:r>
            <a:r>
              <a:rPr lang="en-US" sz="1599" dirty="0">
                <a:solidFill>
                  <a:srgbClr val="FFFFFF"/>
                </a:solidFill>
                <a:latin typeface="Camber 3"/>
              </a:rPr>
              <a:t> </a:t>
            </a:r>
            <a:r>
              <a:rPr lang="en-US" sz="1599" dirty="0" err="1">
                <a:solidFill>
                  <a:srgbClr val="FFFFFF"/>
                </a:solidFill>
                <a:latin typeface="Camber 3"/>
              </a:rPr>
              <a:t>projekta</a:t>
            </a:r>
            <a:r>
              <a:rPr lang="en-US" sz="1599" dirty="0">
                <a:solidFill>
                  <a:srgbClr val="FFFFFF"/>
                </a:solidFill>
                <a:latin typeface="Camber 3"/>
              </a:rPr>
              <a:t>.</a:t>
            </a:r>
          </a:p>
          <a:p>
            <a:pPr>
              <a:lnSpc>
                <a:spcPts val="2239"/>
              </a:lnSpc>
            </a:pPr>
            <a:endParaRPr lang="en-US" sz="1599" dirty="0">
              <a:solidFill>
                <a:srgbClr val="FFFFFF"/>
              </a:solidFill>
              <a:latin typeface="Camber 3"/>
            </a:endParaRPr>
          </a:p>
        </p:txBody>
      </p:sp>
      <p:sp>
        <p:nvSpPr>
          <p:cNvPr id="18" name="TextBox 18"/>
          <p:cNvSpPr txBox="1"/>
          <p:nvPr/>
        </p:nvSpPr>
        <p:spPr>
          <a:xfrm>
            <a:off x="2506209" y="1463599"/>
            <a:ext cx="4278277" cy="1128963"/>
          </a:xfrm>
          <a:prstGeom prst="rect">
            <a:avLst/>
          </a:prstGeom>
        </p:spPr>
        <p:txBody>
          <a:bodyPr lIns="0" tIns="0" rIns="0" bIns="0" rtlCol="0" anchor="t">
            <a:spAutoFit/>
          </a:bodyPr>
          <a:lstStyle/>
          <a:p>
            <a:pPr>
              <a:lnSpc>
                <a:spcPts val="2999"/>
              </a:lnSpc>
            </a:pPr>
            <a:r>
              <a:rPr lang="en-US" sz="2000" b="1" dirty="0">
                <a:solidFill>
                  <a:srgbClr val="FFFFFF"/>
                </a:solidFill>
                <a:latin typeface="Camber SemiBold" pitchFamily="2" charset="0"/>
              </a:rPr>
              <a:t>ELEMENT PM</a:t>
            </a:r>
          </a:p>
          <a:p>
            <a:pPr>
              <a:lnSpc>
                <a:spcPts val="2999"/>
              </a:lnSpc>
            </a:pPr>
            <a:r>
              <a:rPr lang="en-US" sz="2000" b="1" dirty="0" err="1">
                <a:solidFill>
                  <a:srgbClr val="FFFFFF"/>
                </a:solidFill>
                <a:latin typeface="Camber SemiBold" pitchFamily="2" charset="0"/>
              </a:rPr>
              <a:t>Upravljanje</a:t>
            </a:r>
            <a:r>
              <a:rPr lang="en-US" sz="2000" b="1" dirty="0">
                <a:solidFill>
                  <a:srgbClr val="FFFFFF"/>
                </a:solidFill>
                <a:latin typeface="Camber SemiBold" pitchFamily="2" charset="0"/>
              </a:rPr>
              <a:t> </a:t>
            </a:r>
            <a:r>
              <a:rPr lang="en-US" sz="2000" b="1" dirty="0" err="1">
                <a:solidFill>
                  <a:srgbClr val="FFFFFF"/>
                </a:solidFill>
                <a:latin typeface="Camber SemiBold" pitchFamily="2" charset="0"/>
              </a:rPr>
              <a:t>projektom</a:t>
            </a:r>
            <a:r>
              <a:rPr lang="en-US" sz="2000" b="1" dirty="0">
                <a:solidFill>
                  <a:srgbClr val="FFFFFF"/>
                </a:solidFill>
                <a:latin typeface="Camber SemiBold" pitchFamily="2" charset="0"/>
              </a:rPr>
              <a:t> </a:t>
            </a:r>
            <a:r>
              <a:rPr lang="en-US" sz="2000" b="1" dirty="0" err="1">
                <a:solidFill>
                  <a:srgbClr val="FFFFFF"/>
                </a:solidFill>
                <a:latin typeface="Camber SemiBold" pitchFamily="2" charset="0"/>
              </a:rPr>
              <a:t>i</a:t>
            </a:r>
            <a:r>
              <a:rPr lang="en-US" sz="2000" b="1" dirty="0">
                <a:solidFill>
                  <a:srgbClr val="FFFFFF"/>
                </a:solidFill>
                <a:latin typeface="Camber SemiBold" pitchFamily="2" charset="0"/>
              </a:rPr>
              <a:t> </a:t>
            </a:r>
            <a:r>
              <a:rPr lang="en-US" sz="2000" b="1" dirty="0" err="1">
                <a:solidFill>
                  <a:srgbClr val="FFFFFF"/>
                </a:solidFill>
                <a:latin typeface="Camber SemiBold" pitchFamily="2" charset="0"/>
              </a:rPr>
              <a:t>administracija</a:t>
            </a:r>
            <a:r>
              <a:rPr lang="en-US" sz="2000" b="1" dirty="0">
                <a:solidFill>
                  <a:srgbClr val="FFFFFF"/>
                </a:solidFill>
                <a:latin typeface="Camber SemiBold" pitchFamily="2" charset="0"/>
              </a:rPr>
              <a:t> </a:t>
            </a:r>
          </a:p>
        </p:txBody>
      </p:sp>
      <p:sp>
        <p:nvSpPr>
          <p:cNvPr id="19" name="TextBox 19"/>
          <p:cNvSpPr txBox="1"/>
          <p:nvPr/>
        </p:nvSpPr>
        <p:spPr>
          <a:xfrm>
            <a:off x="8608234" y="1463599"/>
            <a:ext cx="4278277" cy="744243"/>
          </a:xfrm>
          <a:prstGeom prst="rect">
            <a:avLst/>
          </a:prstGeom>
        </p:spPr>
        <p:txBody>
          <a:bodyPr lIns="0" tIns="0" rIns="0" bIns="0" rtlCol="0" anchor="t">
            <a:spAutoFit/>
          </a:bodyPr>
          <a:lstStyle/>
          <a:p>
            <a:pPr>
              <a:lnSpc>
                <a:spcPts val="2999"/>
              </a:lnSpc>
            </a:pPr>
            <a:r>
              <a:rPr lang="en-US" sz="2000" b="1" dirty="0">
                <a:solidFill>
                  <a:srgbClr val="FFFFFF"/>
                </a:solidFill>
                <a:latin typeface="Camber SemiBold" pitchFamily="2" charset="0"/>
              </a:rPr>
              <a:t>ELEMENT V</a:t>
            </a:r>
          </a:p>
          <a:p>
            <a:pPr>
              <a:lnSpc>
                <a:spcPts val="2999"/>
              </a:lnSpc>
            </a:pPr>
            <a:r>
              <a:rPr lang="en-US" sz="2000" b="1" dirty="0" err="1">
                <a:solidFill>
                  <a:srgbClr val="FFFFFF"/>
                </a:solidFill>
                <a:latin typeface="Camber SemiBold" pitchFamily="2" charset="0"/>
              </a:rPr>
              <a:t>Diseminacija</a:t>
            </a:r>
            <a:r>
              <a:rPr lang="en-US" sz="2000" b="1" dirty="0">
                <a:solidFill>
                  <a:srgbClr val="FFFFFF"/>
                </a:solidFill>
                <a:latin typeface="Camber SemiBold" pitchFamily="2" charset="0"/>
              </a:rPr>
              <a:t> </a:t>
            </a:r>
            <a:r>
              <a:rPr lang="en-US" sz="2000" b="1" dirty="0" err="1">
                <a:solidFill>
                  <a:srgbClr val="FFFFFF"/>
                </a:solidFill>
                <a:latin typeface="Camber SemiBold" pitchFamily="2" charset="0"/>
              </a:rPr>
              <a:t>i</a:t>
            </a:r>
            <a:r>
              <a:rPr lang="en-US" sz="2000" b="1" dirty="0">
                <a:solidFill>
                  <a:srgbClr val="FFFFFF"/>
                </a:solidFill>
                <a:latin typeface="Camber SemiBold" pitchFamily="2" charset="0"/>
              </a:rPr>
              <a:t> </a:t>
            </a:r>
            <a:r>
              <a:rPr lang="en-US" sz="2000" b="1" dirty="0" err="1">
                <a:solidFill>
                  <a:srgbClr val="FFFFFF"/>
                </a:solidFill>
                <a:latin typeface="Camber SemiBold" pitchFamily="2" charset="0"/>
              </a:rPr>
              <a:t>vidljivost</a:t>
            </a:r>
            <a:endParaRPr lang="en-US" sz="2000" b="1" dirty="0">
              <a:solidFill>
                <a:srgbClr val="FFFFFF"/>
              </a:solidFill>
              <a:latin typeface="Camber SemiBold" pitchFamily="2" charset="0"/>
            </a:endParaRPr>
          </a:p>
        </p:txBody>
      </p:sp>
      <p:sp>
        <p:nvSpPr>
          <p:cNvPr id="20" name="TextBox 19">
            <a:extLst>
              <a:ext uri="{FF2B5EF4-FFF2-40B4-BE49-F238E27FC236}">
                <a16:creationId xmlns:a16="http://schemas.microsoft.com/office/drawing/2014/main" id="{A3F3C222-D53E-CEFF-9DB8-601DD8CDC7D9}"/>
              </a:ext>
            </a:extLst>
          </p:cNvPr>
          <p:cNvSpPr txBox="1"/>
          <p:nvPr/>
        </p:nvSpPr>
        <p:spPr>
          <a:xfrm>
            <a:off x="16519189" y="9541727"/>
            <a:ext cx="749636" cy="207645"/>
          </a:xfrm>
          <a:prstGeom prst="rect">
            <a:avLst/>
          </a:prstGeom>
        </p:spPr>
        <p:txBody>
          <a:bodyPr lIns="0" tIns="0" rIns="0" bIns="0" rtlCol="0" anchor="t">
            <a:spAutoFit/>
          </a:bodyPr>
          <a:lstStyle/>
          <a:p>
            <a:pPr algn="r">
              <a:lnSpc>
                <a:spcPts val="1680"/>
              </a:lnSpc>
              <a:spcBef>
                <a:spcPct val="0"/>
              </a:spcBef>
            </a:pPr>
            <a:r>
              <a:rPr lang="en-US" sz="1200" dirty="0" err="1">
                <a:solidFill>
                  <a:srgbClr val="201E1E"/>
                </a:solidFill>
                <a:latin typeface="Poppins"/>
              </a:rPr>
              <a:t>Stranica</a:t>
            </a:r>
            <a:endParaRPr lang="en-US" sz="1200" dirty="0">
              <a:solidFill>
                <a:srgbClr val="201E1E"/>
              </a:solidFill>
              <a:latin typeface="Poppins"/>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373209" y="9486900"/>
            <a:ext cx="394956" cy="394174"/>
            <a:chOff x="13676" y="1051072"/>
            <a:chExt cx="526608" cy="525565"/>
          </a:xfrm>
        </p:grpSpPr>
        <p:sp>
          <p:nvSpPr>
            <p:cNvPr id="3" name="Freeform 3"/>
            <p:cNvSpPr/>
            <p:nvPr/>
          </p:nvSpPr>
          <p:spPr>
            <a:xfrm>
              <a:off x="14197" y="1051072"/>
              <a:ext cx="525566" cy="525565"/>
            </a:xfrm>
            <a:custGeom>
              <a:avLst/>
              <a:gdLst/>
              <a:ahLst/>
              <a:cxnLst/>
              <a:rect l="l" t="t" r="r" b="b"/>
              <a:pathLst>
                <a:path w="525565" h="525565">
                  <a:moveTo>
                    <a:pt x="0" y="0"/>
                  </a:moveTo>
                  <a:lnTo>
                    <a:pt x="525565" y="0"/>
                  </a:lnTo>
                  <a:lnTo>
                    <a:pt x="525565" y="525565"/>
                  </a:lnTo>
                  <a:lnTo>
                    <a:pt x="0" y="52556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TextBox 4"/>
            <p:cNvSpPr txBox="1"/>
            <p:nvPr/>
          </p:nvSpPr>
          <p:spPr>
            <a:xfrm>
              <a:off x="13676" y="1167137"/>
              <a:ext cx="526608" cy="258808"/>
            </a:xfrm>
            <a:prstGeom prst="rect">
              <a:avLst/>
            </a:prstGeom>
          </p:spPr>
          <p:txBody>
            <a:bodyPr lIns="0" tIns="0" rIns="0" bIns="0" rtlCol="0" anchor="t">
              <a:spAutoFit/>
            </a:bodyPr>
            <a:lstStyle/>
            <a:p>
              <a:pPr algn="ctr">
                <a:lnSpc>
                  <a:spcPts val="1549"/>
                </a:lnSpc>
                <a:spcBef>
                  <a:spcPct val="0"/>
                </a:spcBef>
              </a:pPr>
              <a:r>
                <a:rPr lang="en-US" sz="1106" dirty="0">
                  <a:solidFill>
                    <a:srgbClr val="FFFFFF"/>
                  </a:solidFill>
                  <a:latin typeface="Poppins Bold"/>
                </a:rPr>
                <a:t>24</a:t>
              </a:r>
            </a:p>
          </p:txBody>
        </p:sp>
      </p:grpSp>
      <p:sp>
        <p:nvSpPr>
          <p:cNvPr id="5" name="Freeform 5"/>
          <p:cNvSpPr/>
          <p:nvPr/>
        </p:nvSpPr>
        <p:spPr>
          <a:xfrm>
            <a:off x="-5458480" y="3159930"/>
            <a:ext cx="9279410" cy="9279410"/>
          </a:xfrm>
          <a:custGeom>
            <a:avLst/>
            <a:gdLst/>
            <a:ahLst/>
            <a:cxnLst/>
            <a:rect l="l" t="t" r="r" b="b"/>
            <a:pathLst>
              <a:path w="9279410" h="9279410">
                <a:moveTo>
                  <a:pt x="0" y="0"/>
                </a:moveTo>
                <a:lnTo>
                  <a:pt x="9279411" y="0"/>
                </a:lnTo>
                <a:lnTo>
                  <a:pt x="9279411" y="9279410"/>
                </a:lnTo>
                <a:lnTo>
                  <a:pt x="0" y="927941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Freeform 6"/>
          <p:cNvSpPr/>
          <p:nvPr/>
        </p:nvSpPr>
        <p:spPr>
          <a:xfrm>
            <a:off x="4129036" y="2138383"/>
            <a:ext cx="1313031" cy="148014"/>
          </a:xfrm>
          <a:custGeom>
            <a:avLst/>
            <a:gdLst/>
            <a:ahLst/>
            <a:cxnLst/>
            <a:rect l="l" t="t" r="r" b="b"/>
            <a:pathLst>
              <a:path w="1313031" h="148014">
                <a:moveTo>
                  <a:pt x="0" y="0"/>
                </a:moveTo>
                <a:lnTo>
                  <a:pt x="1313031" y="0"/>
                </a:lnTo>
                <a:lnTo>
                  <a:pt x="1313031" y="148014"/>
                </a:lnTo>
                <a:lnTo>
                  <a:pt x="0" y="14801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7" name="TextBox 7"/>
          <p:cNvSpPr txBox="1"/>
          <p:nvPr/>
        </p:nvSpPr>
        <p:spPr>
          <a:xfrm>
            <a:off x="4090936" y="1009650"/>
            <a:ext cx="7085711" cy="848360"/>
          </a:xfrm>
          <a:prstGeom prst="rect">
            <a:avLst/>
          </a:prstGeom>
        </p:spPr>
        <p:txBody>
          <a:bodyPr lIns="0" tIns="0" rIns="0" bIns="0" rtlCol="0" anchor="t">
            <a:spAutoFit/>
          </a:bodyPr>
          <a:lstStyle/>
          <a:p>
            <a:pPr>
              <a:lnSpc>
                <a:spcPts val="6820"/>
              </a:lnSpc>
            </a:pPr>
            <a:r>
              <a:rPr lang="en-US" sz="5500" b="1" dirty="0" err="1">
                <a:solidFill>
                  <a:srgbClr val="201E1E"/>
                </a:solidFill>
                <a:latin typeface="Camber SemiBold" pitchFamily="2" charset="0"/>
              </a:rPr>
              <a:t>Partneri</a:t>
            </a:r>
            <a:endParaRPr lang="en-US" sz="5500" b="1" dirty="0">
              <a:solidFill>
                <a:srgbClr val="201E1E"/>
              </a:solidFill>
              <a:latin typeface="Camber SemiBold" pitchFamily="2" charset="0"/>
            </a:endParaRPr>
          </a:p>
        </p:txBody>
      </p:sp>
      <p:sp>
        <p:nvSpPr>
          <p:cNvPr id="8" name="Freeform 8"/>
          <p:cNvSpPr/>
          <p:nvPr/>
        </p:nvSpPr>
        <p:spPr>
          <a:xfrm>
            <a:off x="4091802" y="3086100"/>
            <a:ext cx="872524" cy="872524"/>
          </a:xfrm>
          <a:custGeom>
            <a:avLst/>
            <a:gdLst/>
            <a:ahLst/>
            <a:cxnLst/>
            <a:rect l="l" t="t" r="r" b="b"/>
            <a:pathLst>
              <a:path w="872524" h="872524">
                <a:moveTo>
                  <a:pt x="0" y="0"/>
                </a:moveTo>
                <a:lnTo>
                  <a:pt x="872524" y="0"/>
                </a:lnTo>
                <a:lnTo>
                  <a:pt x="872524" y="872524"/>
                </a:lnTo>
                <a:lnTo>
                  <a:pt x="0" y="87252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9" name="TextBox 9"/>
          <p:cNvSpPr txBox="1"/>
          <p:nvPr/>
        </p:nvSpPr>
        <p:spPr>
          <a:xfrm>
            <a:off x="4090936" y="3329289"/>
            <a:ext cx="874255" cy="442611"/>
          </a:xfrm>
          <a:prstGeom prst="rect">
            <a:avLst/>
          </a:prstGeom>
        </p:spPr>
        <p:txBody>
          <a:bodyPr lIns="0" tIns="0" rIns="0" bIns="0" rtlCol="0" anchor="t">
            <a:spAutoFit/>
          </a:bodyPr>
          <a:lstStyle/>
          <a:p>
            <a:pPr algn="ctr">
              <a:lnSpc>
                <a:spcPts val="3429"/>
              </a:lnSpc>
              <a:spcBef>
                <a:spcPct val="0"/>
              </a:spcBef>
            </a:pPr>
            <a:r>
              <a:rPr lang="en-US" sz="2449" dirty="0">
                <a:solidFill>
                  <a:srgbClr val="FFFFFF"/>
                </a:solidFill>
                <a:latin typeface="Poppins Bold"/>
              </a:rPr>
              <a:t>01</a:t>
            </a:r>
          </a:p>
        </p:txBody>
      </p:sp>
      <p:sp>
        <p:nvSpPr>
          <p:cNvPr id="10" name="Freeform 10"/>
          <p:cNvSpPr/>
          <p:nvPr/>
        </p:nvSpPr>
        <p:spPr>
          <a:xfrm>
            <a:off x="4117204" y="5316748"/>
            <a:ext cx="872524" cy="872524"/>
          </a:xfrm>
          <a:custGeom>
            <a:avLst/>
            <a:gdLst/>
            <a:ahLst/>
            <a:cxnLst/>
            <a:rect l="l" t="t" r="r" b="b"/>
            <a:pathLst>
              <a:path w="872524" h="872524">
                <a:moveTo>
                  <a:pt x="0" y="0"/>
                </a:moveTo>
                <a:lnTo>
                  <a:pt x="872524" y="0"/>
                </a:lnTo>
                <a:lnTo>
                  <a:pt x="872524" y="872524"/>
                </a:lnTo>
                <a:lnTo>
                  <a:pt x="0" y="87252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1" name="TextBox 11"/>
          <p:cNvSpPr txBox="1"/>
          <p:nvPr/>
        </p:nvSpPr>
        <p:spPr>
          <a:xfrm>
            <a:off x="4102968" y="5541735"/>
            <a:ext cx="874255" cy="442611"/>
          </a:xfrm>
          <a:prstGeom prst="rect">
            <a:avLst/>
          </a:prstGeom>
        </p:spPr>
        <p:txBody>
          <a:bodyPr lIns="0" tIns="0" rIns="0" bIns="0" rtlCol="0" anchor="t">
            <a:spAutoFit/>
          </a:bodyPr>
          <a:lstStyle/>
          <a:p>
            <a:pPr algn="ctr">
              <a:lnSpc>
                <a:spcPts val="3429"/>
              </a:lnSpc>
              <a:spcBef>
                <a:spcPct val="0"/>
              </a:spcBef>
            </a:pPr>
            <a:r>
              <a:rPr lang="en-US" sz="2449" dirty="0">
                <a:solidFill>
                  <a:srgbClr val="FFFFFF"/>
                </a:solidFill>
                <a:latin typeface="Poppins Bold"/>
              </a:rPr>
              <a:t>02</a:t>
            </a:r>
          </a:p>
        </p:txBody>
      </p:sp>
      <p:sp>
        <p:nvSpPr>
          <p:cNvPr id="12" name="Freeform 12"/>
          <p:cNvSpPr/>
          <p:nvPr/>
        </p:nvSpPr>
        <p:spPr>
          <a:xfrm>
            <a:off x="4129036" y="7570295"/>
            <a:ext cx="872524" cy="872524"/>
          </a:xfrm>
          <a:custGeom>
            <a:avLst/>
            <a:gdLst/>
            <a:ahLst/>
            <a:cxnLst/>
            <a:rect l="l" t="t" r="r" b="b"/>
            <a:pathLst>
              <a:path w="872524" h="872524">
                <a:moveTo>
                  <a:pt x="0" y="0"/>
                </a:moveTo>
                <a:lnTo>
                  <a:pt x="872524" y="0"/>
                </a:lnTo>
                <a:lnTo>
                  <a:pt x="872524" y="872524"/>
                </a:lnTo>
                <a:lnTo>
                  <a:pt x="0" y="87252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3" name="TextBox 13"/>
          <p:cNvSpPr txBox="1"/>
          <p:nvPr/>
        </p:nvSpPr>
        <p:spPr>
          <a:xfrm>
            <a:off x="4109121" y="7793641"/>
            <a:ext cx="874255" cy="442611"/>
          </a:xfrm>
          <a:prstGeom prst="rect">
            <a:avLst/>
          </a:prstGeom>
        </p:spPr>
        <p:txBody>
          <a:bodyPr lIns="0" tIns="0" rIns="0" bIns="0" rtlCol="0" anchor="t">
            <a:spAutoFit/>
          </a:bodyPr>
          <a:lstStyle/>
          <a:p>
            <a:pPr algn="ctr">
              <a:lnSpc>
                <a:spcPts val="3429"/>
              </a:lnSpc>
              <a:spcBef>
                <a:spcPct val="0"/>
              </a:spcBef>
            </a:pPr>
            <a:r>
              <a:rPr lang="en-US" sz="2449">
                <a:solidFill>
                  <a:srgbClr val="FFFFFF"/>
                </a:solidFill>
                <a:latin typeface="Poppins Bold"/>
              </a:rPr>
              <a:t>03</a:t>
            </a:r>
          </a:p>
        </p:txBody>
      </p:sp>
      <p:sp>
        <p:nvSpPr>
          <p:cNvPr id="14" name="Freeform 14"/>
          <p:cNvSpPr/>
          <p:nvPr/>
        </p:nvSpPr>
        <p:spPr>
          <a:xfrm rot="-5400000">
            <a:off x="10951803" y="830213"/>
            <a:ext cx="1012238" cy="1177020"/>
          </a:xfrm>
          <a:custGeom>
            <a:avLst/>
            <a:gdLst/>
            <a:ahLst/>
            <a:cxnLst/>
            <a:rect l="l" t="t" r="r" b="b"/>
            <a:pathLst>
              <a:path w="1012238" h="1177020">
                <a:moveTo>
                  <a:pt x="0" y="0"/>
                </a:moveTo>
                <a:lnTo>
                  <a:pt x="1012238" y="0"/>
                </a:lnTo>
                <a:lnTo>
                  <a:pt x="1012238" y="1177021"/>
                </a:lnTo>
                <a:lnTo>
                  <a:pt x="0" y="117702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5" name="Freeform 15"/>
          <p:cNvSpPr/>
          <p:nvPr/>
        </p:nvSpPr>
        <p:spPr>
          <a:xfrm>
            <a:off x="551486" y="529091"/>
            <a:ext cx="725473" cy="131276"/>
          </a:xfrm>
          <a:custGeom>
            <a:avLst/>
            <a:gdLst/>
            <a:ahLst/>
            <a:cxnLst/>
            <a:rect l="l" t="t" r="r" b="b"/>
            <a:pathLst>
              <a:path w="725473" h="131276">
                <a:moveTo>
                  <a:pt x="0" y="0"/>
                </a:moveTo>
                <a:lnTo>
                  <a:pt x="725473" y="0"/>
                </a:lnTo>
                <a:lnTo>
                  <a:pt x="725473" y="131276"/>
                </a:lnTo>
                <a:lnTo>
                  <a:pt x="0" y="131276"/>
                </a:lnTo>
                <a:lnTo>
                  <a:pt x="0" y="0"/>
                </a:lnTo>
                <a:close/>
              </a:path>
            </a:pathLst>
          </a:custGeom>
          <a:blipFill>
            <a:blip r:embed="rId11"/>
            <a:stretch>
              <a:fillRect/>
            </a:stretch>
          </a:blipFill>
        </p:spPr>
      </p:sp>
      <p:sp>
        <p:nvSpPr>
          <p:cNvPr id="18" name="TextBox 18"/>
          <p:cNvSpPr txBox="1"/>
          <p:nvPr/>
        </p:nvSpPr>
        <p:spPr>
          <a:xfrm>
            <a:off x="5285736" y="3273834"/>
            <a:ext cx="5382264" cy="412164"/>
          </a:xfrm>
          <a:prstGeom prst="rect">
            <a:avLst/>
          </a:prstGeom>
        </p:spPr>
        <p:txBody>
          <a:bodyPr wrap="square" lIns="0" tIns="0" rIns="0" bIns="0" rtlCol="0" anchor="t">
            <a:spAutoFit/>
          </a:bodyPr>
          <a:lstStyle/>
          <a:p>
            <a:pPr>
              <a:lnSpc>
                <a:spcPts val="3359"/>
              </a:lnSpc>
              <a:spcBef>
                <a:spcPct val="0"/>
              </a:spcBef>
            </a:pPr>
            <a:r>
              <a:rPr lang="en-US" sz="2200" b="1" dirty="0" err="1">
                <a:solidFill>
                  <a:srgbClr val="201E1E"/>
                </a:solidFill>
                <a:latin typeface="Camber SemiBold" pitchFamily="2" charset="0"/>
              </a:rPr>
              <a:t>Ministarstvo</a:t>
            </a:r>
            <a:r>
              <a:rPr lang="en-US" sz="2200" b="1" dirty="0">
                <a:solidFill>
                  <a:srgbClr val="201E1E"/>
                </a:solidFill>
                <a:latin typeface="Camber SemiBold" pitchFamily="2" charset="0"/>
              </a:rPr>
              <a:t> </a:t>
            </a:r>
            <a:r>
              <a:rPr lang="en-US" sz="2200" b="1" dirty="0" err="1">
                <a:solidFill>
                  <a:srgbClr val="201E1E"/>
                </a:solidFill>
                <a:latin typeface="Camber SemiBold" pitchFamily="2" charset="0"/>
              </a:rPr>
              <a:t>znanosti</a:t>
            </a:r>
            <a:r>
              <a:rPr lang="en-US" sz="2200" b="1" dirty="0">
                <a:solidFill>
                  <a:srgbClr val="201E1E"/>
                </a:solidFill>
                <a:latin typeface="Camber SemiBold" pitchFamily="2" charset="0"/>
              </a:rPr>
              <a:t> </a:t>
            </a:r>
            <a:r>
              <a:rPr lang="en-US" sz="2200" b="1" dirty="0" err="1">
                <a:solidFill>
                  <a:srgbClr val="201E1E"/>
                </a:solidFill>
                <a:latin typeface="Camber SemiBold" pitchFamily="2" charset="0"/>
              </a:rPr>
              <a:t>i</a:t>
            </a:r>
            <a:r>
              <a:rPr lang="en-US" sz="2200" b="1" dirty="0">
                <a:solidFill>
                  <a:srgbClr val="201E1E"/>
                </a:solidFill>
                <a:latin typeface="Camber SemiBold" pitchFamily="2" charset="0"/>
              </a:rPr>
              <a:t> </a:t>
            </a:r>
            <a:r>
              <a:rPr lang="en-US" sz="2200" b="1" dirty="0" err="1">
                <a:solidFill>
                  <a:srgbClr val="201E1E"/>
                </a:solidFill>
                <a:latin typeface="Camber SemiBold" pitchFamily="2" charset="0"/>
              </a:rPr>
              <a:t>obrazovanja</a:t>
            </a:r>
            <a:endParaRPr lang="en-US" sz="2200" b="1" dirty="0">
              <a:solidFill>
                <a:srgbClr val="201E1E"/>
              </a:solidFill>
              <a:latin typeface="Camber SemiBold" pitchFamily="2" charset="0"/>
            </a:endParaRPr>
          </a:p>
        </p:txBody>
      </p:sp>
      <p:sp>
        <p:nvSpPr>
          <p:cNvPr id="19" name="TextBox 19"/>
          <p:cNvSpPr txBox="1"/>
          <p:nvPr/>
        </p:nvSpPr>
        <p:spPr>
          <a:xfrm>
            <a:off x="5273903" y="5364406"/>
            <a:ext cx="5633739" cy="848181"/>
          </a:xfrm>
          <a:prstGeom prst="rect">
            <a:avLst/>
          </a:prstGeom>
        </p:spPr>
        <p:txBody>
          <a:bodyPr wrap="square" lIns="0" tIns="0" rIns="0" bIns="0" rtlCol="0" anchor="t">
            <a:spAutoFit/>
          </a:bodyPr>
          <a:lstStyle/>
          <a:p>
            <a:pPr>
              <a:lnSpc>
                <a:spcPts val="3359"/>
              </a:lnSpc>
              <a:spcBef>
                <a:spcPct val="0"/>
              </a:spcBef>
            </a:pPr>
            <a:r>
              <a:rPr lang="en-US" sz="2200" b="1">
                <a:solidFill>
                  <a:srgbClr val="201E1E"/>
                </a:solidFill>
                <a:latin typeface="Camber SemiBold" pitchFamily="2" charset="0"/>
              </a:rPr>
              <a:t>Središnji državni ured za razvoj digitalnog društva (SDURDD)</a:t>
            </a:r>
          </a:p>
        </p:txBody>
      </p:sp>
      <p:sp>
        <p:nvSpPr>
          <p:cNvPr id="20" name="TextBox 20"/>
          <p:cNvSpPr txBox="1"/>
          <p:nvPr/>
        </p:nvSpPr>
        <p:spPr>
          <a:xfrm>
            <a:off x="5285736" y="7612188"/>
            <a:ext cx="5382264" cy="848181"/>
          </a:xfrm>
          <a:prstGeom prst="rect">
            <a:avLst/>
          </a:prstGeom>
        </p:spPr>
        <p:txBody>
          <a:bodyPr wrap="square" lIns="0" tIns="0" rIns="0" bIns="0" rtlCol="0" anchor="t">
            <a:spAutoFit/>
          </a:bodyPr>
          <a:lstStyle/>
          <a:p>
            <a:pPr>
              <a:lnSpc>
                <a:spcPts val="3359"/>
              </a:lnSpc>
              <a:spcBef>
                <a:spcPct val="0"/>
              </a:spcBef>
            </a:pPr>
            <a:r>
              <a:rPr lang="en-US" sz="2200" b="1">
                <a:solidFill>
                  <a:srgbClr val="201E1E"/>
                </a:solidFill>
                <a:latin typeface="Camber SemiBold" pitchFamily="2" charset="0"/>
              </a:rPr>
              <a:t>Agencija za znanost i visoko obrazovanje (AZVO)</a:t>
            </a:r>
          </a:p>
        </p:txBody>
      </p:sp>
      <p:sp>
        <p:nvSpPr>
          <p:cNvPr id="16" name="TextBox 19">
            <a:extLst>
              <a:ext uri="{FF2B5EF4-FFF2-40B4-BE49-F238E27FC236}">
                <a16:creationId xmlns:a16="http://schemas.microsoft.com/office/drawing/2014/main" id="{D73F8218-9C4D-411F-3177-962EFC1DD86F}"/>
              </a:ext>
            </a:extLst>
          </p:cNvPr>
          <p:cNvSpPr txBox="1"/>
          <p:nvPr/>
        </p:nvSpPr>
        <p:spPr>
          <a:xfrm>
            <a:off x="16519189" y="9541727"/>
            <a:ext cx="749636" cy="207645"/>
          </a:xfrm>
          <a:prstGeom prst="rect">
            <a:avLst/>
          </a:prstGeom>
        </p:spPr>
        <p:txBody>
          <a:bodyPr lIns="0" tIns="0" rIns="0" bIns="0" rtlCol="0" anchor="t">
            <a:spAutoFit/>
          </a:bodyPr>
          <a:lstStyle/>
          <a:p>
            <a:pPr algn="r">
              <a:lnSpc>
                <a:spcPts val="1680"/>
              </a:lnSpc>
              <a:spcBef>
                <a:spcPct val="0"/>
              </a:spcBef>
            </a:pPr>
            <a:r>
              <a:rPr lang="en-US" sz="1200" dirty="0" err="1">
                <a:solidFill>
                  <a:srgbClr val="201E1E"/>
                </a:solidFill>
                <a:latin typeface="Poppins"/>
              </a:rPr>
              <a:t>Stranica</a:t>
            </a:r>
            <a:endParaRPr lang="en-US" sz="1200" dirty="0">
              <a:solidFill>
                <a:srgbClr val="201E1E"/>
              </a:solidFill>
              <a:latin typeface="Poppins"/>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4055312"/>
            <a:ext cx="3873807" cy="2176375"/>
          </a:xfrm>
          <a:custGeom>
            <a:avLst/>
            <a:gdLst/>
            <a:ahLst/>
            <a:cxnLst/>
            <a:rect l="l" t="t" r="r" b="b"/>
            <a:pathLst>
              <a:path w="3873807" h="2176375">
                <a:moveTo>
                  <a:pt x="0" y="0"/>
                </a:moveTo>
                <a:lnTo>
                  <a:pt x="3873807" y="0"/>
                </a:lnTo>
                <a:lnTo>
                  <a:pt x="3873807" y="2176376"/>
                </a:lnTo>
                <a:lnTo>
                  <a:pt x="0" y="217637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4414193" y="4055312"/>
            <a:ext cx="3873807" cy="2176375"/>
          </a:xfrm>
          <a:custGeom>
            <a:avLst/>
            <a:gdLst/>
            <a:ahLst/>
            <a:cxnLst/>
            <a:rect l="l" t="t" r="r" b="b"/>
            <a:pathLst>
              <a:path w="3873807" h="2176375">
                <a:moveTo>
                  <a:pt x="0" y="0"/>
                </a:moveTo>
                <a:lnTo>
                  <a:pt x="3873807" y="0"/>
                </a:lnTo>
                <a:lnTo>
                  <a:pt x="3873807" y="2176376"/>
                </a:lnTo>
                <a:lnTo>
                  <a:pt x="0" y="217637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8487485" y="2415041"/>
            <a:ext cx="1313031" cy="148014"/>
          </a:xfrm>
          <a:custGeom>
            <a:avLst/>
            <a:gdLst/>
            <a:ahLst/>
            <a:cxnLst/>
            <a:rect l="l" t="t" r="r" b="b"/>
            <a:pathLst>
              <a:path w="1313031" h="148014">
                <a:moveTo>
                  <a:pt x="0" y="0"/>
                </a:moveTo>
                <a:lnTo>
                  <a:pt x="1313030" y="0"/>
                </a:lnTo>
                <a:lnTo>
                  <a:pt x="1313030" y="148015"/>
                </a:lnTo>
                <a:lnTo>
                  <a:pt x="0" y="14801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2658816" y="2436062"/>
            <a:ext cx="12970368" cy="2889457"/>
          </a:xfrm>
          <a:custGeom>
            <a:avLst/>
            <a:gdLst/>
            <a:ahLst/>
            <a:cxnLst/>
            <a:rect l="l" t="t" r="r" b="b"/>
            <a:pathLst>
              <a:path w="12970368" h="2889457">
                <a:moveTo>
                  <a:pt x="0" y="0"/>
                </a:moveTo>
                <a:lnTo>
                  <a:pt x="12970368" y="0"/>
                </a:lnTo>
                <a:lnTo>
                  <a:pt x="12970368" y="2889457"/>
                </a:lnTo>
                <a:lnTo>
                  <a:pt x="0" y="2889457"/>
                </a:lnTo>
                <a:lnTo>
                  <a:pt x="0" y="0"/>
                </a:lnTo>
                <a:close/>
              </a:path>
            </a:pathLst>
          </a:custGeom>
          <a:blipFill>
            <a:blip r:embed="rId6">
              <a:alphaModFix amt="50000"/>
            </a:blip>
            <a:stretch>
              <a:fillRect l="-688"/>
            </a:stretch>
          </a:blipFill>
        </p:spPr>
      </p:sp>
      <p:sp>
        <p:nvSpPr>
          <p:cNvPr id="6" name="Freeform 6"/>
          <p:cNvSpPr/>
          <p:nvPr/>
        </p:nvSpPr>
        <p:spPr>
          <a:xfrm>
            <a:off x="2658816" y="5238750"/>
            <a:ext cx="12970368" cy="2889457"/>
          </a:xfrm>
          <a:custGeom>
            <a:avLst/>
            <a:gdLst/>
            <a:ahLst/>
            <a:cxnLst/>
            <a:rect l="l" t="t" r="r" b="b"/>
            <a:pathLst>
              <a:path w="12970368" h="2889457">
                <a:moveTo>
                  <a:pt x="0" y="0"/>
                </a:moveTo>
                <a:lnTo>
                  <a:pt x="12970368" y="0"/>
                </a:lnTo>
                <a:lnTo>
                  <a:pt x="12970368" y="2889457"/>
                </a:lnTo>
                <a:lnTo>
                  <a:pt x="0" y="2889457"/>
                </a:lnTo>
                <a:lnTo>
                  <a:pt x="0" y="0"/>
                </a:lnTo>
                <a:close/>
              </a:path>
            </a:pathLst>
          </a:custGeom>
          <a:blipFill>
            <a:blip r:embed="rId6">
              <a:alphaModFix amt="50000"/>
            </a:blip>
            <a:stretch>
              <a:fillRect l="-688"/>
            </a:stretch>
          </a:blipFill>
        </p:spPr>
      </p:sp>
      <p:grpSp>
        <p:nvGrpSpPr>
          <p:cNvPr id="7" name="Group 7"/>
          <p:cNvGrpSpPr/>
          <p:nvPr/>
        </p:nvGrpSpPr>
        <p:grpSpPr>
          <a:xfrm>
            <a:off x="2956929" y="2934375"/>
            <a:ext cx="12374142" cy="4418249"/>
            <a:chOff x="0" y="0"/>
            <a:chExt cx="3259033" cy="1163654"/>
          </a:xfrm>
        </p:grpSpPr>
        <p:sp>
          <p:nvSpPr>
            <p:cNvPr id="8" name="Freeform 8"/>
            <p:cNvSpPr/>
            <p:nvPr/>
          </p:nvSpPr>
          <p:spPr>
            <a:xfrm>
              <a:off x="0" y="0"/>
              <a:ext cx="3259033" cy="1163654"/>
            </a:xfrm>
            <a:custGeom>
              <a:avLst/>
              <a:gdLst/>
              <a:ahLst/>
              <a:cxnLst/>
              <a:rect l="l" t="t" r="r" b="b"/>
              <a:pathLst>
                <a:path w="3259033" h="1163654">
                  <a:moveTo>
                    <a:pt x="0" y="0"/>
                  </a:moveTo>
                  <a:lnTo>
                    <a:pt x="3259033" y="0"/>
                  </a:lnTo>
                  <a:lnTo>
                    <a:pt x="3259033" y="1163654"/>
                  </a:lnTo>
                  <a:lnTo>
                    <a:pt x="0" y="1163654"/>
                  </a:lnTo>
                  <a:close/>
                </a:path>
              </a:pathLst>
            </a:custGeom>
            <a:solidFill>
              <a:srgbClr val="FFFFFF"/>
            </a:solidFill>
          </p:spPr>
        </p:sp>
        <p:sp>
          <p:nvSpPr>
            <p:cNvPr id="9" name="TextBox 9"/>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a:off x="3191608" y="3154604"/>
            <a:ext cx="11904784" cy="3977792"/>
            <a:chOff x="0" y="0"/>
            <a:chExt cx="15873046" cy="5303723"/>
          </a:xfrm>
        </p:grpSpPr>
        <p:pic>
          <p:nvPicPr>
            <p:cNvPr id="11" name="Picture 11"/>
            <p:cNvPicPr>
              <a:picLocks noChangeAspect="1"/>
            </p:cNvPicPr>
            <p:nvPr/>
          </p:nvPicPr>
          <p:blipFill>
            <a:blip r:embed="rId7"/>
            <a:srcRect t="24939" b="24939"/>
            <a:stretch>
              <a:fillRect/>
            </a:stretch>
          </p:blipFill>
          <p:spPr>
            <a:xfrm>
              <a:off x="0" y="0"/>
              <a:ext cx="15873046" cy="5303723"/>
            </a:xfrm>
            <a:prstGeom prst="rect">
              <a:avLst/>
            </a:prstGeom>
          </p:spPr>
        </p:pic>
      </p:grpSp>
      <p:sp>
        <p:nvSpPr>
          <p:cNvPr id="12" name="Freeform 12"/>
          <p:cNvSpPr/>
          <p:nvPr/>
        </p:nvSpPr>
        <p:spPr>
          <a:xfrm rot="-5400000">
            <a:off x="15386943" y="1504903"/>
            <a:ext cx="686428" cy="798172"/>
          </a:xfrm>
          <a:custGeom>
            <a:avLst/>
            <a:gdLst/>
            <a:ahLst/>
            <a:cxnLst/>
            <a:rect l="l" t="t" r="r" b="b"/>
            <a:pathLst>
              <a:path w="686428" h="798172">
                <a:moveTo>
                  <a:pt x="0" y="0"/>
                </a:moveTo>
                <a:lnTo>
                  <a:pt x="686428" y="0"/>
                </a:lnTo>
                <a:lnTo>
                  <a:pt x="686428" y="798173"/>
                </a:lnTo>
                <a:lnTo>
                  <a:pt x="0" y="79817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3" name="Freeform 13"/>
          <p:cNvSpPr/>
          <p:nvPr/>
        </p:nvSpPr>
        <p:spPr>
          <a:xfrm rot="-5400000">
            <a:off x="2214629" y="1504903"/>
            <a:ext cx="686428" cy="798172"/>
          </a:xfrm>
          <a:custGeom>
            <a:avLst/>
            <a:gdLst/>
            <a:ahLst/>
            <a:cxnLst/>
            <a:rect l="l" t="t" r="r" b="b"/>
            <a:pathLst>
              <a:path w="686428" h="798172">
                <a:moveTo>
                  <a:pt x="0" y="0"/>
                </a:moveTo>
                <a:lnTo>
                  <a:pt x="686428" y="0"/>
                </a:lnTo>
                <a:lnTo>
                  <a:pt x="686428" y="798173"/>
                </a:lnTo>
                <a:lnTo>
                  <a:pt x="0" y="79817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nvGrpSpPr>
          <p:cNvPr id="14" name="Group 14"/>
          <p:cNvGrpSpPr/>
          <p:nvPr/>
        </p:nvGrpSpPr>
        <p:grpSpPr>
          <a:xfrm>
            <a:off x="17362952" y="9472201"/>
            <a:ext cx="394956" cy="394174"/>
            <a:chOff x="0" y="0"/>
            <a:chExt cx="526608" cy="525565"/>
          </a:xfrm>
        </p:grpSpPr>
        <p:sp>
          <p:nvSpPr>
            <p:cNvPr id="15" name="Freeform 15"/>
            <p:cNvSpPr/>
            <p:nvPr/>
          </p:nvSpPr>
          <p:spPr>
            <a:xfrm>
              <a:off x="521" y="0"/>
              <a:ext cx="525565" cy="525565"/>
            </a:xfrm>
            <a:custGeom>
              <a:avLst/>
              <a:gdLst/>
              <a:ahLst/>
              <a:cxnLst/>
              <a:rect l="l" t="t" r="r" b="b"/>
              <a:pathLst>
                <a:path w="525565" h="525565">
                  <a:moveTo>
                    <a:pt x="0" y="0"/>
                  </a:moveTo>
                  <a:lnTo>
                    <a:pt x="525565" y="0"/>
                  </a:lnTo>
                  <a:lnTo>
                    <a:pt x="525565" y="525565"/>
                  </a:lnTo>
                  <a:lnTo>
                    <a:pt x="0" y="52556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6" name="TextBox 16"/>
            <p:cNvSpPr txBox="1"/>
            <p:nvPr/>
          </p:nvSpPr>
          <p:spPr>
            <a:xfrm>
              <a:off x="0" y="116065"/>
              <a:ext cx="526608" cy="258808"/>
            </a:xfrm>
            <a:prstGeom prst="rect">
              <a:avLst/>
            </a:prstGeom>
          </p:spPr>
          <p:txBody>
            <a:bodyPr lIns="0" tIns="0" rIns="0" bIns="0" rtlCol="0" anchor="t">
              <a:spAutoFit/>
            </a:bodyPr>
            <a:lstStyle/>
            <a:p>
              <a:pPr algn="ctr">
                <a:lnSpc>
                  <a:spcPts val="1549"/>
                </a:lnSpc>
                <a:spcBef>
                  <a:spcPct val="0"/>
                </a:spcBef>
              </a:pPr>
              <a:r>
                <a:rPr lang="en-US" sz="1106" dirty="0">
                  <a:solidFill>
                    <a:srgbClr val="FFFFFF"/>
                  </a:solidFill>
                  <a:latin typeface="Poppins Bold"/>
                </a:rPr>
                <a:t>25</a:t>
              </a:r>
            </a:p>
          </p:txBody>
        </p:sp>
      </p:grpSp>
      <p:sp>
        <p:nvSpPr>
          <p:cNvPr id="17" name="Freeform 17"/>
          <p:cNvSpPr/>
          <p:nvPr/>
        </p:nvSpPr>
        <p:spPr>
          <a:xfrm>
            <a:off x="551486" y="529091"/>
            <a:ext cx="725473" cy="131276"/>
          </a:xfrm>
          <a:custGeom>
            <a:avLst/>
            <a:gdLst/>
            <a:ahLst/>
            <a:cxnLst/>
            <a:rect l="l" t="t" r="r" b="b"/>
            <a:pathLst>
              <a:path w="725473" h="131276">
                <a:moveTo>
                  <a:pt x="0" y="0"/>
                </a:moveTo>
                <a:lnTo>
                  <a:pt x="725473" y="0"/>
                </a:lnTo>
                <a:lnTo>
                  <a:pt x="725473" y="131276"/>
                </a:lnTo>
                <a:lnTo>
                  <a:pt x="0" y="131276"/>
                </a:lnTo>
                <a:lnTo>
                  <a:pt x="0" y="0"/>
                </a:lnTo>
                <a:close/>
              </a:path>
            </a:pathLst>
          </a:custGeom>
          <a:blipFill>
            <a:blip r:embed="rId12"/>
            <a:stretch>
              <a:fillRect/>
            </a:stretch>
          </a:blipFill>
        </p:spPr>
      </p:sp>
      <p:sp>
        <p:nvSpPr>
          <p:cNvPr id="18" name="Freeform 18"/>
          <p:cNvSpPr/>
          <p:nvPr/>
        </p:nvSpPr>
        <p:spPr>
          <a:xfrm>
            <a:off x="8037322" y="8038425"/>
            <a:ext cx="2213357" cy="696201"/>
          </a:xfrm>
          <a:custGeom>
            <a:avLst/>
            <a:gdLst/>
            <a:ahLst/>
            <a:cxnLst/>
            <a:rect l="l" t="t" r="r" b="b"/>
            <a:pathLst>
              <a:path w="2213357" h="696201">
                <a:moveTo>
                  <a:pt x="0" y="0"/>
                </a:moveTo>
                <a:lnTo>
                  <a:pt x="2213356" y="0"/>
                </a:lnTo>
                <a:lnTo>
                  <a:pt x="2213356" y="696201"/>
                </a:lnTo>
                <a:lnTo>
                  <a:pt x="0" y="69620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9" name="TextBox 19"/>
          <p:cNvSpPr txBox="1"/>
          <p:nvPr/>
        </p:nvSpPr>
        <p:spPr>
          <a:xfrm>
            <a:off x="1936904" y="1369106"/>
            <a:ext cx="14414193" cy="774700"/>
          </a:xfrm>
          <a:prstGeom prst="rect">
            <a:avLst/>
          </a:prstGeom>
        </p:spPr>
        <p:txBody>
          <a:bodyPr lIns="0" tIns="0" rIns="0" bIns="0" rtlCol="0" anchor="t">
            <a:spAutoFit/>
          </a:bodyPr>
          <a:lstStyle/>
          <a:p>
            <a:pPr algn="ctr">
              <a:lnSpc>
                <a:spcPts val="6050"/>
              </a:lnSpc>
            </a:pPr>
            <a:r>
              <a:rPr lang="en-US" sz="5500" b="1" dirty="0" err="1">
                <a:solidFill>
                  <a:srgbClr val="201E1E"/>
                </a:solidFill>
                <a:latin typeface="Camber SemiBold" pitchFamily="2" charset="0"/>
              </a:rPr>
              <a:t>Ukratko</a:t>
            </a:r>
            <a:r>
              <a:rPr lang="en-US" sz="5500" b="1" dirty="0">
                <a:solidFill>
                  <a:srgbClr val="201E1E"/>
                </a:solidFill>
                <a:latin typeface="Camber SemiBold" pitchFamily="2" charset="0"/>
              </a:rPr>
              <a:t> o </a:t>
            </a:r>
            <a:r>
              <a:rPr lang="en-US" sz="5500" b="1" dirty="0" err="1">
                <a:solidFill>
                  <a:srgbClr val="201E1E"/>
                </a:solidFill>
                <a:latin typeface="Camber SemiBold" pitchFamily="2" charset="0"/>
              </a:rPr>
              <a:t>ostalim</a:t>
            </a:r>
            <a:r>
              <a:rPr lang="en-US" sz="5500" b="1" dirty="0">
                <a:solidFill>
                  <a:srgbClr val="201E1E"/>
                </a:solidFill>
                <a:latin typeface="Camber SemiBold" pitchFamily="2" charset="0"/>
              </a:rPr>
              <a:t> </a:t>
            </a:r>
            <a:r>
              <a:rPr lang="en-US" sz="5500" b="1" dirty="0" err="1">
                <a:solidFill>
                  <a:srgbClr val="201E1E"/>
                </a:solidFill>
                <a:latin typeface="Camber SemiBold" pitchFamily="2" charset="0"/>
              </a:rPr>
              <a:t>projektima</a:t>
            </a:r>
            <a:endParaRPr lang="en-US" sz="5500" b="1" dirty="0">
              <a:solidFill>
                <a:srgbClr val="201E1E"/>
              </a:solidFill>
              <a:latin typeface="Camber SemiBold" pitchFamily="2" charset="0"/>
            </a:endParaRPr>
          </a:p>
        </p:txBody>
      </p:sp>
      <p:sp>
        <p:nvSpPr>
          <p:cNvPr id="20" name="TextBox 20"/>
          <p:cNvSpPr txBox="1"/>
          <p:nvPr/>
        </p:nvSpPr>
        <p:spPr>
          <a:xfrm>
            <a:off x="16519189" y="9541727"/>
            <a:ext cx="749636" cy="207645"/>
          </a:xfrm>
          <a:prstGeom prst="rect">
            <a:avLst/>
          </a:prstGeom>
        </p:spPr>
        <p:txBody>
          <a:bodyPr lIns="0" tIns="0" rIns="0" bIns="0" rtlCol="0" anchor="t">
            <a:spAutoFit/>
          </a:bodyPr>
          <a:lstStyle/>
          <a:p>
            <a:pPr algn="r">
              <a:lnSpc>
                <a:spcPts val="1680"/>
              </a:lnSpc>
              <a:spcBef>
                <a:spcPct val="0"/>
              </a:spcBef>
            </a:pPr>
            <a:r>
              <a:rPr lang="en-US" sz="1200">
                <a:solidFill>
                  <a:srgbClr val="201E1E"/>
                </a:solidFill>
                <a:latin typeface="Poppins"/>
              </a:rPr>
              <a:t>Stranica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554005" y="-1446495"/>
            <a:ext cx="13179991" cy="13179991"/>
          </a:xfrm>
          <a:custGeom>
            <a:avLst/>
            <a:gdLst/>
            <a:ahLst/>
            <a:cxnLst/>
            <a:rect l="l" t="t" r="r" b="b"/>
            <a:pathLst>
              <a:path w="13179991" h="13179991">
                <a:moveTo>
                  <a:pt x="0" y="0"/>
                </a:moveTo>
                <a:lnTo>
                  <a:pt x="13179990" y="0"/>
                </a:lnTo>
                <a:lnTo>
                  <a:pt x="13179990" y="13179990"/>
                </a:lnTo>
                <a:lnTo>
                  <a:pt x="0" y="1317999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478909" y="2901079"/>
            <a:ext cx="4484841" cy="4484841"/>
          </a:xfrm>
          <a:custGeom>
            <a:avLst/>
            <a:gdLst/>
            <a:ahLst/>
            <a:cxnLst/>
            <a:rect l="l" t="t" r="r" b="b"/>
            <a:pathLst>
              <a:path w="4484841" h="4484841">
                <a:moveTo>
                  <a:pt x="0" y="0"/>
                </a:moveTo>
                <a:lnTo>
                  <a:pt x="4484842" y="0"/>
                </a:lnTo>
                <a:lnTo>
                  <a:pt x="4484842" y="4484842"/>
                </a:lnTo>
                <a:lnTo>
                  <a:pt x="0" y="448484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4" name="Group 4"/>
          <p:cNvGrpSpPr>
            <a:grpSpLocks noChangeAspect="1"/>
          </p:cNvGrpSpPr>
          <p:nvPr/>
        </p:nvGrpSpPr>
        <p:grpSpPr>
          <a:xfrm>
            <a:off x="659533" y="3081703"/>
            <a:ext cx="4123594" cy="4123594"/>
            <a:chOff x="0" y="0"/>
            <a:chExt cx="6350000" cy="6350000"/>
          </a:xfrm>
        </p:grpSpPr>
        <p:sp>
          <p:nvSpPr>
            <p:cNvPr id="5" name="Freeform 5"/>
            <p:cNvSpPr/>
            <p:nvPr/>
          </p:nvSpPr>
          <p:spPr>
            <a:xfrm>
              <a:off x="-156812" y="-5088"/>
              <a:ext cx="6663624" cy="6360176"/>
            </a:xfrm>
            <a:custGeom>
              <a:avLst/>
              <a:gdLst/>
              <a:ahLst/>
              <a:cxnLst/>
              <a:rect l="l" t="t" r="r" b="b"/>
              <a:pathLst>
                <a:path w="6663624" h="6360176">
                  <a:moveTo>
                    <a:pt x="3331812" y="5088"/>
                  </a:moveTo>
                  <a:lnTo>
                    <a:pt x="3331812" y="5088"/>
                  </a:lnTo>
                  <a:cubicBezTo>
                    <a:pt x="2194111" y="0"/>
                    <a:pt x="1140649" y="604036"/>
                    <a:pt x="570324" y="1588475"/>
                  </a:cubicBezTo>
                  <a:cubicBezTo>
                    <a:pt x="0" y="2572913"/>
                    <a:pt x="0" y="3787263"/>
                    <a:pt x="570324" y="4771701"/>
                  </a:cubicBezTo>
                  <a:cubicBezTo>
                    <a:pt x="1140649" y="5756140"/>
                    <a:pt x="2194111" y="6360176"/>
                    <a:pt x="3331812" y="6355088"/>
                  </a:cubicBezTo>
                  <a:cubicBezTo>
                    <a:pt x="4469513" y="6360176"/>
                    <a:pt x="5522976" y="5756140"/>
                    <a:pt x="6093300" y="4771701"/>
                  </a:cubicBezTo>
                  <a:cubicBezTo>
                    <a:pt x="6663624" y="3787263"/>
                    <a:pt x="6663624" y="2572913"/>
                    <a:pt x="6093300" y="1588475"/>
                  </a:cubicBezTo>
                  <a:cubicBezTo>
                    <a:pt x="5522976" y="604036"/>
                    <a:pt x="4469513" y="0"/>
                    <a:pt x="3331812" y="5088"/>
                  </a:cubicBezTo>
                  <a:close/>
                </a:path>
              </a:pathLst>
            </a:custGeom>
            <a:solidFill>
              <a:srgbClr val="FFFFFF"/>
            </a:solidFill>
          </p:spPr>
        </p:sp>
        <p:sp>
          <p:nvSpPr>
            <p:cNvPr id="6" name="Freeform 6"/>
            <p:cNvSpPr/>
            <p:nvPr/>
          </p:nvSpPr>
          <p:spPr>
            <a:xfrm>
              <a:off x="400267" y="526623"/>
              <a:ext cx="5549466" cy="5296755"/>
            </a:xfrm>
            <a:custGeom>
              <a:avLst/>
              <a:gdLst/>
              <a:ahLst/>
              <a:cxnLst/>
              <a:rect l="l" t="t" r="r" b="b"/>
              <a:pathLst>
                <a:path w="5549466" h="5296755">
                  <a:moveTo>
                    <a:pt x="2774733" y="4237"/>
                  </a:moveTo>
                  <a:cubicBezTo>
                    <a:pt x="1827256" y="0"/>
                    <a:pt x="949932" y="503041"/>
                    <a:pt x="474966" y="1322882"/>
                  </a:cubicBezTo>
                  <a:cubicBezTo>
                    <a:pt x="0" y="2142722"/>
                    <a:pt x="0" y="3154032"/>
                    <a:pt x="474966" y="3973872"/>
                  </a:cubicBezTo>
                  <a:cubicBezTo>
                    <a:pt x="949932" y="4793713"/>
                    <a:pt x="1827256" y="5296754"/>
                    <a:pt x="2774733" y="5292517"/>
                  </a:cubicBezTo>
                  <a:cubicBezTo>
                    <a:pt x="3722210" y="5296754"/>
                    <a:pt x="4599534" y="4793713"/>
                    <a:pt x="5074500" y="3973872"/>
                  </a:cubicBezTo>
                  <a:cubicBezTo>
                    <a:pt x="5549466" y="3154032"/>
                    <a:pt x="5549466" y="2142722"/>
                    <a:pt x="5074500" y="1322882"/>
                  </a:cubicBezTo>
                  <a:cubicBezTo>
                    <a:pt x="4599534" y="503041"/>
                    <a:pt x="3722210" y="0"/>
                    <a:pt x="2774733" y="4237"/>
                  </a:cubicBezTo>
                  <a:close/>
                </a:path>
              </a:pathLst>
            </a:custGeom>
            <a:blipFill>
              <a:blip r:embed="rId6"/>
              <a:stretch>
                <a:fillRect l="-24642" r="-24642"/>
              </a:stretch>
            </a:blipFill>
          </p:spPr>
        </p:sp>
      </p:grpSp>
      <p:sp>
        <p:nvSpPr>
          <p:cNvPr id="7" name="Freeform 7"/>
          <p:cNvSpPr/>
          <p:nvPr/>
        </p:nvSpPr>
        <p:spPr>
          <a:xfrm>
            <a:off x="13324249" y="2901079"/>
            <a:ext cx="4484841" cy="4484841"/>
          </a:xfrm>
          <a:custGeom>
            <a:avLst/>
            <a:gdLst/>
            <a:ahLst/>
            <a:cxnLst/>
            <a:rect l="l" t="t" r="r" b="b"/>
            <a:pathLst>
              <a:path w="4484841" h="4484841">
                <a:moveTo>
                  <a:pt x="0" y="0"/>
                </a:moveTo>
                <a:lnTo>
                  <a:pt x="4484842" y="0"/>
                </a:lnTo>
                <a:lnTo>
                  <a:pt x="4484842" y="4484842"/>
                </a:lnTo>
                <a:lnTo>
                  <a:pt x="0" y="448484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8" name="Group 8"/>
          <p:cNvGrpSpPr>
            <a:grpSpLocks noChangeAspect="1"/>
          </p:cNvGrpSpPr>
          <p:nvPr/>
        </p:nvGrpSpPr>
        <p:grpSpPr>
          <a:xfrm>
            <a:off x="13504873" y="3081703"/>
            <a:ext cx="4123594" cy="4123594"/>
            <a:chOff x="0" y="0"/>
            <a:chExt cx="6350000" cy="6350000"/>
          </a:xfrm>
        </p:grpSpPr>
        <p:sp>
          <p:nvSpPr>
            <p:cNvPr id="9" name="Freeform 9"/>
            <p:cNvSpPr/>
            <p:nvPr/>
          </p:nvSpPr>
          <p:spPr>
            <a:xfrm>
              <a:off x="-156812" y="-5088"/>
              <a:ext cx="6663624" cy="6360176"/>
            </a:xfrm>
            <a:custGeom>
              <a:avLst/>
              <a:gdLst/>
              <a:ahLst/>
              <a:cxnLst/>
              <a:rect l="l" t="t" r="r" b="b"/>
              <a:pathLst>
                <a:path w="6663624" h="6360176">
                  <a:moveTo>
                    <a:pt x="3331812" y="5088"/>
                  </a:moveTo>
                  <a:lnTo>
                    <a:pt x="3331812" y="5088"/>
                  </a:lnTo>
                  <a:cubicBezTo>
                    <a:pt x="2194111" y="0"/>
                    <a:pt x="1140649" y="604036"/>
                    <a:pt x="570324" y="1588475"/>
                  </a:cubicBezTo>
                  <a:cubicBezTo>
                    <a:pt x="0" y="2572913"/>
                    <a:pt x="0" y="3787263"/>
                    <a:pt x="570324" y="4771701"/>
                  </a:cubicBezTo>
                  <a:cubicBezTo>
                    <a:pt x="1140649" y="5756140"/>
                    <a:pt x="2194111" y="6360176"/>
                    <a:pt x="3331812" y="6355088"/>
                  </a:cubicBezTo>
                  <a:cubicBezTo>
                    <a:pt x="4469513" y="6360176"/>
                    <a:pt x="5522976" y="5756140"/>
                    <a:pt x="6093300" y="4771701"/>
                  </a:cubicBezTo>
                  <a:cubicBezTo>
                    <a:pt x="6663624" y="3787263"/>
                    <a:pt x="6663624" y="2572913"/>
                    <a:pt x="6093300" y="1588475"/>
                  </a:cubicBezTo>
                  <a:cubicBezTo>
                    <a:pt x="5522976" y="604036"/>
                    <a:pt x="4469513" y="0"/>
                    <a:pt x="3331812" y="5088"/>
                  </a:cubicBezTo>
                  <a:close/>
                </a:path>
              </a:pathLst>
            </a:custGeom>
            <a:solidFill>
              <a:srgbClr val="FFFFFF"/>
            </a:solidFill>
          </p:spPr>
        </p:sp>
        <p:sp>
          <p:nvSpPr>
            <p:cNvPr id="10" name="Freeform 10"/>
            <p:cNvSpPr/>
            <p:nvPr/>
          </p:nvSpPr>
          <p:spPr>
            <a:xfrm>
              <a:off x="400267" y="526623"/>
              <a:ext cx="5549466" cy="5296755"/>
            </a:xfrm>
            <a:custGeom>
              <a:avLst/>
              <a:gdLst/>
              <a:ahLst/>
              <a:cxnLst/>
              <a:rect l="l" t="t" r="r" b="b"/>
              <a:pathLst>
                <a:path w="5549466" h="5296755">
                  <a:moveTo>
                    <a:pt x="2774733" y="4237"/>
                  </a:moveTo>
                  <a:cubicBezTo>
                    <a:pt x="1827256" y="0"/>
                    <a:pt x="949932" y="503041"/>
                    <a:pt x="474966" y="1322882"/>
                  </a:cubicBezTo>
                  <a:cubicBezTo>
                    <a:pt x="0" y="2142722"/>
                    <a:pt x="0" y="3154032"/>
                    <a:pt x="474966" y="3973872"/>
                  </a:cubicBezTo>
                  <a:cubicBezTo>
                    <a:pt x="949932" y="4793713"/>
                    <a:pt x="1827256" y="5296754"/>
                    <a:pt x="2774733" y="5292517"/>
                  </a:cubicBezTo>
                  <a:cubicBezTo>
                    <a:pt x="3722210" y="5296754"/>
                    <a:pt x="4599534" y="4793713"/>
                    <a:pt x="5074500" y="3973872"/>
                  </a:cubicBezTo>
                  <a:cubicBezTo>
                    <a:pt x="5549466" y="3154032"/>
                    <a:pt x="5549466" y="2142722"/>
                    <a:pt x="5074500" y="1322882"/>
                  </a:cubicBezTo>
                  <a:cubicBezTo>
                    <a:pt x="4599534" y="503041"/>
                    <a:pt x="3722210" y="0"/>
                    <a:pt x="2774733" y="4237"/>
                  </a:cubicBezTo>
                  <a:close/>
                </a:path>
              </a:pathLst>
            </a:custGeom>
            <a:blipFill>
              <a:blip r:embed="rId7"/>
              <a:stretch>
                <a:fillRect l="-35171" t="-5205" r="-44214" b="-14694"/>
              </a:stretch>
            </a:blipFill>
          </p:spPr>
        </p:sp>
      </p:grpSp>
      <p:sp>
        <p:nvSpPr>
          <p:cNvPr id="11" name="Freeform 11"/>
          <p:cNvSpPr/>
          <p:nvPr/>
        </p:nvSpPr>
        <p:spPr>
          <a:xfrm rot="-5400000">
            <a:off x="16105851" y="1801742"/>
            <a:ext cx="686428" cy="798172"/>
          </a:xfrm>
          <a:custGeom>
            <a:avLst/>
            <a:gdLst/>
            <a:ahLst/>
            <a:cxnLst/>
            <a:rect l="l" t="t" r="r" b="b"/>
            <a:pathLst>
              <a:path w="686428" h="798172">
                <a:moveTo>
                  <a:pt x="0" y="0"/>
                </a:moveTo>
                <a:lnTo>
                  <a:pt x="686428" y="0"/>
                </a:lnTo>
                <a:lnTo>
                  <a:pt x="686428" y="798172"/>
                </a:lnTo>
                <a:lnTo>
                  <a:pt x="0" y="79817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2" name="Freeform 12"/>
          <p:cNvSpPr/>
          <p:nvPr/>
        </p:nvSpPr>
        <p:spPr>
          <a:xfrm rot="-5400000">
            <a:off x="1495721" y="1801742"/>
            <a:ext cx="686428" cy="798172"/>
          </a:xfrm>
          <a:custGeom>
            <a:avLst/>
            <a:gdLst/>
            <a:ahLst/>
            <a:cxnLst/>
            <a:rect l="l" t="t" r="r" b="b"/>
            <a:pathLst>
              <a:path w="686428" h="798172">
                <a:moveTo>
                  <a:pt x="0" y="0"/>
                </a:moveTo>
                <a:lnTo>
                  <a:pt x="686428" y="0"/>
                </a:lnTo>
                <a:lnTo>
                  <a:pt x="686428" y="798172"/>
                </a:lnTo>
                <a:lnTo>
                  <a:pt x="0" y="79817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3" name="Freeform 13"/>
          <p:cNvSpPr/>
          <p:nvPr/>
        </p:nvSpPr>
        <p:spPr>
          <a:xfrm rot="-5400000">
            <a:off x="16105851" y="7687086"/>
            <a:ext cx="686428" cy="798172"/>
          </a:xfrm>
          <a:custGeom>
            <a:avLst/>
            <a:gdLst/>
            <a:ahLst/>
            <a:cxnLst/>
            <a:rect l="l" t="t" r="r" b="b"/>
            <a:pathLst>
              <a:path w="686428" h="798172">
                <a:moveTo>
                  <a:pt x="0" y="0"/>
                </a:moveTo>
                <a:lnTo>
                  <a:pt x="686428" y="0"/>
                </a:lnTo>
                <a:lnTo>
                  <a:pt x="686428" y="798172"/>
                </a:lnTo>
                <a:lnTo>
                  <a:pt x="0" y="79817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4" name="Freeform 14"/>
          <p:cNvSpPr/>
          <p:nvPr/>
        </p:nvSpPr>
        <p:spPr>
          <a:xfrm rot="-5400000">
            <a:off x="1495721" y="7687086"/>
            <a:ext cx="686428" cy="798172"/>
          </a:xfrm>
          <a:custGeom>
            <a:avLst/>
            <a:gdLst/>
            <a:ahLst/>
            <a:cxnLst/>
            <a:rect l="l" t="t" r="r" b="b"/>
            <a:pathLst>
              <a:path w="686428" h="798172">
                <a:moveTo>
                  <a:pt x="0" y="0"/>
                </a:moveTo>
                <a:lnTo>
                  <a:pt x="686428" y="0"/>
                </a:lnTo>
                <a:lnTo>
                  <a:pt x="686428" y="798172"/>
                </a:lnTo>
                <a:lnTo>
                  <a:pt x="0" y="79817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nvGrpSpPr>
          <p:cNvPr id="15" name="Group 15"/>
          <p:cNvGrpSpPr/>
          <p:nvPr/>
        </p:nvGrpSpPr>
        <p:grpSpPr>
          <a:xfrm>
            <a:off x="17362952" y="9472201"/>
            <a:ext cx="394956" cy="394174"/>
            <a:chOff x="0" y="0"/>
            <a:chExt cx="526608" cy="525565"/>
          </a:xfrm>
        </p:grpSpPr>
        <p:sp>
          <p:nvSpPr>
            <p:cNvPr id="16" name="Freeform 16"/>
            <p:cNvSpPr/>
            <p:nvPr/>
          </p:nvSpPr>
          <p:spPr>
            <a:xfrm>
              <a:off x="521" y="0"/>
              <a:ext cx="525565" cy="525565"/>
            </a:xfrm>
            <a:custGeom>
              <a:avLst/>
              <a:gdLst/>
              <a:ahLst/>
              <a:cxnLst/>
              <a:rect l="l" t="t" r="r" b="b"/>
              <a:pathLst>
                <a:path w="525565" h="525565">
                  <a:moveTo>
                    <a:pt x="0" y="0"/>
                  </a:moveTo>
                  <a:lnTo>
                    <a:pt x="525565" y="0"/>
                  </a:lnTo>
                  <a:lnTo>
                    <a:pt x="525565" y="525565"/>
                  </a:lnTo>
                  <a:lnTo>
                    <a:pt x="0" y="52556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7" name="TextBox 17"/>
            <p:cNvSpPr txBox="1"/>
            <p:nvPr/>
          </p:nvSpPr>
          <p:spPr>
            <a:xfrm>
              <a:off x="0" y="116065"/>
              <a:ext cx="526608" cy="258808"/>
            </a:xfrm>
            <a:prstGeom prst="rect">
              <a:avLst/>
            </a:prstGeom>
          </p:spPr>
          <p:txBody>
            <a:bodyPr lIns="0" tIns="0" rIns="0" bIns="0" rtlCol="0" anchor="t">
              <a:spAutoFit/>
            </a:bodyPr>
            <a:lstStyle/>
            <a:p>
              <a:pPr algn="ctr">
                <a:lnSpc>
                  <a:spcPts val="1549"/>
                </a:lnSpc>
                <a:spcBef>
                  <a:spcPct val="0"/>
                </a:spcBef>
              </a:pPr>
              <a:r>
                <a:rPr lang="en-US" sz="1106" dirty="0">
                  <a:solidFill>
                    <a:srgbClr val="FFFFFF"/>
                  </a:solidFill>
                  <a:latin typeface="Poppins Bold"/>
                </a:rPr>
                <a:t>26</a:t>
              </a:r>
            </a:p>
          </p:txBody>
        </p:sp>
      </p:grpSp>
      <p:sp>
        <p:nvSpPr>
          <p:cNvPr id="18" name="Freeform 18"/>
          <p:cNvSpPr/>
          <p:nvPr/>
        </p:nvSpPr>
        <p:spPr>
          <a:xfrm>
            <a:off x="551486" y="529091"/>
            <a:ext cx="725473" cy="131276"/>
          </a:xfrm>
          <a:custGeom>
            <a:avLst/>
            <a:gdLst/>
            <a:ahLst/>
            <a:cxnLst/>
            <a:rect l="l" t="t" r="r" b="b"/>
            <a:pathLst>
              <a:path w="725473" h="131276">
                <a:moveTo>
                  <a:pt x="0" y="0"/>
                </a:moveTo>
                <a:lnTo>
                  <a:pt x="725473" y="0"/>
                </a:lnTo>
                <a:lnTo>
                  <a:pt x="725473" y="131276"/>
                </a:lnTo>
                <a:lnTo>
                  <a:pt x="0" y="131276"/>
                </a:lnTo>
                <a:lnTo>
                  <a:pt x="0" y="0"/>
                </a:lnTo>
                <a:close/>
              </a:path>
            </a:pathLst>
          </a:custGeom>
          <a:blipFill>
            <a:blip r:embed="rId12"/>
            <a:stretch>
              <a:fillRect/>
            </a:stretch>
          </a:blipFill>
        </p:spPr>
      </p:sp>
      <p:sp>
        <p:nvSpPr>
          <p:cNvPr id="19" name="Freeform 19"/>
          <p:cNvSpPr/>
          <p:nvPr/>
        </p:nvSpPr>
        <p:spPr>
          <a:xfrm>
            <a:off x="3462476" y="2389395"/>
            <a:ext cx="11382098" cy="6173342"/>
          </a:xfrm>
          <a:custGeom>
            <a:avLst/>
            <a:gdLst/>
            <a:ahLst/>
            <a:cxnLst/>
            <a:rect l="l" t="t" r="r" b="b"/>
            <a:pathLst>
              <a:path w="11382098" h="6173342">
                <a:moveTo>
                  <a:pt x="0" y="0"/>
                </a:moveTo>
                <a:lnTo>
                  <a:pt x="11382098" y="0"/>
                </a:lnTo>
                <a:lnTo>
                  <a:pt x="11382098" y="6173341"/>
                </a:lnTo>
                <a:lnTo>
                  <a:pt x="0" y="6173341"/>
                </a:lnTo>
                <a:lnTo>
                  <a:pt x="0" y="0"/>
                </a:lnTo>
                <a:close/>
              </a:path>
            </a:pathLst>
          </a:custGeom>
          <a:blipFill>
            <a:blip r:embed="rId13"/>
            <a:stretch>
              <a:fillRect/>
            </a:stretch>
          </a:blipFill>
        </p:spPr>
        <p:txBody>
          <a:bodyPr/>
          <a:lstStyle/>
          <a:p>
            <a:endParaRPr lang="en-HR" dirty="0"/>
          </a:p>
        </p:txBody>
      </p:sp>
      <p:sp>
        <p:nvSpPr>
          <p:cNvPr id="20" name="TextBox 20"/>
          <p:cNvSpPr txBox="1"/>
          <p:nvPr/>
        </p:nvSpPr>
        <p:spPr>
          <a:xfrm>
            <a:off x="16519189" y="9541727"/>
            <a:ext cx="749636" cy="207645"/>
          </a:xfrm>
          <a:prstGeom prst="rect">
            <a:avLst/>
          </a:prstGeom>
        </p:spPr>
        <p:txBody>
          <a:bodyPr lIns="0" tIns="0" rIns="0" bIns="0" rtlCol="0" anchor="t">
            <a:spAutoFit/>
          </a:bodyPr>
          <a:lstStyle/>
          <a:p>
            <a:pPr algn="r">
              <a:lnSpc>
                <a:spcPts val="1680"/>
              </a:lnSpc>
              <a:spcBef>
                <a:spcPct val="0"/>
              </a:spcBef>
            </a:pPr>
            <a:r>
              <a:rPr lang="en-US" sz="1200" dirty="0" err="1">
                <a:solidFill>
                  <a:srgbClr val="201E1E"/>
                </a:solidFill>
                <a:latin typeface="Poppins"/>
              </a:rPr>
              <a:t>Stranica</a:t>
            </a:r>
            <a:endParaRPr lang="en-US" sz="1200" dirty="0">
              <a:solidFill>
                <a:srgbClr val="201E1E"/>
              </a:solidFill>
              <a:latin typeface="Poppins"/>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554005" y="-1446495"/>
            <a:ext cx="13179991" cy="13179991"/>
          </a:xfrm>
          <a:custGeom>
            <a:avLst/>
            <a:gdLst/>
            <a:ahLst/>
            <a:cxnLst/>
            <a:rect l="l" t="t" r="r" b="b"/>
            <a:pathLst>
              <a:path w="13179991" h="13179991">
                <a:moveTo>
                  <a:pt x="0" y="0"/>
                </a:moveTo>
                <a:lnTo>
                  <a:pt x="13179990" y="0"/>
                </a:lnTo>
                <a:lnTo>
                  <a:pt x="13179990" y="13179990"/>
                </a:lnTo>
                <a:lnTo>
                  <a:pt x="0" y="1317999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478909" y="2901079"/>
            <a:ext cx="4484841" cy="4484841"/>
          </a:xfrm>
          <a:custGeom>
            <a:avLst/>
            <a:gdLst/>
            <a:ahLst/>
            <a:cxnLst/>
            <a:rect l="l" t="t" r="r" b="b"/>
            <a:pathLst>
              <a:path w="4484841" h="4484841">
                <a:moveTo>
                  <a:pt x="0" y="0"/>
                </a:moveTo>
                <a:lnTo>
                  <a:pt x="4484842" y="0"/>
                </a:lnTo>
                <a:lnTo>
                  <a:pt x="4484842" y="4484842"/>
                </a:lnTo>
                <a:lnTo>
                  <a:pt x="0" y="448484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4" name="Group 4"/>
          <p:cNvGrpSpPr>
            <a:grpSpLocks noChangeAspect="1"/>
          </p:cNvGrpSpPr>
          <p:nvPr/>
        </p:nvGrpSpPr>
        <p:grpSpPr>
          <a:xfrm>
            <a:off x="659533" y="3081703"/>
            <a:ext cx="4123594" cy="4123594"/>
            <a:chOff x="0" y="0"/>
            <a:chExt cx="6350000" cy="6350000"/>
          </a:xfrm>
        </p:grpSpPr>
        <p:sp>
          <p:nvSpPr>
            <p:cNvPr id="5" name="Freeform 5"/>
            <p:cNvSpPr/>
            <p:nvPr/>
          </p:nvSpPr>
          <p:spPr>
            <a:xfrm>
              <a:off x="-156812" y="-5088"/>
              <a:ext cx="6663624" cy="6360176"/>
            </a:xfrm>
            <a:custGeom>
              <a:avLst/>
              <a:gdLst/>
              <a:ahLst/>
              <a:cxnLst/>
              <a:rect l="l" t="t" r="r" b="b"/>
              <a:pathLst>
                <a:path w="6663624" h="6360176">
                  <a:moveTo>
                    <a:pt x="3331812" y="5088"/>
                  </a:moveTo>
                  <a:lnTo>
                    <a:pt x="3331812" y="5088"/>
                  </a:lnTo>
                  <a:cubicBezTo>
                    <a:pt x="2194111" y="0"/>
                    <a:pt x="1140649" y="604036"/>
                    <a:pt x="570324" y="1588475"/>
                  </a:cubicBezTo>
                  <a:cubicBezTo>
                    <a:pt x="0" y="2572913"/>
                    <a:pt x="0" y="3787263"/>
                    <a:pt x="570324" y="4771701"/>
                  </a:cubicBezTo>
                  <a:cubicBezTo>
                    <a:pt x="1140649" y="5756140"/>
                    <a:pt x="2194111" y="6360176"/>
                    <a:pt x="3331812" y="6355088"/>
                  </a:cubicBezTo>
                  <a:cubicBezTo>
                    <a:pt x="4469513" y="6360176"/>
                    <a:pt x="5522976" y="5756140"/>
                    <a:pt x="6093300" y="4771701"/>
                  </a:cubicBezTo>
                  <a:cubicBezTo>
                    <a:pt x="6663624" y="3787263"/>
                    <a:pt x="6663624" y="2572913"/>
                    <a:pt x="6093300" y="1588475"/>
                  </a:cubicBezTo>
                  <a:cubicBezTo>
                    <a:pt x="5522976" y="604036"/>
                    <a:pt x="4469513" y="0"/>
                    <a:pt x="3331812" y="5088"/>
                  </a:cubicBezTo>
                  <a:close/>
                </a:path>
              </a:pathLst>
            </a:custGeom>
            <a:solidFill>
              <a:srgbClr val="FFFFFF"/>
            </a:solidFill>
          </p:spPr>
        </p:sp>
        <p:sp>
          <p:nvSpPr>
            <p:cNvPr id="6" name="Freeform 6"/>
            <p:cNvSpPr/>
            <p:nvPr/>
          </p:nvSpPr>
          <p:spPr>
            <a:xfrm>
              <a:off x="400267" y="526623"/>
              <a:ext cx="5549466" cy="5296755"/>
            </a:xfrm>
            <a:custGeom>
              <a:avLst/>
              <a:gdLst/>
              <a:ahLst/>
              <a:cxnLst/>
              <a:rect l="l" t="t" r="r" b="b"/>
              <a:pathLst>
                <a:path w="5549466" h="5296755">
                  <a:moveTo>
                    <a:pt x="2774733" y="4237"/>
                  </a:moveTo>
                  <a:cubicBezTo>
                    <a:pt x="1827256" y="0"/>
                    <a:pt x="949932" y="503041"/>
                    <a:pt x="474966" y="1322882"/>
                  </a:cubicBezTo>
                  <a:cubicBezTo>
                    <a:pt x="0" y="2142722"/>
                    <a:pt x="0" y="3154032"/>
                    <a:pt x="474966" y="3973872"/>
                  </a:cubicBezTo>
                  <a:cubicBezTo>
                    <a:pt x="949932" y="4793713"/>
                    <a:pt x="1827256" y="5296754"/>
                    <a:pt x="2774733" y="5292517"/>
                  </a:cubicBezTo>
                  <a:cubicBezTo>
                    <a:pt x="3722210" y="5296754"/>
                    <a:pt x="4599534" y="4793713"/>
                    <a:pt x="5074500" y="3973872"/>
                  </a:cubicBezTo>
                  <a:cubicBezTo>
                    <a:pt x="5549466" y="3154032"/>
                    <a:pt x="5549466" y="2142722"/>
                    <a:pt x="5074500" y="1322882"/>
                  </a:cubicBezTo>
                  <a:cubicBezTo>
                    <a:pt x="4599534" y="503041"/>
                    <a:pt x="3722210" y="0"/>
                    <a:pt x="2774733" y="4237"/>
                  </a:cubicBezTo>
                  <a:close/>
                </a:path>
              </a:pathLst>
            </a:custGeom>
            <a:blipFill>
              <a:blip r:embed="rId6"/>
              <a:stretch>
                <a:fillRect l="-38492" r="-38492"/>
              </a:stretch>
            </a:blipFill>
          </p:spPr>
        </p:sp>
      </p:grpSp>
      <p:sp>
        <p:nvSpPr>
          <p:cNvPr id="7" name="Freeform 7"/>
          <p:cNvSpPr/>
          <p:nvPr/>
        </p:nvSpPr>
        <p:spPr>
          <a:xfrm>
            <a:off x="13324249" y="2901079"/>
            <a:ext cx="4484841" cy="4484841"/>
          </a:xfrm>
          <a:custGeom>
            <a:avLst/>
            <a:gdLst/>
            <a:ahLst/>
            <a:cxnLst/>
            <a:rect l="l" t="t" r="r" b="b"/>
            <a:pathLst>
              <a:path w="4484841" h="4484841">
                <a:moveTo>
                  <a:pt x="0" y="0"/>
                </a:moveTo>
                <a:lnTo>
                  <a:pt x="4484842" y="0"/>
                </a:lnTo>
                <a:lnTo>
                  <a:pt x="4484842" y="4484842"/>
                </a:lnTo>
                <a:lnTo>
                  <a:pt x="0" y="448484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8" name="Group 8"/>
          <p:cNvGrpSpPr>
            <a:grpSpLocks noChangeAspect="1"/>
          </p:cNvGrpSpPr>
          <p:nvPr/>
        </p:nvGrpSpPr>
        <p:grpSpPr>
          <a:xfrm>
            <a:off x="13504873" y="3081703"/>
            <a:ext cx="4123594" cy="4123594"/>
            <a:chOff x="0" y="0"/>
            <a:chExt cx="6350000" cy="6350000"/>
          </a:xfrm>
        </p:grpSpPr>
        <p:sp>
          <p:nvSpPr>
            <p:cNvPr id="9" name="Freeform 9"/>
            <p:cNvSpPr/>
            <p:nvPr/>
          </p:nvSpPr>
          <p:spPr>
            <a:xfrm>
              <a:off x="-156812" y="-5088"/>
              <a:ext cx="6663624" cy="6360176"/>
            </a:xfrm>
            <a:custGeom>
              <a:avLst/>
              <a:gdLst/>
              <a:ahLst/>
              <a:cxnLst/>
              <a:rect l="l" t="t" r="r" b="b"/>
              <a:pathLst>
                <a:path w="6663624" h="6360176">
                  <a:moveTo>
                    <a:pt x="3331812" y="5088"/>
                  </a:moveTo>
                  <a:lnTo>
                    <a:pt x="3331812" y="5088"/>
                  </a:lnTo>
                  <a:cubicBezTo>
                    <a:pt x="2194111" y="0"/>
                    <a:pt x="1140649" y="604036"/>
                    <a:pt x="570324" y="1588475"/>
                  </a:cubicBezTo>
                  <a:cubicBezTo>
                    <a:pt x="0" y="2572913"/>
                    <a:pt x="0" y="3787263"/>
                    <a:pt x="570324" y="4771701"/>
                  </a:cubicBezTo>
                  <a:cubicBezTo>
                    <a:pt x="1140649" y="5756140"/>
                    <a:pt x="2194111" y="6360176"/>
                    <a:pt x="3331812" y="6355088"/>
                  </a:cubicBezTo>
                  <a:cubicBezTo>
                    <a:pt x="4469513" y="6360176"/>
                    <a:pt x="5522976" y="5756140"/>
                    <a:pt x="6093300" y="4771701"/>
                  </a:cubicBezTo>
                  <a:cubicBezTo>
                    <a:pt x="6663624" y="3787263"/>
                    <a:pt x="6663624" y="2572913"/>
                    <a:pt x="6093300" y="1588475"/>
                  </a:cubicBezTo>
                  <a:cubicBezTo>
                    <a:pt x="5522976" y="604036"/>
                    <a:pt x="4469513" y="0"/>
                    <a:pt x="3331812" y="5088"/>
                  </a:cubicBezTo>
                  <a:close/>
                </a:path>
              </a:pathLst>
            </a:custGeom>
            <a:solidFill>
              <a:srgbClr val="FFFFFF"/>
            </a:solidFill>
          </p:spPr>
        </p:sp>
        <p:sp>
          <p:nvSpPr>
            <p:cNvPr id="10" name="Freeform 10"/>
            <p:cNvSpPr/>
            <p:nvPr/>
          </p:nvSpPr>
          <p:spPr>
            <a:xfrm>
              <a:off x="400267" y="526623"/>
              <a:ext cx="5549466" cy="5296755"/>
            </a:xfrm>
            <a:custGeom>
              <a:avLst/>
              <a:gdLst/>
              <a:ahLst/>
              <a:cxnLst/>
              <a:rect l="l" t="t" r="r" b="b"/>
              <a:pathLst>
                <a:path w="5549466" h="5296755">
                  <a:moveTo>
                    <a:pt x="2774733" y="4237"/>
                  </a:moveTo>
                  <a:cubicBezTo>
                    <a:pt x="1827256" y="0"/>
                    <a:pt x="949932" y="503041"/>
                    <a:pt x="474966" y="1322882"/>
                  </a:cubicBezTo>
                  <a:cubicBezTo>
                    <a:pt x="0" y="2142722"/>
                    <a:pt x="0" y="3154032"/>
                    <a:pt x="474966" y="3973872"/>
                  </a:cubicBezTo>
                  <a:cubicBezTo>
                    <a:pt x="949932" y="4793713"/>
                    <a:pt x="1827256" y="5296754"/>
                    <a:pt x="2774733" y="5292517"/>
                  </a:cubicBezTo>
                  <a:cubicBezTo>
                    <a:pt x="3722210" y="5296754"/>
                    <a:pt x="4599534" y="4793713"/>
                    <a:pt x="5074500" y="3973872"/>
                  </a:cubicBezTo>
                  <a:cubicBezTo>
                    <a:pt x="5549466" y="3154032"/>
                    <a:pt x="5549466" y="2142722"/>
                    <a:pt x="5074500" y="1322882"/>
                  </a:cubicBezTo>
                  <a:cubicBezTo>
                    <a:pt x="4599534" y="503041"/>
                    <a:pt x="3722210" y="0"/>
                    <a:pt x="2774733" y="4237"/>
                  </a:cubicBezTo>
                  <a:close/>
                </a:path>
              </a:pathLst>
            </a:custGeom>
            <a:blipFill>
              <a:blip r:embed="rId7"/>
              <a:stretch>
                <a:fillRect l="-22294" r="-54689"/>
              </a:stretch>
            </a:blipFill>
          </p:spPr>
        </p:sp>
      </p:grpSp>
      <p:sp>
        <p:nvSpPr>
          <p:cNvPr id="11" name="Freeform 11"/>
          <p:cNvSpPr/>
          <p:nvPr/>
        </p:nvSpPr>
        <p:spPr>
          <a:xfrm rot="-5400000">
            <a:off x="16105851" y="1801742"/>
            <a:ext cx="686428" cy="798172"/>
          </a:xfrm>
          <a:custGeom>
            <a:avLst/>
            <a:gdLst/>
            <a:ahLst/>
            <a:cxnLst/>
            <a:rect l="l" t="t" r="r" b="b"/>
            <a:pathLst>
              <a:path w="686428" h="798172">
                <a:moveTo>
                  <a:pt x="0" y="0"/>
                </a:moveTo>
                <a:lnTo>
                  <a:pt x="686428" y="0"/>
                </a:lnTo>
                <a:lnTo>
                  <a:pt x="686428" y="798172"/>
                </a:lnTo>
                <a:lnTo>
                  <a:pt x="0" y="79817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2" name="Freeform 12"/>
          <p:cNvSpPr/>
          <p:nvPr/>
        </p:nvSpPr>
        <p:spPr>
          <a:xfrm rot="-5400000">
            <a:off x="1495721" y="1801742"/>
            <a:ext cx="686428" cy="798172"/>
          </a:xfrm>
          <a:custGeom>
            <a:avLst/>
            <a:gdLst/>
            <a:ahLst/>
            <a:cxnLst/>
            <a:rect l="l" t="t" r="r" b="b"/>
            <a:pathLst>
              <a:path w="686428" h="798172">
                <a:moveTo>
                  <a:pt x="0" y="0"/>
                </a:moveTo>
                <a:lnTo>
                  <a:pt x="686428" y="0"/>
                </a:lnTo>
                <a:lnTo>
                  <a:pt x="686428" y="798172"/>
                </a:lnTo>
                <a:lnTo>
                  <a:pt x="0" y="79817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3" name="Freeform 13"/>
          <p:cNvSpPr/>
          <p:nvPr/>
        </p:nvSpPr>
        <p:spPr>
          <a:xfrm rot="-5400000">
            <a:off x="16105851" y="7687086"/>
            <a:ext cx="686428" cy="798172"/>
          </a:xfrm>
          <a:custGeom>
            <a:avLst/>
            <a:gdLst/>
            <a:ahLst/>
            <a:cxnLst/>
            <a:rect l="l" t="t" r="r" b="b"/>
            <a:pathLst>
              <a:path w="686428" h="798172">
                <a:moveTo>
                  <a:pt x="0" y="0"/>
                </a:moveTo>
                <a:lnTo>
                  <a:pt x="686428" y="0"/>
                </a:lnTo>
                <a:lnTo>
                  <a:pt x="686428" y="798172"/>
                </a:lnTo>
                <a:lnTo>
                  <a:pt x="0" y="79817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4" name="Freeform 14"/>
          <p:cNvSpPr/>
          <p:nvPr/>
        </p:nvSpPr>
        <p:spPr>
          <a:xfrm rot="-5400000">
            <a:off x="1495721" y="7687086"/>
            <a:ext cx="686428" cy="798172"/>
          </a:xfrm>
          <a:custGeom>
            <a:avLst/>
            <a:gdLst/>
            <a:ahLst/>
            <a:cxnLst/>
            <a:rect l="l" t="t" r="r" b="b"/>
            <a:pathLst>
              <a:path w="686428" h="798172">
                <a:moveTo>
                  <a:pt x="0" y="0"/>
                </a:moveTo>
                <a:lnTo>
                  <a:pt x="686428" y="0"/>
                </a:lnTo>
                <a:lnTo>
                  <a:pt x="686428" y="798172"/>
                </a:lnTo>
                <a:lnTo>
                  <a:pt x="0" y="79817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nvGrpSpPr>
          <p:cNvPr id="15" name="Group 15"/>
          <p:cNvGrpSpPr/>
          <p:nvPr/>
        </p:nvGrpSpPr>
        <p:grpSpPr>
          <a:xfrm>
            <a:off x="17362952" y="9472201"/>
            <a:ext cx="394956" cy="394174"/>
            <a:chOff x="0" y="0"/>
            <a:chExt cx="526608" cy="525565"/>
          </a:xfrm>
        </p:grpSpPr>
        <p:sp>
          <p:nvSpPr>
            <p:cNvPr id="16" name="Freeform 16"/>
            <p:cNvSpPr/>
            <p:nvPr/>
          </p:nvSpPr>
          <p:spPr>
            <a:xfrm>
              <a:off x="521" y="0"/>
              <a:ext cx="525565" cy="525565"/>
            </a:xfrm>
            <a:custGeom>
              <a:avLst/>
              <a:gdLst/>
              <a:ahLst/>
              <a:cxnLst/>
              <a:rect l="l" t="t" r="r" b="b"/>
              <a:pathLst>
                <a:path w="525565" h="525565">
                  <a:moveTo>
                    <a:pt x="0" y="0"/>
                  </a:moveTo>
                  <a:lnTo>
                    <a:pt x="525565" y="0"/>
                  </a:lnTo>
                  <a:lnTo>
                    <a:pt x="525565" y="525565"/>
                  </a:lnTo>
                  <a:lnTo>
                    <a:pt x="0" y="52556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7" name="TextBox 17"/>
            <p:cNvSpPr txBox="1"/>
            <p:nvPr/>
          </p:nvSpPr>
          <p:spPr>
            <a:xfrm>
              <a:off x="0" y="116065"/>
              <a:ext cx="526608" cy="258808"/>
            </a:xfrm>
            <a:prstGeom prst="rect">
              <a:avLst/>
            </a:prstGeom>
          </p:spPr>
          <p:txBody>
            <a:bodyPr lIns="0" tIns="0" rIns="0" bIns="0" rtlCol="0" anchor="t">
              <a:spAutoFit/>
            </a:bodyPr>
            <a:lstStyle/>
            <a:p>
              <a:pPr algn="ctr">
                <a:lnSpc>
                  <a:spcPts val="1549"/>
                </a:lnSpc>
                <a:spcBef>
                  <a:spcPct val="0"/>
                </a:spcBef>
              </a:pPr>
              <a:r>
                <a:rPr lang="en-US" sz="1106" dirty="0">
                  <a:solidFill>
                    <a:srgbClr val="FFFFFF"/>
                  </a:solidFill>
                  <a:latin typeface="Poppins Bold"/>
                </a:rPr>
                <a:t>27</a:t>
              </a:r>
            </a:p>
          </p:txBody>
        </p:sp>
      </p:grpSp>
      <p:sp>
        <p:nvSpPr>
          <p:cNvPr id="18" name="Freeform 18"/>
          <p:cNvSpPr/>
          <p:nvPr/>
        </p:nvSpPr>
        <p:spPr>
          <a:xfrm>
            <a:off x="551486" y="529091"/>
            <a:ext cx="725473" cy="131276"/>
          </a:xfrm>
          <a:custGeom>
            <a:avLst/>
            <a:gdLst/>
            <a:ahLst/>
            <a:cxnLst/>
            <a:rect l="l" t="t" r="r" b="b"/>
            <a:pathLst>
              <a:path w="725473" h="131276">
                <a:moveTo>
                  <a:pt x="0" y="0"/>
                </a:moveTo>
                <a:lnTo>
                  <a:pt x="725473" y="0"/>
                </a:lnTo>
                <a:lnTo>
                  <a:pt x="725473" y="131276"/>
                </a:lnTo>
                <a:lnTo>
                  <a:pt x="0" y="131276"/>
                </a:lnTo>
                <a:lnTo>
                  <a:pt x="0" y="0"/>
                </a:lnTo>
                <a:close/>
              </a:path>
            </a:pathLst>
          </a:custGeom>
          <a:blipFill>
            <a:blip r:embed="rId12"/>
            <a:stretch>
              <a:fillRect/>
            </a:stretch>
          </a:blipFill>
        </p:spPr>
      </p:sp>
      <p:sp>
        <p:nvSpPr>
          <p:cNvPr id="19" name="Freeform 19"/>
          <p:cNvSpPr/>
          <p:nvPr/>
        </p:nvSpPr>
        <p:spPr>
          <a:xfrm>
            <a:off x="3452951" y="2421993"/>
            <a:ext cx="11382098" cy="5443013"/>
          </a:xfrm>
          <a:custGeom>
            <a:avLst/>
            <a:gdLst/>
            <a:ahLst/>
            <a:cxnLst/>
            <a:rect l="l" t="t" r="r" b="b"/>
            <a:pathLst>
              <a:path w="11382098" h="5443013">
                <a:moveTo>
                  <a:pt x="0" y="0"/>
                </a:moveTo>
                <a:lnTo>
                  <a:pt x="11382098" y="0"/>
                </a:lnTo>
                <a:lnTo>
                  <a:pt x="11382098" y="5443014"/>
                </a:lnTo>
                <a:lnTo>
                  <a:pt x="0" y="5443014"/>
                </a:lnTo>
                <a:lnTo>
                  <a:pt x="0" y="0"/>
                </a:lnTo>
                <a:close/>
              </a:path>
            </a:pathLst>
          </a:custGeom>
          <a:blipFill>
            <a:blip r:embed="rId13"/>
            <a:stretch>
              <a:fillRect/>
            </a:stretch>
          </a:blipFill>
        </p:spPr>
      </p:sp>
      <p:sp>
        <p:nvSpPr>
          <p:cNvPr id="20" name="TextBox 20"/>
          <p:cNvSpPr txBox="1"/>
          <p:nvPr/>
        </p:nvSpPr>
        <p:spPr>
          <a:xfrm>
            <a:off x="16519189" y="9541727"/>
            <a:ext cx="749636" cy="207645"/>
          </a:xfrm>
          <a:prstGeom prst="rect">
            <a:avLst/>
          </a:prstGeom>
        </p:spPr>
        <p:txBody>
          <a:bodyPr lIns="0" tIns="0" rIns="0" bIns="0" rtlCol="0" anchor="t">
            <a:spAutoFit/>
          </a:bodyPr>
          <a:lstStyle/>
          <a:p>
            <a:pPr algn="r">
              <a:lnSpc>
                <a:spcPts val="1680"/>
              </a:lnSpc>
              <a:spcBef>
                <a:spcPct val="0"/>
              </a:spcBef>
            </a:pPr>
            <a:r>
              <a:rPr lang="en-US" sz="1200" dirty="0" err="1">
                <a:solidFill>
                  <a:srgbClr val="201E1E"/>
                </a:solidFill>
                <a:latin typeface="Poppins"/>
              </a:rPr>
              <a:t>Stranica</a:t>
            </a:r>
            <a:endParaRPr lang="en-US" sz="1200" dirty="0">
              <a:solidFill>
                <a:srgbClr val="201E1E"/>
              </a:solidFill>
              <a:latin typeface="Poppins"/>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4066323" y="5319185"/>
            <a:ext cx="26420647" cy="8310494"/>
          </a:xfrm>
          <a:custGeom>
            <a:avLst/>
            <a:gdLst/>
            <a:ahLst/>
            <a:cxnLst/>
            <a:rect l="l" t="t" r="r" b="b"/>
            <a:pathLst>
              <a:path w="26420647" h="8310494">
                <a:moveTo>
                  <a:pt x="26420646" y="0"/>
                </a:moveTo>
                <a:lnTo>
                  <a:pt x="0" y="0"/>
                </a:lnTo>
                <a:lnTo>
                  <a:pt x="0" y="8310494"/>
                </a:lnTo>
                <a:lnTo>
                  <a:pt x="26420646" y="8310494"/>
                </a:lnTo>
                <a:lnTo>
                  <a:pt x="26420646"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7362952" y="9474432"/>
            <a:ext cx="370661" cy="370661"/>
          </a:xfrm>
          <a:custGeom>
            <a:avLst/>
            <a:gdLst/>
            <a:ahLst/>
            <a:cxnLst/>
            <a:rect l="l" t="t" r="r" b="b"/>
            <a:pathLst>
              <a:path w="370661" h="370661">
                <a:moveTo>
                  <a:pt x="0" y="0"/>
                </a:moveTo>
                <a:lnTo>
                  <a:pt x="370661" y="0"/>
                </a:lnTo>
                <a:lnTo>
                  <a:pt x="370661" y="370662"/>
                </a:lnTo>
                <a:lnTo>
                  <a:pt x="0" y="37066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8487485" y="2252410"/>
            <a:ext cx="1313031" cy="148014"/>
          </a:xfrm>
          <a:custGeom>
            <a:avLst/>
            <a:gdLst/>
            <a:ahLst/>
            <a:cxnLst/>
            <a:rect l="l" t="t" r="r" b="b"/>
            <a:pathLst>
              <a:path w="1313031" h="148014">
                <a:moveTo>
                  <a:pt x="0" y="0"/>
                </a:moveTo>
                <a:lnTo>
                  <a:pt x="1313030" y="0"/>
                </a:lnTo>
                <a:lnTo>
                  <a:pt x="1313030" y="148014"/>
                </a:lnTo>
                <a:lnTo>
                  <a:pt x="0" y="14801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rot="-5400000">
            <a:off x="15386943" y="1825017"/>
            <a:ext cx="686428" cy="798172"/>
          </a:xfrm>
          <a:custGeom>
            <a:avLst/>
            <a:gdLst/>
            <a:ahLst/>
            <a:cxnLst/>
            <a:rect l="l" t="t" r="r" b="b"/>
            <a:pathLst>
              <a:path w="686428" h="798172">
                <a:moveTo>
                  <a:pt x="0" y="0"/>
                </a:moveTo>
                <a:lnTo>
                  <a:pt x="686428" y="0"/>
                </a:lnTo>
                <a:lnTo>
                  <a:pt x="686428" y="798172"/>
                </a:lnTo>
                <a:lnTo>
                  <a:pt x="0" y="79817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p:nvPr/>
        </p:nvSpPr>
        <p:spPr>
          <a:xfrm rot="-5400000">
            <a:off x="2214629" y="1825017"/>
            <a:ext cx="686428" cy="798172"/>
          </a:xfrm>
          <a:custGeom>
            <a:avLst/>
            <a:gdLst/>
            <a:ahLst/>
            <a:cxnLst/>
            <a:rect l="l" t="t" r="r" b="b"/>
            <a:pathLst>
              <a:path w="686428" h="798172">
                <a:moveTo>
                  <a:pt x="0" y="0"/>
                </a:moveTo>
                <a:lnTo>
                  <a:pt x="686428" y="0"/>
                </a:lnTo>
                <a:lnTo>
                  <a:pt x="686428" y="798172"/>
                </a:lnTo>
                <a:lnTo>
                  <a:pt x="0" y="79817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nvGrpSpPr>
          <p:cNvPr id="7" name="Group 7"/>
          <p:cNvGrpSpPr/>
          <p:nvPr/>
        </p:nvGrpSpPr>
        <p:grpSpPr>
          <a:xfrm>
            <a:off x="2956929" y="3110060"/>
            <a:ext cx="12374142" cy="4418249"/>
            <a:chOff x="0" y="0"/>
            <a:chExt cx="3259033" cy="1163654"/>
          </a:xfrm>
        </p:grpSpPr>
        <p:sp>
          <p:nvSpPr>
            <p:cNvPr id="8" name="Freeform 8"/>
            <p:cNvSpPr/>
            <p:nvPr/>
          </p:nvSpPr>
          <p:spPr>
            <a:xfrm>
              <a:off x="0" y="0"/>
              <a:ext cx="3259033" cy="1163654"/>
            </a:xfrm>
            <a:custGeom>
              <a:avLst/>
              <a:gdLst/>
              <a:ahLst/>
              <a:cxnLst/>
              <a:rect l="l" t="t" r="r" b="b"/>
              <a:pathLst>
                <a:path w="3259033" h="1163654">
                  <a:moveTo>
                    <a:pt x="0" y="0"/>
                  </a:moveTo>
                  <a:lnTo>
                    <a:pt x="3259033" y="0"/>
                  </a:lnTo>
                  <a:lnTo>
                    <a:pt x="3259033" y="1163654"/>
                  </a:lnTo>
                  <a:lnTo>
                    <a:pt x="0" y="1163654"/>
                  </a:lnTo>
                  <a:close/>
                </a:path>
              </a:pathLst>
            </a:custGeom>
            <a:solidFill>
              <a:srgbClr val="FFFFFF"/>
            </a:solidFill>
          </p:spPr>
        </p:sp>
        <p:sp>
          <p:nvSpPr>
            <p:cNvPr id="9" name="TextBox 9"/>
            <p:cNvSpPr txBox="1"/>
            <p:nvPr/>
          </p:nvSpPr>
          <p:spPr>
            <a:xfrm>
              <a:off x="0" y="-57150"/>
              <a:ext cx="812800" cy="869950"/>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a:off x="3191608" y="3330289"/>
            <a:ext cx="11904784" cy="3977792"/>
            <a:chOff x="0" y="0"/>
            <a:chExt cx="15873046" cy="5303723"/>
          </a:xfrm>
        </p:grpSpPr>
        <p:pic>
          <p:nvPicPr>
            <p:cNvPr id="11" name="Picture 11"/>
            <p:cNvPicPr>
              <a:picLocks noChangeAspect="1"/>
            </p:cNvPicPr>
            <p:nvPr/>
          </p:nvPicPr>
          <p:blipFill>
            <a:blip r:embed="rId10"/>
            <a:srcRect t="40414" b="9464"/>
            <a:stretch>
              <a:fillRect/>
            </a:stretch>
          </p:blipFill>
          <p:spPr>
            <a:xfrm>
              <a:off x="0" y="0"/>
              <a:ext cx="15873046" cy="5303723"/>
            </a:xfrm>
            <a:prstGeom prst="rect">
              <a:avLst/>
            </a:prstGeom>
          </p:spPr>
        </p:pic>
      </p:grpSp>
      <p:sp>
        <p:nvSpPr>
          <p:cNvPr id="12" name="TextBox 12"/>
          <p:cNvSpPr txBox="1"/>
          <p:nvPr/>
        </p:nvSpPr>
        <p:spPr>
          <a:xfrm>
            <a:off x="5014322" y="1009650"/>
            <a:ext cx="8259356" cy="848360"/>
          </a:xfrm>
          <a:prstGeom prst="rect">
            <a:avLst/>
          </a:prstGeom>
        </p:spPr>
        <p:txBody>
          <a:bodyPr lIns="0" tIns="0" rIns="0" bIns="0" rtlCol="0" anchor="t">
            <a:spAutoFit/>
          </a:bodyPr>
          <a:lstStyle/>
          <a:p>
            <a:pPr algn="ctr">
              <a:lnSpc>
                <a:spcPts val="6820"/>
              </a:lnSpc>
            </a:pPr>
            <a:r>
              <a:rPr lang="en-US" sz="5500" b="1" dirty="0">
                <a:solidFill>
                  <a:srgbClr val="201E1E"/>
                </a:solidFill>
                <a:latin typeface="Camber SemiBold" pitchFamily="2" charset="0"/>
              </a:rPr>
              <a:t>CARNET-</a:t>
            </a:r>
            <a:r>
              <a:rPr lang="en-US" sz="5500" b="1" dirty="0" err="1">
                <a:solidFill>
                  <a:srgbClr val="201E1E"/>
                </a:solidFill>
                <a:latin typeface="Camber SemiBold" pitchFamily="2" charset="0"/>
              </a:rPr>
              <a:t>ove</a:t>
            </a:r>
            <a:r>
              <a:rPr lang="en-US" sz="5500" b="1" dirty="0">
                <a:solidFill>
                  <a:srgbClr val="201E1E"/>
                </a:solidFill>
                <a:latin typeface="Camber SemiBold" pitchFamily="2" charset="0"/>
              </a:rPr>
              <a:t> </a:t>
            </a:r>
            <a:r>
              <a:rPr lang="en-US" sz="5500" b="1" dirty="0" err="1">
                <a:solidFill>
                  <a:srgbClr val="201E1E"/>
                </a:solidFill>
                <a:latin typeface="Camber SemiBold" pitchFamily="2" charset="0"/>
              </a:rPr>
              <a:t>usluge</a:t>
            </a:r>
            <a:endParaRPr lang="en-US" sz="5500" b="1" dirty="0">
              <a:solidFill>
                <a:srgbClr val="201E1E"/>
              </a:solidFill>
              <a:latin typeface="Camber SemiBold" pitchFamily="2" charset="0"/>
            </a:endParaRPr>
          </a:p>
        </p:txBody>
      </p:sp>
      <p:sp>
        <p:nvSpPr>
          <p:cNvPr id="13" name="TextBox 20">
            <a:extLst>
              <a:ext uri="{FF2B5EF4-FFF2-40B4-BE49-F238E27FC236}">
                <a16:creationId xmlns:a16="http://schemas.microsoft.com/office/drawing/2014/main" id="{651D3E88-5B0F-57D7-66E3-FC58A353386E}"/>
              </a:ext>
            </a:extLst>
          </p:cNvPr>
          <p:cNvSpPr txBox="1"/>
          <p:nvPr/>
        </p:nvSpPr>
        <p:spPr>
          <a:xfrm>
            <a:off x="16519189" y="9541727"/>
            <a:ext cx="749636" cy="207645"/>
          </a:xfrm>
          <a:prstGeom prst="rect">
            <a:avLst/>
          </a:prstGeom>
        </p:spPr>
        <p:txBody>
          <a:bodyPr lIns="0" tIns="0" rIns="0" bIns="0" rtlCol="0" anchor="t">
            <a:spAutoFit/>
          </a:bodyPr>
          <a:lstStyle/>
          <a:p>
            <a:pPr algn="r">
              <a:lnSpc>
                <a:spcPts val="1680"/>
              </a:lnSpc>
              <a:spcBef>
                <a:spcPct val="0"/>
              </a:spcBef>
            </a:pPr>
            <a:r>
              <a:rPr lang="en-US" sz="1200">
                <a:solidFill>
                  <a:schemeClr val="bg1"/>
                </a:solidFill>
                <a:latin typeface="Poppins"/>
              </a:rPr>
              <a:t>Stranica</a:t>
            </a:r>
          </a:p>
        </p:txBody>
      </p:sp>
      <p:sp>
        <p:nvSpPr>
          <p:cNvPr id="14" name="TextBox 17">
            <a:extLst>
              <a:ext uri="{FF2B5EF4-FFF2-40B4-BE49-F238E27FC236}">
                <a16:creationId xmlns:a16="http://schemas.microsoft.com/office/drawing/2014/main" id="{4E25F74A-F995-EB71-CDB1-7AADA81AA060}"/>
              </a:ext>
            </a:extLst>
          </p:cNvPr>
          <p:cNvSpPr txBox="1"/>
          <p:nvPr/>
        </p:nvSpPr>
        <p:spPr>
          <a:xfrm>
            <a:off x="17362952" y="9559250"/>
            <a:ext cx="394956" cy="194106"/>
          </a:xfrm>
          <a:prstGeom prst="rect">
            <a:avLst/>
          </a:prstGeom>
        </p:spPr>
        <p:txBody>
          <a:bodyPr lIns="0" tIns="0" rIns="0" bIns="0" rtlCol="0" anchor="t">
            <a:spAutoFit/>
          </a:bodyPr>
          <a:lstStyle/>
          <a:p>
            <a:pPr algn="ctr">
              <a:lnSpc>
                <a:spcPts val="1549"/>
              </a:lnSpc>
              <a:spcBef>
                <a:spcPct val="0"/>
              </a:spcBef>
            </a:pPr>
            <a:r>
              <a:rPr lang="en-US" sz="1106" dirty="0">
                <a:solidFill>
                  <a:srgbClr val="FFFFFF"/>
                </a:solidFill>
                <a:latin typeface="Poppins Bold"/>
              </a:rPr>
              <a:t>28</a:t>
            </a:r>
          </a:p>
        </p:txBody>
      </p:sp>
      <p:sp>
        <p:nvSpPr>
          <p:cNvPr id="15" name="Freeform 7">
            <a:extLst>
              <a:ext uri="{FF2B5EF4-FFF2-40B4-BE49-F238E27FC236}">
                <a16:creationId xmlns:a16="http://schemas.microsoft.com/office/drawing/2014/main" id="{A825693E-25CC-9351-DAF2-99AB67C7B289}"/>
              </a:ext>
            </a:extLst>
          </p:cNvPr>
          <p:cNvSpPr/>
          <p:nvPr/>
        </p:nvSpPr>
        <p:spPr>
          <a:xfrm>
            <a:off x="551486" y="529091"/>
            <a:ext cx="725473" cy="131276"/>
          </a:xfrm>
          <a:custGeom>
            <a:avLst/>
            <a:gdLst/>
            <a:ahLst/>
            <a:cxnLst/>
            <a:rect l="l" t="t" r="r" b="b"/>
            <a:pathLst>
              <a:path w="725473" h="131276">
                <a:moveTo>
                  <a:pt x="0" y="0"/>
                </a:moveTo>
                <a:lnTo>
                  <a:pt x="725473" y="0"/>
                </a:lnTo>
                <a:lnTo>
                  <a:pt x="725473" y="131276"/>
                </a:lnTo>
                <a:lnTo>
                  <a:pt x="0" y="131276"/>
                </a:lnTo>
                <a:lnTo>
                  <a:pt x="0" y="0"/>
                </a:lnTo>
                <a:close/>
              </a:path>
            </a:pathLst>
          </a:custGeom>
          <a:blipFill>
            <a:blip r:embed="rId11"/>
            <a:stretch>
              <a:fillRect/>
            </a:stretch>
          </a:blipFill>
        </p:spPr>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15386943" y="1504903"/>
            <a:ext cx="686428" cy="798172"/>
          </a:xfrm>
          <a:custGeom>
            <a:avLst/>
            <a:gdLst/>
            <a:ahLst/>
            <a:cxnLst/>
            <a:rect l="l" t="t" r="r" b="b"/>
            <a:pathLst>
              <a:path w="686428" h="798172">
                <a:moveTo>
                  <a:pt x="0" y="0"/>
                </a:moveTo>
                <a:lnTo>
                  <a:pt x="686428" y="0"/>
                </a:lnTo>
                <a:lnTo>
                  <a:pt x="686428" y="798173"/>
                </a:lnTo>
                <a:lnTo>
                  <a:pt x="0" y="79817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rot="-5400000">
            <a:off x="2214629" y="1504903"/>
            <a:ext cx="686428" cy="798172"/>
          </a:xfrm>
          <a:custGeom>
            <a:avLst/>
            <a:gdLst/>
            <a:ahLst/>
            <a:cxnLst/>
            <a:rect l="l" t="t" r="r" b="b"/>
            <a:pathLst>
              <a:path w="686428" h="798172">
                <a:moveTo>
                  <a:pt x="0" y="0"/>
                </a:moveTo>
                <a:lnTo>
                  <a:pt x="686428" y="0"/>
                </a:lnTo>
                <a:lnTo>
                  <a:pt x="686428" y="798173"/>
                </a:lnTo>
                <a:lnTo>
                  <a:pt x="0" y="79817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4" name="Group 4"/>
          <p:cNvGrpSpPr/>
          <p:nvPr/>
        </p:nvGrpSpPr>
        <p:grpSpPr>
          <a:xfrm>
            <a:off x="17362952" y="9472201"/>
            <a:ext cx="394956" cy="394174"/>
            <a:chOff x="0" y="0"/>
            <a:chExt cx="526608" cy="525565"/>
          </a:xfrm>
        </p:grpSpPr>
        <p:sp>
          <p:nvSpPr>
            <p:cNvPr id="5" name="Freeform 5"/>
            <p:cNvSpPr/>
            <p:nvPr/>
          </p:nvSpPr>
          <p:spPr>
            <a:xfrm>
              <a:off x="521" y="0"/>
              <a:ext cx="525565" cy="525565"/>
            </a:xfrm>
            <a:custGeom>
              <a:avLst/>
              <a:gdLst/>
              <a:ahLst/>
              <a:cxnLst/>
              <a:rect l="l" t="t" r="r" b="b"/>
              <a:pathLst>
                <a:path w="525565" h="525565">
                  <a:moveTo>
                    <a:pt x="0" y="0"/>
                  </a:moveTo>
                  <a:lnTo>
                    <a:pt x="525565" y="0"/>
                  </a:lnTo>
                  <a:lnTo>
                    <a:pt x="525565" y="525565"/>
                  </a:lnTo>
                  <a:lnTo>
                    <a:pt x="0" y="52556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TextBox 6"/>
            <p:cNvSpPr txBox="1"/>
            <p:nvPr/>
          </p:nvSpPr>
          <p:spPr>
            <a:xfrm>
              <a:off x="0" y="116065"/>
              <a:ext cx="526608" cy="258808"/>
            </a:xfrm>
            <a:prstGeom prst="rect">
              <a:avLst/>
            </a:prstGeom>
          </p:spPr>
          <p:txBody>
            <a:bodyPr lIns="0" tIns="0" rIns="0" bIns="0" rtlCol="0" anchor="t">
              <a:spAutoFit/>
            </a:bodyPr>
            <a:lstStyle/>
            <a:p>
              <a:pPr algn="ctr">
                <a:lnSpc>
                  <a:spcPts val="1549"/>
                </a:lnSpc>
                <a:spcBef>
                  <a:spcPct val="0"/>
                </a:spcBef>
              </a:pPr>
              <a:r>
                <a:rPr lang="en-US" sz="1106" dirty="0">
                  <a:solidFill>
                    <a:srgbClr val="FFFFFF"/>
                  </a:solidFill>
                  <a:latin typeface="Poppins Bold"/>
                </a:rPr>
                <a:t>02</a:t>
              </a:r>
            </a:p>
          </p:txBody>
        </p:sp>
      </p:grpSp>
      <p:sp>
        <p:nvSpPr>
          <p:cNvPr id="7" name="Freeform 7"/>
          <p:cNvSpPr/>
          <p:nvPr/>
        </p:nvSpPr>
        <p:spPr>
          <a:xfrm>
            <a:off x="551486" y="529091"/>
            <a:ext cx="725473" cy="131276"/>
          </a:xfrm>
          <a:custGeom>
            <a:avLst/>
            <a:gdLst/>
            <a:ahLst/>
            <a:cxnLst/>
            <a:rect l="l" t="t" r="r" b="b"/>
            <a:pathLst>
              <a:path w="725473" h="131276">
                <a:moveTo>
                  <a:pt x="0" y="0"/>
                </a:moveTo>
                <a:lnTo>
                  <a:pt x="725473" y="0"/>
                </a:lnTo>
                <a:lnTo>
                  <a:pt x="725473" y="131276"/>
                </a:lnTo>
                <a:lnTo>
                  <a:pt x="0" y="131276"/>
                </a:lnTo>
                <a:lnTo>
                  <a:pt x="0" y="0"/>
                </a:lnTo>
                <a:close/>
              </a:path>
            </a:pathLst>
          </a:custGeom>
          <a:blipFill>
            <a:blip r:embed="rId7"/>
            <a:stretch>
              <a:fillRect/>
            </a:stretch>
          </a:blipFill>
        </p:spPr>
      </p:sp>
      <p:sp>
        <p:nvSpPr>
          <p:cNvPr id="8" name="Freeform 8"/>
          <p:cNvSpPr/>
          <p:nvPr/>
        </p:nvSpPr>
        <p:spPr>
          <a:xfrm>
            <a:off x="1828251" y="3127107"/>
            <a:ext cx="14031226" cy="6345094"/>
          </a:xfrm>
          <a:custGeom>
            <a:avLst/>
            <a:gdLst/>
            <a:ahLst/>
            <a:cxnLst/>
            <a:rect l="l" t="t" r="r" b="b"/>
            <a:pathLst>
              <a:path w="14031226" h="6345094">
                <a:moveTo>
                  <a:pt x="0" y="0"/>
                </a:moveTo>
                <a:lnTo>
                  <a:pt x="14031225" y="0"/>
                </a:lnTo>
                <a:lnTo>
                  <a:pt x="14031225" y="6345094"/>
                </a:lnTo>
                <a:lnTo>
                  <a:pt x="0" y="6345094"/>
                </a:lnTo>
                <a:lnTo>
                  <a:pt x="0" y="0"/>
                </a:lnTo>
                <a:close/>
              </a:path>
            </a:pathLst>
          </a:custGeom>
          <a:blipFill>
            <a:blip r:embed="rId8"/>
            <a:stretch>
              <a:fillRect/>
            </a:stretch>
          </a:blipFill>
        </p:spPr>
      </p:sp>
      <p:sp>
        <p:nvSpPr>
          <p:cNvPr id="9" name="TextBox 9"/>
          <p:cNvSpPr txBox="1"/>
          <p:nvPr/>
        </p:nvSpPr>
        <p:spPr>
          <a:xfrm>
            <a:off x="16519189" y="9541727"/>
            <a:ext cx="749636" cy="207645"/>
          </a:xfrm>
          <a:prstGeom prst="rect">
            <a:avLst/>
          </a:prstGeom>
        </p:spPr>
        <p:txBody>
          <a:bodyPr lIns="0" tIns="0" rIns="0" bIns="0" rtlCol="0" anchor="t">
            <a:spAutoFit/>
          </a:bodyPr>
          <a:lstStyle/>
          <a:p>
            <a:pPr algn="r">
              <a:lnSpc>
                <a:spcPts val="1680"/>
              </a:lnSpc>
              <a:spcBef>
                <a:spcPct val="0"/>
              </a:spcBef>
            </a:pPr>
            <a:r>
              <a:rPr lang="en-US" sz="1200">
                <a:solidFill>
                  <a:srgbClr val="201E1E"/>
                </a:solidFill>
                <a:latin typeface="Poppins"/>
              </a:rPr>
              <a:t>Stranica</a:t>
            </a:r>
          </a:p>
        </p:txBody>
      </p:sp>
      <p:sp>
        <p:nvSpPr>
          <p:cNvPr id="10" name="Freeform 10"/>
          <p:cNvSpPr/>
          <p:nvPr/>
        </p:nvSpPr>
        <p:spPr>
          <a:xfrm>
            <a:off x="2028531" y="2063792"/>
            <a:ext cx="1313031" cy="148014"/>
          </a:xfrm>
          <a:custGeom>
            <a:avLst/>
            <a:gdLst/>
            <a:ahLst/>
            <a:cxnLst/>
            <a:rect l="l" t="t" r="r" b="b"/>
            <a:pathLst>
              <a:path w="1313031" h="148014">
                <a:moveTo>
                  <a:pt x="0" y="0"/>
                </a:moveTo>
                <a:lnTo>
                  <a:pt x="1313031" y="0"/>
                </a:lnTo>
                <a:lnTo>
                  <a:pt x="1313031" y="148014"/>
                </a:lnTo>
                <a:lnTo>
                  <a:pt x="0" y="14801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1" name="TextBox 11"/>
          <p:cNvSpPr txBox="1"/>
          <p:nvPr/>
        </p:nvSpPr>
        <p:spPr>
          <a:xfrm>
            <a:off x="1990431" y="1009650"/>
            <a:ext cx="8753769" cy="849335"/>
          </a:xfrm>
          <a:prstGeom prst="rect">
            <a:avLst/>
          </a:prstGeom>
        </p:spPr>
        <p:txBody>
          <a:bodyPr wrap="square" lIns="0" tIns="0" rIns="0" bIns="0" rtlCol="0" anchor="t">
            <a:spAutoFit/>
          </a:bodyPr>
          <a:lstStyle/>
          <a:p>
            <a:pPr>
              <a:lnSpc>
                <a:spcPts val="6820"/>
              </a:lnSpc>
            </a:pPr>
            <a:r>
              <a:rPr lang="en-US" sz="5500" b="1" dirty="0">
                <a:solidFill>
                  <a:srgbClr val="201E1E"/>
                </a:solidFill>
                <a:latin typeface="Camber SemiBold" pitchFamily="2" charset="0"/>
              </a:rPr>
              <a:t>e-</a:t>
            </a:r>
            <a:r>
              <a:rPr lang="en-US" sz="5500" b="1" dirty="0" err="1">
                <a:solidFill>
                  <a:srgbClr val="201E1E"/>
                </a:solidFill>
                <a:latin typeface="Camber SemiBold" pitchFamily="2" charset="0"/>
              </a:rPr>
              <a:t>Škole</a:t>
            </a:r>
            <a:r>
              <a:rPr lang="en-US" sz="5500" b="1" dirty="0">
                <a:solidFill>
                  <a:srgbClr val="201E1E"/>
                </a:solidFill>
                <a:latin typeface="Camber SemiBold" pitchFamily="2" charset="0"/>
              </a:rPr>
              <a:t> </a:t>
            </a:r>
            <a:r>
              <a:rPr lang="en-US" sz="5500" b="1" dirty="0" err="1">
                <a:solidFill>
                  <a:srgbClr val="201E1E"/>
                </a:solidFill>
                <a:latin typeface="Camber SemiBold" pitchFamily="2" charset="0"/>
              </a:rPr>
              <a:t>digitalna</a:t>
            </a:r>
            <a:r>
              <a:rPr lang="en-US" sz="5500" b="1" dirty="0">
                <a:solidFill>
                  <a:srgbClr val="201E1E"/>
                </a:solidFill>
                <a:latin typeface="Camber SemiBold" pitchFamily="2" charset="0"/>
              </a:rPr>
              <a:t> </a:t>
            </a:r>
            <a:r>
              <a:rPr lang="en-US" sz="5500" b="1" dirty="0" err="1">
                <a:solidFill>
                  <a:srgbClr val="201E1E"/>
                </a:solidFill>
                <a:latin typeface="Camber SemiBold" pitchFamily="2" charset="0"/>
              </a:rPr>
              <a:t>zrelost</a:t>
            </a:r>
            <a:endParaRPr lang="en-US" sz="5500" b="1" dirty="0">
              <a:solidFill>
                <a:srgbClr val="201E1E"/>
              </a:solidFill>
              <a:latin typeface="Camber SemiBold" pitchFamily="2"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flipV="1">
            <a:off x="-2253788" y="2253788"/>
            <a:ext cx="10287000" cy="5779424"/>
          </a:xfrm>
          <a:custGeom>
            <a:avLst/>
            <a:gdLst/>
            <a:ahLst/>
            <a:cxnLst/>
            <a:rect l="l" t="t" r="r" b="b"/>
            <a:pathLst>
              <a:path w="10287000" h="5779424">
                <a:moveTo>
                  <a:pt x="0" y="5779424"/>
                </a:moveTo>
                <a:lnTo>
                  <a:pt x="10287000" y="5779424"/>
                </a:lnTo>
                <a:lnTo>
                  <a:pt x="10287000" y="0"/>
                </a:lnTo>
                <a:lnTo>
                  <a:pt x="0" y="0"/>
                </a:lnTo>
                <a:lnTo>
                  <a:pt x="0" y="5779424"/>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a:off x="10667759" y="3867650"/>
            <a:ext cx="1313031" cy="148014"/>
          </a:xfrm>
          <a:custGeom>
            <a:avLst/>
            <a:gdLst/>
            <a:ahLst/>
            <a:cxnLst/>
            <a:rect l="l" t="t" r="r" b="b"/>
            <a:pathLst>
              <a:path w="1313031" h="148014">
                <a:moveTo>
                  <a:pt x="0" y="0"/>
                </a:moveTo>
                <a:lnTo>
                  <a:pt x="1313030" y="0"/>
                </a:lnTo>
                <a:lnTo>
                  <a:pt x="1313030" y="148014"/>
                </a:lnTo>
                <a:lnTo>
                  <a:pt x="0" y="14801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rot="-5400000">
            <a:off x="16805982" y="-302513"/>
            <a:ext cx="686428" cy="798172"/>
          </a:xfrm>
          <a:custGeom>
            <a:avLst/>
            <a:gdLst/>
            <a:ahLst/>
            <a:cxnLst/>
            <a:rect l="l" t="t" r="r" b="b"/>
            <a:pathLst>
              <a:path w="686428" h="798172">
                <a:moveTo>
                  <a:pt x="0" y="0"/>
                </a:moveTo>
                <a:lnTo>
                  <a:pt x="686428" y="0"/>
                </a:lnTo>
                <a:lnTo>
                  <a:pt x="686428" y="798172"/>
                </a:lnTo>
                <a:lnTo>
                  <a:pt x="0" y="79817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rot="-5400000">
            <a:off x="8407532" y="946309"/>
            <a:ext cx="1012238" cy="1177020"/>
          </a:xfrm>
          <a:custGeom>
            <a:avLst/>
            <a:gdLst/>
            <a:ahLst/>
            <a:cxnLst/>
            <a:rect l="l" t="t" r="r" b="b"/>
            <a:pathLst>
              <a:path w="1012238" h="1177020">
                <a:moveTo>
                  <a:pt x="0" y="0"/>
                </a:moveTo>
                <a:lnTo>
                  <a:pt x="1012238" y="0"/>
                </a:lnTo>
                <a:lnTo>
                  <a:pt x="1012238" y="1177020"/>
                </a:lnTo>
                <a:lnTo>
                  <a:pt x="0" y="117702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8" name="Group 8"/>
          <p:cNvGrpSpPr/>
          <p:nvPr/>
        </p:nvGrpSpPr>
        <p:grpSpPr>
          <a:xfrm>
            <a:off x="1534005" y="2183038"/>
            <a:ext cx="8182351" cy="5749438"/>
            <a:chOff x="0" y="0"/>
            <a:chExt cx="2119332" cy="1489177"/>
          </a:xfrm>
        </p:grpSpPr>
        <p:sp>
          <p:nvSpPr>
            <p:cNvPr id="9" name="Freeform 9"/>
            <p:cNvSpPr/>
            <p:nvPr/>
          </p:nvSpPr>
          <p:spPr>
            <a:xfrm>
              <a:off x="0" y="0"/>
              <a:ext cx="2119332" cy="1489177"/>
            </a:xfrm>
            <a:custGeom>
              <a:avLst/>
              <a:gdLst/>
              <a:ahLst/>
              <a:cxnLst/>
              <a:rect l="l" t="t" r="r" b="b"/>
              <a:pathLst>
                <a:path w="2119332" h="1489177">
                  <a:moveTo>
                    <a:pt x="48255" y="0"/>
                  </a:moveTo>
                  <a:lnTo>
                    <a:pt x="2071077" y="0"/>
                  </a:lnTo>
                  <a:cubicBezTo>
                    <a:pt x="2083875" y="0"/>
                    <a:pt x="2096149" y="5084"/>
                    <a:pt x="2105198" y="14134"/>
                  </a:cubicBezTo>
                  <a:cubicBezTo>
                    <a:pt x="2114248" y="23183"/>
                    <a:pt x="2119332" y="35457"/>
                    <a:pt x="2119332" y="48255"/>
                  </a:cubicBezTo>
                  <a:lnTo>
                    <a:pt x="2119332" y="1440922"/>
                  </a:lnTo>
                  <a:cubicBezTo>
                    <a:pt x="2119332" y="1467573"/>
                    <a:pt x="2097727" y="1489177"/>
                    <a:pt x="2071077" y="1489177"/>
                  </a:cubicBezTo>
                  <a:lnTo>
                    <a:pt x="48255" y="1489177"/>
                  </a:lnTo>
                  <a:cubicBezTo>
                    <a:pt x="35457" y="1489177"/>
                    <a:pt x="23183" y="1484093"/>
                    <a:pt x="14134" y="1475043"/>
                  </a:cubicBezTo>
                  <a:cubicBezTo>
                    <a:pt x="5084" y="1465994"/>
                    <a:pt x="0" y="1453720"/>
                    <a:pt x="0" y="1440922"/>
                  </a:cubicBezTo>
                  <a:lnTo>
                    <a:pt x="0" y="48255"/>
                  </a:lnTo>
                  <a:cubicBezTo>
                    <a:pt x="0" y="35457"/>
                    <a:pt x="5084" y="23183"/>
                    <a:pt x="14134" y="14134"/>
                  </a:cubicBezTo>
                  <a:cubicBezTo>
                    <a:pt x="23183" y="5084"/>
                    <a:pt x="35457" y="0"/>
                    <a:pt x="48255" y="0"/>
                  </a:cubicBezTo>
                  <a:close/>
                </a:path>
              </a:pathLst>
            </a:custGeom>
            <a:solidFill>
              <a:srgbClr val="FFFFFF"/>
            </a:solidFill>
          </p:spPr>
        </p:sp>
        <p:sp>
          <p:nvSpPr>
            <p:cNvPr id="10" name="TextBox 10"/>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11" name="Group 11"/>
          <p:cNvGrpSpPr>
            <a:grpSpLocks noChangeAspect="1"/>
          </p:cNvGrpSpPr>
          <p:nvPr/>
        </p:nvGrpSpPr>
        <p:grpSpPr>
          <a:xfrm>
            <a:off x="1719258" y="2520315"/>
            <a:ext cx="7629654" cy="5246370"/>
            <a:chOff x="0" y="0"/>
            <a:chExt cx="6159500" cy="4235450"/>
          </a:xfrm>
        </p:grpSpPr>
        <p:sp>
          <p:nvSpPr>
            <p:cNvPr id="12" name="Freeform 12"/>
            <p:cNvSpPr/>
            <p:nvPr/>
          </p:nvSpPr>
          <p:spPr>
            <a:xfrm>
              <a:off x="0" y="0"/>
              <a:ext cx="6159500" cy="4235450"/>
            </a:xfrm>
            <a:custGeom>
              <a:avLst/>
              <a:gdLst/>
              <a:ahLst/>
              <a:cxnLst/>
              <a:rect l="l" t="t" r="r" b="b"/>
              <a:pathLst>
                <a:path w="6159500" h="4235450">
                  <a:moveTo>
                    <a:pt x="6159500" y="4235450"/>
                  </a:moveTo>
                  <a:lnTo>
                    <a:pt x="0" y="3696970"/>
                  </a:lnTo>
                  <a:lnTo>
                    <a:pt x="0" y="0"/>
                  </a:lnTo>
                  <a:lnTo>
                    <a:pt x="6159500" y="538480"/>
                  </a:lnTo>
                  <a:close/>
                </a:path>
              </a:pathLst>
            </a:custGeom>
            <a:blipFill>
              <a:blip r:embed="rId8"/>
              <a:stretch>
                <a:fillRect r="-32137"/>
              </a:stretch>
            </a:blipFill>
          </p:spPr>
        </p:sp>
      </p:grpSp>
      <p:sp>
        <p:nvSpPr>
          <p:cNvPr id="13" name="TextBox 13"/>
          <p:cNvSpPr txBox="1"/>
          <p:nvPr/>
        </p:nvSpPr>
        <p:spPr>
          <a:xfrm>
            <a:off x="10667759" y="5075310"/>
            <a:ext cx="6290351" cy="2482850"/>
          </a:xfrm>
          <a:prstGeom prst="rect">
            <a:avLst/>
          </a:prstGeom>
        </p:spPr>
        <p:txBody>
          <a:bodyPr lIns="0" tIns="0" rIns="0" bIns="0" rtlCol="0" anchor="t">
            <a:spAutoFit/>
          </a:bodyPr>
          <a:lstStyle/>
          <a:p>
            <a:pPr marL="431801" lvl="1" indent="-215900">
              <a:lnSpc>
                <a:spcPts val="2800"/>
              </a:lnSpc>
              <a:buFont typeface="Arial"/>
              <a:buChar char="•"/>
            </a:pPr>
            <a:r>
              <a:rPr lang="en-US" sz="2000">
                <a:solidFill>
                  <a:srgbClr val="201E1E"/>
                </a:solidFill>
                <a:latin typeface="Poppins"/>
              </a:rPr>
              <a:t>Novi dizajn sučelja za učenike i roditelje</a:t>
            </a:r>
          </a:p>
          <a:p>
            <a:pPr marL="431801" lvl="1" indent="-215900">
              <a:lnSpc>
                <a:spcPts val="2800"/>
              </a:lnSpc>
              <a:buFont typeface="Arial"/>
              <a:buChar char="•"/>
            </a:pPr>
            <a:r>
              <a:rPr lang="en-US" sz="2000">
                <a:solidFill>
                  <a:srgbClr val="201E1E"/>
                </a:solidFill>
                <a:latin typeface="Poppins"/>
              </a:rPr>
              <a:t>Nova struktura i logika izbornika</a:t>
            </a:r>
          </a:p>
          <a:p>
            <a:pPr marL="431801" lvl="1" indent="-215900">
              <a:lnSpc>
                <a:spcPts val="2800"/>
              </a:lnSpc>
              <a:buFont typeface="Arial"/>
              <a:buChar char="•"/>
            </a:pPr>
            <a:r>
              <a:rPr lang="en-US" sz="2000">
                <a:solidFill>
                  <a:srgbClr val="201E1E"/>
                </a:solidFill>
                <a:latin typeface="Poppins"/>
              </a:rPr>
              <a:t>Novi izgled ikona i ostalih grafičkih elemenata</a:t>
            </a:r>
          </a:p>
          <a:p>
            <a:pPr marL="431801" lvl="1" indent="-215900">
              <a:lnSpc>
                <a:spcPts val="2800"/>
              </a:lnSpc>
              <a:buFont typeface="Arial"/>
              <a:buChar char="•"/>
            </a:pPr>
            <a:r>
              <a:rPr lang="en-US" sz="2000">
                <a:solidFill>
                  <a:srgbClr val="201E1E"/>
                </a:solidFill>
                <a:latin typeface="Poppins"/>
              </a:rPr>
              <a:t>Redizajn obuhvaća desktop sučelje i mobilnu aplikaciju</a:t>
            </a:r>
          </a:p>
          <a:p>
            <a:pPr marL="431801" lvl="1" indent="-215900">
              <a:lnSpc>
                <a:spcPts val="2800"/>
              </a:lnSpc>
              <a:buFont typeface="Arial"/>
              <a:buChar char="•"/>
            </a:pPr>
            <a:r>
              <a:rPr lang="en-US" sz="2000">
                <a:solidFill>
                  <a:srgbClr val="201E1E"/>
                </a:solidFill>
                <a:latin typeface="Poppins"/>
              </a:rPr>
              <a:t>Omogućeno korištenje tamne teme</a:t>
            </a:r>
          </a:p>
          <a:p>
            <a:pPr marL="431801" lvl="1" indent="-215900">
              <a:lnSpc>
                <a:spcPts val="2800"/>
              </a:lnSpc>
              <a:buFont typeface="Arial"/>
              <a:buChar char="•"/>
            </a:pPr>
            <a:r>
              <a:rPr lang="en-US" sz="2000">
                <a:solidFill>
                  <a:srgbClr val="201E1E"/>
                </a:solidFill>
                <a:latin typeface="Poppins"/>
              </a:rPr>
              <a:t>Dodane poveznice na mobilnu aplikaciju</a:t>
            </a:r>
          </a:p>
        </p:txBody>
      </p:sp>
      <p:sp>
        <p:nvSpPr>
          <p:cNvPr id="14" name="TextBox 14"/>
          <p:cNvSpPr txBox="1"/>
          <p:nvPr/>
        </p:nvSpPr>
        <p:spPr>
          <a:xfrm>
            <a:off x="10667759" y="8638203"/>
            <a:ext cx="6290351" cy="720725"/>
          </a:xfrm>
          <a:prstGeom prst="rect">
            <a:avLst/>
          </a:prstGeom>
        </p:spPr>
        <p:txBody>
          <a:bodyPr lIns="0" tIns="0" rIns="0" bIns="0" rtlCol="0" anchor="t">
            <a:spAutoFit/>
          </a:bodyPr>
          <a:lstStyle/>
          <a:p>
            <a:pPr marL="431801" lvl="1" indent="-215900">
              <a:lnSpc>
                <a:spcPts val="2800"/>
              </a:lnSpc>
              <a:buFont typeface="Arial"/>
              <a:buChar char="•"/>
            </a:pPr>
            <a:r>
              <a:rPr lang="en-US" sz="2000">
                <a:solidFill>
                  <a:srgbClr val="201E1E"/>
                </a:solidFill>
                <a:latin typeface="Poppins"/>
              </a:rPr>
              <a:t>Glavni izbornik na lijevoj strani</a:t>
            </a:r>
          </a:p>
          <a:p>
            <a:pPr marL="431801" lvl="1" indent="-215900">
              <a:lnSpc>
                <a:spcPts val="2800"/>
              </a:lnSpc>
              <a:buFont typeface="Arial"/>
              <a:buChar char="•"/>
            </a:pPr>
            <a:r>
              <a:rPr lang="en-US" sz="2000">
                <a:solidFill>
                  <a:srgbClr val="201E1E"/>
                </a:solidFill>
                <a:latin typeface="Poppins"/>
              </a:rPr>
              <a:t>Ispis potvrda kao zasebna cjelina</a:t>
            </a:r>
          </a:p>
        </p:txBody>
      </p:sp>
      <p:sp>
        <p:nvSpPr>
          <p:cNvPr id="18" name="TextBox 18"/>
          <p:cNvSpPr txBox="1"/>
          <p:nvPr/>
        </p:nvSpPr>
        <p:spPr>
          <a:xfrm>
            <a:off x="10667759" y="1850304"/>
            <a:ext cx="5853550" cy="1762760"/>
          </a:xfrm>
          <a:prstGeom prst="rect">
            <a:avLst/>
          </a:prstGeom>
        </p:spPr>
        <p:txBody>
          <a:bodyPr lIns="0" tIns="0" rIns="0" bIns="0" rtlCol="0" anchor="t">
            <a:spAutoFit/>
          </a:bodyPr>
          <a:lstStyle/>
          <a:p>
            <a:pPr>
              <a:lnSpc>
                <a:spcPts val="6820"/>
              </a:lnSpc>
            </a:pPr>
            <a:r>
              <a:rPr lang="en-US" sz="5500" dirty="0">
                <a:solidFill>
                  <a:srgbClr val="201E1E"/>
                </a:solidFill>
                <a:latin typeface="Poppins Bold"/>
              </a:rPr>
              <a:t>Novosti u e-</a:t>
            </a:r>
            <a:r>
              <a:rPr lang="en-US" sz="5500" dirty="0" err="1">
                <a:solidFill>
                  <a:srgbClr val="201E1E"/>
                </a:solidFill>
                <a:latin typeface="Poppins Bold"/>
              </a:rPr>
              <a:t>Dnevniku</a:t>
            </a:r>
            <a:endParaRPr lang="en-US" sz="5500" dirty="0">
              <a:solidFill>
                <a:srgbClr val="201E1E"/>
              </a:solidFill>
              <a:latin typeface="Poppins Bold"/>
            </a:endParaRPr>
          </a:p>
        </p:txBody>
      </p:sp>
      <p:sp>
        <p:nvSpPr>
          <p:cNvPr id="19" name="TextBox 19"/>
          <p:cNvSpPr txBox="1"/>
          <p:nvPr/>
        </p:nvSpPr>
        <p:spPr>
          <a:xfrm>
            <a:off x="10667759" y="4545085"/>
            <a:ext cx="5979636" cy="339725"/>
          </a:xfrm>
          <a:prstGeom prst="rect">
            <a:avLst/>
          </a:prstGeom>
        </p:spPr>
        <p:txBody>
          <a:bodyPr lIns="0" tIns="0" rIns="0" bIns="0" rtlCol="0" anchor="t">
            <a:spAutoFit/>
          </a:bodyPr>
          <a:lstStyle/>
          <a:p>
            <a:pPr>
              <a:lnSpc>
                <a:spcPts val="2799"/>
              </a:lnSpc>
              <a:spcBef>
                <a:spcPct val="0"/>
              </a:spcBef>
            </a:pPr>
            <a:r>
              <a:rPr lang="en-US" sz="1999" dirty="0" err="1">
                <a:solidFill>
                  <a:srgbClr val="01AC4D"/>
                </a:solidFill>
                <a:latin typeface="Camber Medium" pitchFamily="2" charset="0"/>
              </a:rPr>
              <a:t>Redizajn</a:t>
            </a:r>
            <a:r>
              <a:rPr lang="en-US" sz="1999" dirty="0">
                <a:solidFill>
                  <a:srgbClr val="01AC4D"/>
                </a:solidFill>
                <a:latin typeface="Camber Medium" pitchFamily="2" charset="0"/>
              </a:rPr>
              <a:t> </a:t>
            </a:r>
            <a:r>
              <a:rPr lang="en-US" sz="1999" dirty="0" err="1">
                <a:solidFill>
                  <a:srgbClr val="01AC4D"/>
                </a:solidFill>
                <a:latin typeface="Camber Medium" pitchFamily="2" charset="0"/>
              </a:rPr>
              <a:t>sučelja</a:t>
            </a:r>
            <a:r>
              <a:rPr lang="en-US" sz="1999" dirty="0">
                <a:solidFill>
                  <a:srgbClr val="01AC4D"/>
                </a:solidFill>
                <a:latin typeface="Camber Medium" pitchFamily="2" charset="0"/>
              </a:rPr>
              <a:t> za </a:t>
            </a:r>
            <a:r>
              <a:rPr lang="en-US" sz="1999" dirty="0" err="1">
                <a:solidFill>
                  <a:srgbClr val="01AC4D"/>
                </a:solidFill>
                <a:latin typeface="Camber Medium" pitchFamily="2" charset="0"/>
              </a:rPr>
              <a:t>učenike</a:t>
            </a:r>
            <a:r>
              <a:rPr lang="en-US" sz="1999" dirty="0">
                <a:solidFill>
                  <a:srgbClr val="01AC4D"/>
                </a:solidFill>
                <a:latin typeface="Camber Medium" pitchFamily="2" charset="0"/>
              </a:rPr>
              <a:t> </a:t>
            </a:r>
            <a:r>
              <a:rPr lang="en-US" sz="1999" dirty="0" err="1">
                <a:solidFill>
                  <a:srgbClr val="01AC4D"/>
                </a:solidFill>
                <a:latin typeface="Camber Medium" pitchFamily="2" charset="0"/>
              </a:rPr>
              <a:t>i</a:t>
            </a:r>
            <a:r>
              <a:rPr lang="en-US" sz="1999" dirty="0">
                <a:solidFill>
                  <a:srgbClr val="01AC4D"/>
                </a:solidFill>
                <a:latin typeface="Camber Medium" pitchFamily="2" charset="0"/>
              </a:rPr>
              <a:t> </a:t>
            </a:r>
            <a:r>
              <a:rPr lang="en-US" sz="1999" dirty="0" err="1">
                <a:solidFill>
                  <a:srgbClr val="01AC4D"/>
                </a:solidFill>
                <a:latin typeface="Camber Medium" pitchFamily="2" charset="0"/>
              </a:rPr>
              <a:t>roditelje</a:t>
            </a:r>
            <a:endParaRPr lang="en-US" sz="1999" dirty="0">
              <a:solidFill>
                <a:srgbClr val="01AC4D"/>
              </a:solidFill>
              <a:latin typeface="Camber Medium" pitchFamily="2" charset="0"/>
            </a:endParaRPr>
          </a:p>
        </p:txBody>
      </p:sp>
      <p:sp>
        <p:nvSpPr>
          <p:cNvPr id="20" name="TextBox 20"/>
          <p:cNvSpPr txBox="1"/>
          <p:nvPr/>
        </p:nvSpPr>
        <p:spPr>
          <a:xfrm>
            <a:off x="10667759" y="8107978"/>
            <a:ext cx="5979636" cy="339725"/>
          </a:xfrm>
          <a:prstGeom prst="rect">
            <a:avLst/>
          </a:prstGeom>
        </p:spPr>
        <p:txBody>
          <a:bodyPr lIns="0" tIns="0" rIns="0" bIns="0" rtlCol="0" anchor="t">
            <a:spAutoFit/>
          </a:bodyPr>
          <a:lstStyle/>
          <a:p>
            <a:pPr>
              <a:lnSpc>
                <a:spcPts val="2799"/>
              </a:lnSpc>
              <a:spcBef>
                <a:spcPct val="0"/>
              </a:spcBef>
            </a:pPr>
            <a:r>
              <a:rPr lang="en-US" sz="1999" dirty="0" err="1">
                <a:solidFill>
                  <a:srgbClr val="01AC4D"/>
                </a:solidFill>
                <a:latin typeface="Camber Medium" pitchFamily="2" charset="0"/>
              </a:rPr>
              <a:t>Redizajn</a:t>
            </a:r>
            <a:r>
              <a:rPr lang="en-US" sz="1999" dirty="0">
                <a:solidFill>
                  <a:srgbClr val="01AC4D"/>
                </a:solidFill>
                <a:latin typeface="Camber Medium" pitchFamily="2" charset="0"/>
              </a:rPr>
              <a:t> </a:t>
            </a:r>
            <a:r>
              <a:rPr lang="en-US" sz="1999" dirty="0" err="1">
                <a:solidFill>
                  <a:srgbClr val="01AC4D"/>
                </a:solidFill>
                <a:latin typeface="Camber Medium" pitchFamily="2" charset="0"/>
              </a:rPr>
              <a:t>sučelja</a:t>
            </a:r>
            <a:r>
              <a:rPr lang="en-US" sz="1999" dirty="0">
                <a:solidFill>
                  <a:srgbClr val="01AC4D"/>
                </a:solidFill>
                <a:latin typeface="Camber Medium" pitchFamily="2" charset="0"/>
              </a:rPr>
              <a:t> za </a:t>
            </a:r>
            <a:r>
              <a:rPr lang="en-US" sz="1999" dirty="0" err="1">
                <a:solidFill>
                  <a:srgbClr val="01AC4D"/>
                </a:solidFill>
                <a:latin typeface="Camber Medium" pitchFamily="2" charset="0"/>
              </a:rPr>
              <a:t>učenike</a:t>
            </a:r>
            <a:r>
              <a:rPr lang="en-US" sz="1999" dirty="0">
                <a:solidFill>
                  <a:srgbClr val="01AC4D"/>
                </a:solidFill>
                <a:latin typeface="Camber Medium" pitchFamily="2" charset="0"/>
              </a:rPr>
              <a:t> </a:t>
            </a:r>
            <a:r>
              <a:rPr lang="en-US" sz="1999" dirty="0" err="1">
                <a:solidFill>
                  <a:srgbClr val="01AC4D"/>
                </a:solidFill>
                <a:latin typeface="Camber Medium" pitchFamily="2" charset="0"/>
              </a:rPr>
              <a:t>i</a:t>
            </a:r>
            <a:r>
              <a:rPr lang="en-US" sz="1999" dirty="0">
                <a:solidFill>
                  <a:srgbClr val="01AC4D"/>
                </a:solidFill>
                <a:latin typeface="Camber Medium" pitchFamily="2" charset="0"/>
              </a:rPr>
              <a:t> </a:t>
            </a:r>
            <a:r>
              <a:rPr lang="en-US" sz="1999" dirty="0" err="1">
                <a:solidFill>
                  <a:srgbClr val="01AC4D"/>
                </a:solidFill>
                <a:latin typeface="Camber Medium" pitchFamily="2" charset="0"/>
              </a:rPr>
              <a:t>roditelje</a:t>
            </a:r>
            <a:endParaRPr lang="en-US" sz="1999" dirty="0">
              <a:solidFill>
                <a:srgbClr val="01AC4D"/>
              </a:solidFill>
              <a:latin typeface="Camber Medium" pitchFamily="2" charset="0"/>
            </a:endParaRPr>
          </a:p>
        </p:txBody>
      </p:sp>
      <p:grpSp>
        <p:nvGrpSpPr>
          <p:cNvPr id="4" name="Group 15">
            <a:extLst>
              <a:ext uri="{FF2B5EF4-FFF2-40B4-BE49-F238E27FC236}">
                <a16:creationId xmlns:a16="http://schemas.microsoft.com/office/drawing/2014/main" id="{055C9709-7079-D742-C7FB-78A602B23DAC}"/>
              </a:ext>
            </a:extLst>
          </p:cNvPr>
          <p:cNvGrpSpPr/>
          <p:nvPr/>
        </p:nvGrpSpPr>
        <p:grpSpPr>
          <a:xfrm>
            <a:off x="17362952" y="9472201"/>
            <a:ext cx="394956" cy="394174"/>
            <a:chOff x="0" y="0"/>
            <a:chExt cx="526608" cy="525565"/>
          </a:xfrm>
        </p:grpSpPr>
        <p:sp>
          <p:nvSpPr>
            <p:cNvPr id="17" name="Freeform 16">
              <a:extLst>
                <a:ext uri="{FF2B5EF4-FFF2-40B4-BE49-F238E27FC236}">
                  <a16:creationId xmlns:a16="http://schemas.microsoft.com/office/drawing/2014/main" id="{5F6E3084-36AF-E400-CFC8-F9FC05445A68}"/>
                </a:ext>
              </a:extLst>
            </p:cNvPr>
            <p:cNvSpPr/>
            <p:nvPr/>
          </p:nvSpPr>
          <p:spPr>
            <a:xfrm>
              <a:off x="521" y="0"/>
              <a:ext cx="525565" cy="525565"/>
            </a:xfrm>
            <a:custGeom>
              <a:avLst/>
              <a:gdLst/>
              <a:ahLst/>
              <a:cxnLst/>
              <a:rect l="l" t="t" r="r" b="b"/>
              <a:pathLst>
                <a:path w="525565" h="525565">
                  <a:moveTo>
                    <a:pt x="0" y="0"/>
                  </a:moveTo>
                  <a:lnTo>
                    <a:pt x="525565" y="0"/>
                  </a:lnTo>
                  <a:lnTo>
                    <a:pt x="525565" y="525565"/>
                  </a:lnTo>
                  <a:lnTo>
                    <a:pt x="0" y="52556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21" name="TextBox 17">
              <a:extLst>
                <a:ext uri="{FF2B5EF4-FFF2-40B4-BE49-F238E27FC236}">
                  <a16:creationId xmlns:a16="http://schemas.microsoft.com/office/drawing/2014/main" id="{00636C7F-1810-98A4-CB4A-20635367E0F4}"/>
                </a:ext>
              </a:extLst>
            </p:cNvPr>
            <p:cNvSpPr txBox="1"/>
            <p:nvPr/>
          </p:nvSpPr>
          <p:spPr>
            <a:xfrm>
              <a:off x="0" y="116065"/>
              <a:ext cx="526608" cy="258808"/>
            </a:xfrm>
            <a:prstGeom prst="rect">
              <a:avLst/>
            </a:prstGeom>
          </p:spPr>
          <p:txBody>
            <a:bodyPr lIns="0" tIns="0" rIns="0" bIns="0" rtlCol="0" anchor="t">
              <a:spAutoFit/>
            </a:bodyPr>
            <a:lstStyle/>
            <a:p>
              <a:pPr algn="ctr">
                <a:lnSpc>
                  <a:spcPts val="1549"/>
                </a:lnSpc>
                <a:spcBef>
                  <a:spcPct val="0"/>
                </a:spcBef>
              </a:pPr>
              <a:r>
                <a:rPr lang="en-US" sz="1106" dirty="0">
                  <a:solidFill>
                    <a:srgbClr val="FFFFFF"/>
                  </a:solidFill>
                  <a:latin typeface="Poppins Bold"/>
                </a:rPr>
                <a:t>29</a:t>
              </a:r>
            </a:p>
          </p:txBody>
        </p:sp>
      </p:grpSp>
      <p:sp>
        <p:nvSpPr>
          <p:cNvPr id="22" name="TextBox 20">
            <a:extLst>
              <a:ext uri="{FF2B5EF4-FFF2-40B4-BE49-F238E27FC236}">
                <a16:creationId xmlns:a16="http://schemas.microsoft.com/office/drawing/2014/main" id="{3EC3AFF3-251B-1D35-F267-C2E891A31857}"/>
              </a:ext>
            </a:extLst>
          </p:cNvPr>
          <p:cNvSpPr txBox="1"/>
          <p:nvPr/>
        </p:nvSpPr>
        <p:spPr>
          <a:xfrm>
            <a:off x="16519189" y="9541727"/>
            <a:ext cx="749636" cy="207645"/>
          </a:xfrm>
          <a:prstGeom prst="rect">
            <a:avLst/>
          </a:prstGeom>
        </p:spPr>
        <p:txBody>
          <a:bodyPr lIns="0" tIns="0" rIns="0" bIns="0" rtlCol="0" anchor="t">
            <a:spAutoFit/>
          </a:bodyPr>
          <a:lstStyle/>
          <a:p>
            <a:pPr algn="r">
              <a:lnSpc>
                <a:spcPts val="1680"/>
              </a:lnSpc>
              <a:spcBef>
                <a:spcPct val="0"/>
              </a:spcBef>
            </a:pPr>
            <a:r>
              <a:rPr lang="en-US" sz="1200" dirty="0" err="1">
                <a:solidFill>
                  <a:srgbClr val="201E1E"/>
                </a:solidFill>
                <a:latin typeface="Poppins"/>
              </a:rPr>
              <a:t>Stranica</a:t>
            </a:r>
            <a:endParaRPr lang="en-US" sz="1200" dirty="0">
              <a:solidFill>
                <a:srgbClr val="201E1E"/>
              </a:solidFill>
              <a:latin typeface="Poppins"/>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362952" y="9472201"/>
            <a:ext cx="394956" cy="394174"/>
            <a:chOff x="0" y="0"/>
            <a:chExt cx="526608" cy="525565"/>
          </a:xfrm>
        </p:grpSpPr>
        <p:sp>
          <p:nvSpPr>
            <p:cNvPr id="3" name="Freeform 3"/>
            <p:cNvSpPr/>
            <p:nvPr/>
          </p:nvSpPr>
          <p:spPr>
            <a:xfrm>
              <a:off x="521" y="0"/>
              <a:ext cx="525565" cy="525565"/>
            </a:xfrm>
            <a:custGeom>
              <a:avLst/>
              <a:gdLst/>
              <a:ahLst/>
              <a:cxnLst/>
              <a:rect l="l" t="t" r="r" b="b"/>
              <a:pathLst>
                <a:path w="525565" h="525565">
                  <a:moveTo>
                    <a:pt x="0" y="0"/>
                  </a:moveTo>
                  <a:lnTo>
                    <a:pt x="525565" y="0"/>
                  </a:lnTo>
                  <a:lnTo>
                    <a:pt x="525565" y="525565"/>
                  </a:lnTo>
                  <a:lnTo>
                    <a:pt x="0" y="52556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TextBox 4"/>
            <p:cNvSpPr txBox="1"/>
            <p:nvPr/>
          </p:nvSpPr>
          <p:spPr>
            <a:xfrm>
              <a:off x="0" y="116065"/>
              <a:ext cx="526608" cy="258808"/>
            </a:xfrm>
            <a:prstGeom prst="rect">
              <a:avLst/>
            </a:prstGeom>
          </p:spPr>
          <p:txBody>
            <a:bodyPr lIns="0" tIns="0" rIns="0" bIns="0" rtlCol="0" anchor="t">
              <a:spAutoFit/>
            </a:bodyPr>
            <a:lstStyle/>
            <a:p>
              <a:pPr algn="ctr">
                <a:lnSpc>
                  <a:spcPts val="1549"/>
                </a:lnSpc>
                <a:spcBef>
                  <a:spcPct val="0"/>
                </a:spcBef>
              </a:pPr>
              <a:r>
                <a:rPr lang="en-US" sz="1106" dirty="0">
                  <a:solidFill>
                    <a:srgbClr val="FFFFFF"/>
                  </a:solidFill>
                  <a:latin typeface="Poppins Bold"/>
                </a:rPr>
                <a:t>30</a:t>
              </a:r>
            </a:p>
          </p:txBody>
        </p:sp>
      </p:grpSp>
      <p:sp>
        <p:nvSpPr>
          <p:cNvPr id="5" name="Freeform 5"/>
          <p:cNvSpPr/>
          <p:nvPr/>
        </p:nvSpPr>
        <p:spPr>
          <a:xfrm>
            <a:off x="-5458480" y="3159930"/>
            <a:ext cx="9279410" cy="9279410"/>
          </a:xfrm>
          <a:custGeom>
            <a:avLst/>
            <a:gdLst/>
            <a:ahLst/>
            <a:cxnLst/>
            <a:rect l="l" t="t" r="r" b="b"/>
            <a:pathLst>
              <a:path w="9279410" h="9279410">
                <a:moveTo>
                  <a:pt x="0" y="0"/>
                </a:moveTo>
                <a:lnTo>
                  <a:pt x="9279411" y="0"/>
                </a:lnTo>
                <a:lnTo>
                  <a:pt x="9279411" y="9279410"/>
                </a:lnTo>
                <a:lnTo>
                  <a:pt x="0" y="927941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a:off x="4129036" y="2138383"/>
            <a:ext cx="1313031" cy="148014"/>
          </a:xfrm>
          <a:custGeom>
            <a:avLst/>
            <a:gdLst/>
            <a:ahLst/>
            <a:cxnLst/>
            <a:rect l="l" t="t" r="r" b="b"/>
            <a:pathLst>
              <a:path w="1313031" h="148014">
                <a:moveTo>
                  <a:pt x="0" y="0"/>
                </a:moveTo>
                <a:lnTo>
                  <a:pt x="1313031" y="0"/>
                </a:lnTo>
                <a:lnTo>
                  <a:pt x="1313031" y="148014"/>
                </a:lnTo>
                <a:lnTo>
                  <a:pt x="0" y="14801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TextBox 7"/>
          <p:cNvSpPr txBox="1"/>
          <p:nvPr/>
        </p:nvSpPr>
        <p:spPr>
          <a:xfrm>
            <a:off x="4090936" y="1009650"/>
            <a:ext cx="7689526" cy="809004"/>
          </a:xfrm>
          <a:prstGeom prst="rect">
            <a:avLst/>
          </a:prstGeom>
        </p:spPr>
        <p:txBody>
          <a:bodyPr wrap="square" lIns="0" tIns="0" rIns="0" bIns="0" rtlCol="0" anchor="t">
            <a:spAutoFit/>
          </a:bodyPr>
          <a:lstStyle/>
          <a:p>
            <a:pPr>
              <a:lnSpc>
                <a:spcPts val="6820"/>
              </a:lnSpc>
            </a:pPr>
            <a:r>
              <a:rPr lang="en-US" sz="5500" b="1" dirty="0">
                <a:solidFill>
                  <a:srgbClr val="201E1E"/>
                </a:solidFill>
                <a:latin typeface="Camber SemiBold" pitchFamily="2" charset="0"/>
              </a:rPr>
              <a:t>Novosti u e-</a:t>
            </a:r>
            <a:r>
              <a:rPr lang="en-US" sz="5500" b="1" dirty="0" err="1">
                <a:solidFill>
                  <a:srgbClr val="201E1E"/>
                </a:solidFill>
                <a:latin typeface="Camber SemiBold" pitchFamily="2" charset="0"/>
              </a:rPr>
              <a:t>Dnevniku</a:t>
            </a:r>
            <a:endParaRPr lang="en-US" sz="5500" b="1" dirty="0">
              <a:solidFill>
                <a:srgbClr val="201E1E"/>
              </a:solidFill>
              <a:latin typeface="Camber SemiBold" pitchFamily="2" charset="0"/>
            </a:endParaRPr>
          </a:p>
        </p:txBody>
      </p:sp>
      <p:sp>
        <p:nvSpPr>
          <p:cNvPr id="8" name="Freeform 8"/>
          <p:cNvSpPr/>
          <p:nvPr/>
        </p:nvSpPr>
        <p:spPr>
          <a:xfrm rot="-5400000">
            <a:off x="10951803" y="830213"/>
            <a:ext cx="1012238" cy="1177020"/>
          </a:xfrm>
          <a:custGeom>
            <a:avLst/>
            <a:gdLst/>
            <a:ahLst/>
            <a:cxnLst/>
            <a:rect l="l" t="t" r="r" b="b"/>
            <a:pathLst>
              <a:path w="1012238" h="1177020">
                <a:moveTo>
                  <a:pt x="0" y="0"/>
                </a:moveTo>
                <a:lnTo>
                  <a:pt x="1012238" y="0"/>
                </a:lnTo>
                <a:lnTo>
                  <a:pt x="1012238" y="1177021"/>
                </a:lnTo>
                <a:lnTo>
                  <a:pt x="0" y="117702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9" name="Freeform 9"/>
          <p:cNvSpPr/>
          <p:nvPr/>
        </p:nvSpPr>
        <p:spPr>
          <a:xfrm>
            <a:off x="551486" y="529091"/>
            <a:ext cx="725473" cy="131276"/>
          </a:xfrm>
          <a:custGeom>
            <a:avLst/>
            <a:gdLst/>
            <a:ahLst/>
            <a:cxnLst/>
            <a:rect l="l" t="t" r="r" b="b"/>
            <a:pathLst>
              <a:path w="725473" h="131276">
                <a:moveTo>
                  <a:pt x="0" y="0"/>
                </a:moveTo>
                <a:lnTo>
                  <a:pt x="725473" y="0"/>
                </a:lnTo>
                <a:lnTo>
                  <a:pt x="725473" y="131276"/>
                </a:lnTo>
                <a:lnTo>
                  <a:pt x="0" y="131276"/>
                </a:lnTo>
                <a:lnTo>
                  <a:pt x="0" y="0"/>
                </a:lnTo>
                <a:close/>
              </a:path>
            </a:pathLst>
          </a:custGeom>
          <a:blipFill>
            <a:blip r:embed="rId10"/>
            <a:stretch>
              <a:fillRect/>
            </a:stretch>
          </a:blipFill>
        </p:spPr>
      </p:sp>
      <p:sp>
        <p:nvSpPr>
          <p:cNvPr id="10" name="Freeform 10"/>
          <p:cNvSpPr/>
          <p:nvPr/>
        </p:nvSpPr>
        <p:spPr>
          <a:xfrm>
            <a:off x="5161326" y="4644879"/>
            <a:ext cx="3024885" cy="5104493"/>
          </a:xfrm>
          <a:custGeom>
            <a:avLst/>
            <a:gdLst/>
            <a:ahLst/>
            <a:cxnLst/>
            <a:rect l="l" t="t" r="r" b="b"/>
            <a:pathLst>
              <a:path w="3024885" h="5104493">
                <a:moveTo>
                  <a:pt x="0" y="0"/>
                </a:moveTo>
                <a:lnTo>
                  <a:pt x="3024885" y="0"/>
                </a:lnTo>
                <a:lnTo>
                  <a:pt x="3024885" y="5104493"/>
                </a:lnTo>
                <a:lnTo>
                  <a:pt x="0" y="5104493"/>
                </a:lnTo>
                <a:lnTo>
                  <a:pt x="0" y="0"/>
                </a:lnTo>
                <a:close/>
              </a:path>
            </a:pathLst>
          </a:custGeom>
          <a:blipFill>
            <a:blip r:embed="rId11"/>
            <a:stretch>
              <a:fillRect/>
            </a:stretch>
          </a:blipFill>
        </p:spPr>
      </p:sp>
      <p:sp>
        <p:nvSpPr>
          <p:cNvPr id="11" name="Freeform 11"/>
          <p:cNvSpPr/>
          <p:nvPr/>
        </p:nvSpPr>
        <p:spPr>
          <a:xfrm>
            <a:off x="11780462" y="5505062"/>
            <a:ext cx="3847848" cy="4065240"/>
          </a:xfrm>
          <a:custGeom>
            <a:avLst/>
            <a:gdLst/>
            <a:ahLst/>
            <a:cxnLst/>
            <a:rect l="l" t="t" r="r" b="b"/>
            <a:pathLst>
              <a:path w="3847848" h="4065240">
                <a:moveTo>
                  <a:pt x="0" y="0"/>
                </a:moveTo>
                <a:lnTo>
                  <a:pt x="3847848" y="0"/>
                </a:lnTo>
                <a:lnTo>
                  <a:pt x="3847848" y="4065240"/>
                </a:lnTo>
                <a:lnTo>
                  <a:pt x="0" y="4065240"/>
                </a:lnTo>
                <a:lnTo>
                  <a:pt x="0" y="0"/>
                </a:lnTo>
                <a:close/>
              </a:path>
            </a:pathLst>
          </a:custGeom>
          <a:blipFill>
            <a:blip r:embed="rId12"/>
            <a:stretch>
              <a:fillRect/>
            </a:stretch>
          </a:blipFill>
        </p:spPr>
      </p:sp>
      <p:sp>
        <p:nvSpPr>
          <p:cNvPr id="12" name="TextBox 12"/>
          <p:cNvSpPr txBox="1"/>
          <p:nvPr/>
        </p:nvSpPr>
        <p:spPr>
          <a:xfrm>
            <a:off x="16519189" y="9541727"/>
            <a:ext cx="749636" cy="207645"/>
          </a:xfrm>
          <a:prstGeom prst="rect">
            <a:avLst/>
          </a:prstGeom>
        </p:spPr>
        <p:txBody>
          <a:bodyPr lIns="0" tIns="0" rIns="0" bIns="0" rtlCol="0" anchor="t">
            <a:spAutoFit/>
          </a:bodyPr>
          <a:lstStyle/>
          <a:p>
            <a:pPr algn="r">
              <a:lnSpc>
                <a:spcPts val="1680"/>
              </a:lnSpc>
              <a:spcBef>
                <a:spcPct val="0"/>
              </a:spcBef>
            </a:pPr>
            <a:r>
              <a:rPr lang="en-US" sz="1200">
                <a:solidFill>
                  <a:srgbClr val="201E1E"/>
                </a:solidFill>
                <a:latin typeface="Poppins"/>
              </a:rPr>
              <a:t>Stranica</a:t>
            </a:r>
          </a:p>
        </p:txBody>
      </p:sp>
      <p:sp>
        <p:nvSpPr>
          <p:cNvPr id="13" name="TextBox 13"/>
          <p:cNvSpPr txBox="1"/>
          <p:nvPr/>
        </p:nvSpPr>
        <p:spPr>
          <a:xfrm>
            <a:off x="4129036" y="2829735"/>
            <a:ext cx="5003892" cy="349250"/>
          </a:xfrm>
          <a:prstGeom prst="rect">
            <a:avLst/>
          </a:prstGeom>
        </p:spPr>
        <p:txBody>
          <a:bodyPr lIns="0" tIns="0" rIns="0" bIns="0" rtlCol="0" anchor="t">
            <a:spAutoFit/>
          </a:bodyPr>
          <a:lstStyle/>
          <a:p>
            <a:pPr>
              <a:lnSpc>
                <a:spcPts val="2800"/>
              </a:lnSpc>
              <a:spcBef>
                <a:spcPct val="0"/>
              </a:spcBef>
            </a:pPr>
            <a:r>
              <a:rPr lang="en-US" sz="2000" dirty="0" err="1">
                <a:solidFill>
                  <a:srgbClr val="01AC4D"/>
                </a:solidFill>
                <a:latin typeface="Camber Medium" pitchFamily="2" charset="0"/>
              </a:rPr>
              <a:t>Mobilna</a:t>
            </a:r>
            <a:r>
              <a:rPr lang="en-US" sz="2000" dirty="0">
                <a:solidFill>
                  <a:srgbClr val="01AC4D"/>
                </a:solidFill>
                <a:latin typeface="Camber Medium" pitchFamily="2" charset="0"/>
              </a:rPr>
              <a:t> </a:t>
            </a:r>
            <a:r>
              <a:rPr lang="en-US" sz="2000" dirty="0" err="1">
                <a:solidFill>
                  <a:srgbClr val="01AC4D"/>
                </a:solidFill>
                <a:latin typeface="Camber Medium" pitchFamily="2" charset="0"/>
              </a:rPr>
              <a:t>verzija</a:t>
            </a:r>
            <a:endParaRPr lang="en-US" sz="2000" dirty="0">
              <a:solidFill>
                <a:srgbClr val="01AC4D"/>
              </a:solidFill>
              <a:latin typeface="Camber Medium" pitchFamily="2" charset="0"/>
            </a:endParaRPr>
          </a:p>
        </p:txBody>
      </p:sp>
      <p:sp>
        <p:nvSpPr>
          <p:cNvPr id="14" name="TextBox 14"/>
          <p:cNvSpPr txBox="1"/>
          <p:nvPr/>
        </p:nvSpPr>
        <p:spPr>
          <a:xfrm>
            <a:off x="11780462" y="2899731"/>
            <a:ext cx="5003892" cy="349250"/>
          </a:xfrm>
          <a:prstGeom prst="rect">
            <a:avLst/>
          </a:prstGeom>
        </p:spPr>
        <p:txBody>
          <a:bodyPr lIns="0" tIns="0" rIns="0" bIns="0" rtlCol="0" anchor="t">
            <a:spAutoFit/>
          </a:bodyPr>
          <a:lstStyle/>
          <a:p>
            <a:pPr>
              <a:lnSpc>
                <a:spcPts val="2800"/>
              </a:lnSpc>
              <a:spcBef>
                <a:spcPct val="0"/>
              </a:spcBef>
            </a:pPr>
            <a:r>
              <a:rPr lang="en-US" sz="2000">
                <a:solidFill>
                  <a:srgbClr val="01AC4D"/>
                </a:solidFill>
                <a:latin typeface="Camber Medium" pitchFamily="2" charset="0"/>
              </a:rPr>
              <a:t>Katalog usluga</a:t>
            </a:r>
          </a:p>
        </p:txBody>
      </p:sp>
      <p:sp>
        <p:nvSpPr>
          <p:cNvPr id="15" name="TextBox 15"/>
          <p:cNvSpPr txBox="1"/>
          <p:nvPr/>
        </p:nvSpPr>
        <p:spPr>
          <a:xfrm>
            <a:off x="4129036" y="3314554"/>
            <a:ext cx="6507538" cy="1054100"/>
          </a:xfrm>
          <a:prstGeom prst="rect">
            <a:avLst/>
          </a:prstGeom>
        </p:spPr>
        <p:txBody>
          <a:bodyPr lIns="0" tIns="0" rIns="0" bIns="0" rtlCol="0" anchor="t">
            <a:spAutoFit/>
          </a:bodyPr>
          <a:lstStyle/>
          <a:p>
            <a:pPr marL="431801" lvl="1" indent="-215900">
              <a:lnSpc>
                <a:spcPts val="2800"/>
              </a:lnSpc>
              <a:buFont typeface="Arial"/>
              <a:buChar char="•"/>
            </a:pPr>
            <a:r>
              <a:rPr lang="en-US" sz="2000">
                <a:solidFill>
                  <a:srgbClr val="201E1E"/>
                </a:solidFill>
                <a:latin typeface="Camber 3"/>
              </a:rPr>
              <a:t>Glavni izbornik u donjem dijelu sučelja</a:t>
            </a:r>
          </a:p>
          <a:p>
            <a:pPr marL="431801" lvl="1" indent="-215900">
              <a:lnSpc>
                <a:spcPts val="2800"/>
              </a:lnSpc>
              <a:buFont typeface="Arial"/>
              <a:buChar char="•"/>
            </a:pPr>
            <a:r>
              <a:rPr lang="en-US" sz="2000">
                <a:solidFill>
                  <a:srgbClr val="201E1E"/>
                </a:solidFill>
                <a:latin typeface="Camber 3"/>
              </a:rPr>
              <a:t>Optimiziran je dohvat podataka u .pdf</a:t>
            </a:r>
          </a:p>
          <a:p>
            <a:pPr marL="431801" lvl="1" indent="-215900">
              <a:lnSpc>
                <a:spcPts val="2800"/>
              </a:lnSpc>
              <a:buFont typeface="Arial"/>
              <a:buChar char="•"/>
            </a:pPr>
            <a:r>
              <a:rPr lang="en-US" sz="2000">
                <a:solidFill>
                  <a:srgbClr val="201E1E"/>
                </a:solidFill>
                <a:latin typeface="Camber 3"/>
              </a:rPr>
              <a:t>Izvoz u kalendar</a:t>
            </a:r>
          </a:p>
        </p:txBody>
      </p:sp>
      <p:sp>
        <p:nvSpPr>
          <p:cNvPr id="16" name="TextBox 16"/>
          <p:cNvSpPr txBox="1"/>
          <p:nvPr/>
        </p:nvSpPr>
        <p:spPr>
          <a:xfrm>
            <a:off x="11780462" y="3384550"/>
            <a:ext cx="6507538" cy="1758950"/>
          </a:xfrm>
          <a:prstGeom prst="rect">
            <a:avLst/>
          </a:prstGeom>
        </p:spPr>
        <p:txBody>
          <a:bodyPr lIns="0" tIns="0" rIns="0" bIns="0" rtlCol="0" anchor="t">
            <a:spAutoFit/>
          </a:bodyPr>
          <a:lstStyle/>
          <a:p>
            <a:pPr marL="431801" lvl="1" indent="-215900">
              <a:lnSpc>
                <a:spcPts val="2800"/>
              </a:lnSpc>
              <a:buFont typeface="Arial"/>
              <a:buChar char="•"/>
            </a:pPr>
            <a:r>
              <a:rPr lang="en-US" sz="2000">
                <a:solidFill>
                  <a:srgbClr val="201E1E"/>
                </a:solidFill>
                <a:latin typeface="Camber 3"/>
              </a:rPr>
              <a:t>Popis CARNET-ovih usluga</a:t>
            </a:r>
          </a:p>
          <a:p>
            <a:pPr marL="431801" lvl="1" indent="-215900">
              <a:lnSpc>
                <a:spcPts val="2800"/>
              </a:lnSpc>
              <a:buFont typeface="Arial"/>
              <a:buChar char="•"/>
            </a:pPr>
            <a:r>
              <a:rPr lang="en-US" sz="2000">
                <a:solidFill>
                  <a:srgbClr val="201E1E"/>
                </a:solidFill>
                <a:latin typeface="Camber 3"/>
              </a:rPr>
              <a:t>Kratki opis svake usluge</a:t>
            </a:r>
          </a:p>
          <a:p>
            <a:pPr marL="431801" lvl="1" indent="-215900">
              <a:lnSpc>
                <a:spcPts val="2800"/>
              </a:lnSpc>
              <a:buFont typeface="Arial"/>
              <a:buChar char="•"/>
            </a:pPr>
            <a:r>
              <a:rPr lang="en-US" sz="2000">
                <a:solidFill>
                  <a:srgbClr val="201E1E"/>
                </a:solidFill>
                <a:latin typeface="Camber 3"/>
              </a:rPr>
              <a:t>Poveznica na svaku uslugu</a:t>
            </a:r>
          </a:p>
          <a:p>
            <a:pPr marL="431801" lvl="1" indent="-215900">
              <a:lnSpc>
                <a:spcPts val="2800"/>
              </a:lnSpc>
              <a:buFont typeface="Arial"/>
              <a:buChar char="•"/>
            </a:pPr>
            <a:r>
              <a:rPr lang="en-US" sz="2000">
                <a:solidFill>
                  <a:srgbClr val="201E1E"/>
                </a:solidFill>
                <a:latin typeface="Camber 3"/>
              </a:rPr>
              <a:t>Katalog usluga dostupan u glavnom izborniku i kao zasebna cjelina u aplikaciji</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362952" y="9472201"/>
            <a:ext cx="394956" cy="394174"/>
            <a:chOff x="0" y="0"/>
            <a:chExt cx="526608" cy="525565"/>
          </a:xfrm>
        </p:grpSpPr>
        <p:sp>
          <p:nvSpPr>
            <p:cNvPr id="3" name="Freeform 3"/>
            <p:cNvSpPr/>
            <p:nvPr/>
          </p:nvSpPr>
          <p:spPr>
            <a:xfrm>
              <a:off x="521" y="0"/>
              <a:ext cx="525565" cy="525565"/>
            </a:xfrm>
            <a:custGeom>
              <a:avLst/>
              <a:gdLst/>
              <a:ahLst/>
              <a:cxnLst/>
              <a:rect l="l" t="t" r="r" b="b"/>
              <a:pathLst>
                <a:path w="525565" h="525565">
                  <a:moveTo>
                    <a:pt x="0" y="0"/>
                  </a:moveTo>
                  <a:lnTo>
                    <a:pt x="525565" y="0"/>
                  </a:lnTo>
                  <a:lnTo>
                    <a:pt x="525565" y="525565"/>
                  </a:lnTo>
                  <a:lnTo>
                    <a:pt x="0" y="52556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TextBox 4"/>
            <p:cNvSpPr txBox="1"/>
            <p:nvPr/>
          </p:nvSpPr>
          <p:spPr>
            <a:xfrm>
              <a:off x="0" y="116065"/>
              <a:ext cx="526608" cy="258808"/>
            </a:xfrm>
            <a:prstGeom prst="rect">
              <a:avLst/>
            </a:prstGeom>
          </p:spPr>
          <p:txBody>
            <a:bodyPr lIns="0" tIns="0" rIns="0" bIns="0" rtlCol="0" anchor="t">
              <a:spAutoFit/>
            </a:bodyPr>
            <a:lstStyle/>
            <a:p>
              <a:pPr algn="ctr">
                <a:lnSpc>
                  <a:spcPts val="1549"/>
                </a:lnSpc>
                <a:spcBef>
                  <a:spcPct val="0"/>
                </a:spcBef>
              </a:pPr>
              <a:r>
                <a:rPr lang="en-US" sz="1106" dirty="0">
                  <a:solidFill>
                    <a:srgbClr val="FFFFFF"/>
                  </a:solidFill>
                  <a:latin typeface="Poppins Bold"/>
                </a:rPr>
                <a:t>31</a:t>
              </a:r>
            </a:p>
          </p:txBody>
        </p:sp>
      </p:grpSp>
      <p:sp>
        <p:nvSpPr>
          <p:cNvPr id="5" name="Freeform 5"/>
          <p:cNvSpPr/>
          <p:nvPr/>
        </p:nvSpPr>
        <p:spPr>
          <a:xfrm>
            <a:off x="-5218666" y="3178985"/>
            <a:ext cx="9279410" cy="9279410"/>
          </a:xfrm>
          <a:custGeom>
            <a:avLst/>
            <a:gdLst/>
            <a:ahLst/>
            <a:cxnLst/>
            <a:rect l="l" t="t" r="r" b="b"/>
            <a:pathLst>
              <a:path w="9279410" h="9279410">
                <a:moveTo>
                  <a:pt x="0" y="0"/>
                </a:moveTo>
                <a:lnTo>
                  <a:pt x="9279411" y="0"/>
                </a:lnTo>
                <a:lnTo>
                  <a:pt x="9279411" y="9279410"/>
                </a:lnTo>
                <a:lnTo>
                  <a:pt x="0" y="927941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a:off x="4129036" y="2138383"/>
            <a:ext cx="1313031" cy="148014"/>
          </a:xfrm>
          <a:custGeom>
            <a:avLst/>
            <a:gdLst/>
            <a:ahLst/>
            <a:cxnLst/>
            <a:rect l="l" t="t" r="r" b="b"/>
            <a:pathLst>
              <a:path w="1313031" h="148014">
                <a:moveTo>
                  <a:pt x="0" y="0"/>
                </a:moveTo>
                <a:lnTo>
                  <a:pt x="1313031" y="0"/>
                </a:lnTo>
                <a:lnTo>
                  <a:pt x="1313031" y="148014"/>
                </a:lnTo>
                <a:lnTo>
                  <a:pt x="0" y="14801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Freeform 8"/>
          <p:cNvSpPr/>
          <p:nvPr/>
        </p:nvSpPr>
        <p:spPr>
          <a:xfrm rot="-5400000">
            <a:off x="12557879" y="854845"/>
            <a:ext cx="1012238" cy="1177020"/>
          </a:xfrm>
          <a:custGeom>
            <a:avLst/>
            <a:gdLst/>
            <a:ahLst/>
            <a:cxnLst/>
            <a:rect l="l" t="t" r="r" b="b"/>
            <a:pathLst>
              <a:path w="1012238" h="1177020">
                <a:moveTo>
                  <a:pt x="0" y="0"/>
                </a:moveTo>
                <a:lnTo>
                  <a:pt x="1012237" y="0"/>
                </a:lnTo>
                <a:lnTo>
                  <a:pt x="1012237" y="1177020"/>
                </a:lnTo>
                <a:lnTo>
                  <a:pt x="0" y="117702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9" name="Freeform 9"/>
          <p:cNvSpPr/>
          <p:nvPr/>
        </p:nvSpPr>
        <p:spPr>
          <a:xfrm>
            <a:off x="551486" y="529091"/>
            <a:ext cx="725473" cy="131276"/>
          </a:xfrm>
          <a:custGeom>
            <a:avLst/>
            <a:gdLst/>
            <a:ahLst/>
            <a:cxnLst/>
            <a:rect l="l" t="t" r="r" b="b"/>
            <a:pathLst>
              <a:path w="725473" h="131276">
                <a:moveTo>
                  <a:pt x="0" y="0"/>
                </a:moveTo>
                <a:lnTo>
                  <a:pt x="725473" y="0"/>
                </a:lnTo>
                <a:lnTo>
                  <a:pt x="725473" y="131276"/>
                </a:lnTo>
                <a:lnTo>
                  <a:pt x="0" y="131276"/>
                </a:lnTo>
                <a:lnTo>
                  <a:pt x="0" y="0"/>
                </a:lnTo>
                <a:close/>
              </a:path>
            </a:pathLst>
          </a:custGeom>
          <a:blipFill>
            <a:blip r:embed="rId10"/>
            <a:stretch>
              <a:fillRect/>
            </a:stretch>
          </a:blipFill>
        </p:spPr>
      </p:sp>
      <p:sp>
        <p:nvSpPr>
          <p:cNvPr id="10" name="Freeform 10"/>
          <p:cNvSpPr/>
          <p:nvPr/>
        </p:nvSpPr>
        <p:spPr>
          <a:xfrm>
            <a:off x="10820400" y="2829735"/>
            <a:ext cx="3962400" cy="6471410"/>
          </a:xfrm>
          <a:custGeom>
            <a:avLst/>
            <a:gdLst/>
            <a:ahLst/>
            <a:cxnLst/>
            <a:rect l="l" t="t" r="r" b="b"/>
            <a:pathLst>
              <a:path w="3814664" h="6230127">
                <a:moveTo>
                  <a:pt x="0" y="0"/>
                </a:moveTo>
                <a:lnTo>
                  <a:pt x="3814664" y="0"/>
                </a:lnTo>
                <a:lnTo>
                  <a:pt x="3814664" y="6230127"/>
                </a:lnTo>
                <a:lnTo>
                  <a:pt x="0" y="6230127"/>
                </a:lnTo>
                <a:lnTo>
                  <a:pt x="0" y="0"/>
                </a:lnTo>
                <a:close/>
              </a:path>
            </a:pathLst>
          </a:custGeom>
          <a:blipFill>
            <a:blip r:embed="rId11"/>
            <a:stretch>
              <a:fillRect/>
            </a:stretch>
          </a:blipFill>
        </p:spPr>
      </p:sp>
      <p:sp>
        <p:nvSpPr>
          <p:cNvPr id="11" name="TextBox 11"/>
          <p:cNvSpPr txBox="1"/>
          <p:nvPr/>
        </p:nvSpPr>
        <p:spPr>
          <a:xfrm>
            <a:off x="16519189" y="9541727"/>
            <a:ext cx="749636" cy="207645"/>
          </a:xfrm>
          <a:prstGeom prst="rect">
            <a:avLst/>
          </a:prstGeom>
        </p:spPr>
        <p:txBody>
          <a:bodyPr lIns="0" tIns="0" rIns="0" bIns="0" rtlCol="0" anchor="t">
            <a:spAutoFit/>
          </a:bodyPr>
          <a:lstStyle/>
          <a:p>
            <a:pPr algn="r">
              <a:lnSpc>
                <a:spcPts val="1680"/>
              </a:lnSpc>
              <a:spcBef>
                <a:spcPct val="0"/>
              </a:spcBef>
            </a:pPr>
            <a:r>
              <a:rPr lang="en-US" sz="1200">
                <a:solidFill>
                  <a:srgbClr val="201E1E"/>
                </a:solidFill>
                <a:latin typeface="Poppins"/>
              </a:rPr>
              <a:t>Stranica</a:t>
            </a:r>
          </a:p>
        </p:txBody>
      </p:sp>
      <p:sp>
        <p:nvSpPr>
          <p:cNvPr id="12" name="TextBox 12"/>
          <p:cNvSpPr txBox="1"/>
          <p:nvPr/>
        </p:nvSpPr>
        <p:spPr>
          <a:xfrm>
            <a:off x="4129036" y="2829735"/>
            <a:ext cx="5003892" cy="349250"/>
          </a:xfrm>
          <a:prstGeom prst="rect">
            <a:avLst/>
          </a:prstGeom>
        </p:spPr>
        <p:txBody>
          <a:bodyPr lIns="0" tIns="0" rIns="0" bIns="0" rtlCol="0" anchor="t">
            <a:spAutoFit/>
          </a:bodyPr>
          <a:lstStyle/>
          <a:p>
            <a:pPr>
              <a:lnSpc>
                <a:spcPts val="2800"/>
              </a:lnSpc>
              <a:spcBef>
                <a:spcPct val="0"/>
              </a:spcBef>
            </a:pPr>
            <a:r>
              <a:rPr lang="en-US" sz="2000" dirty="0" err="1">
                <a:solidFill>
                  <a:srgbClr val="01AC4D"/>
                </a:solidFill>
                <a:latin typeface="Camber Medium" pitchFamily="2" charset="0"/>
              </a:rPr>
              <a:t>Opravdavanje</a:t>
            </a:r>
            <a:r>
              <a:rPr lang="en-US" sz="2000" dirty="0">
                <a:solidFill>
                  <a:srgbClr val="01AC4D"/>
                </a:solidFill>
                <a:latin typeface="Camber Medium" pitchFamily="2" charset="0"/>
              </a:rPr>
              <a:t> </a:t>
            </a:r>
            <a:r>
              <a:rPr lang="en-US" sz="2000" dirty="0" err="1">
                <a:solidFill>
                  <a:srgbClr val="01AC4D"/>
                </a:solidFill>
                <a:latin typeface="Camber Medium" pitchFamily="2" charset="0"/>
              </a:rPr>
              <a:t>izostanaka</a:t>
            </a:r>
            <a:endParaRPr lang="en-US" sz="2000" dirty="0">
              <a:solidFill>
                <a:srgbClr val="01AC4D"/>
              </a:solidFill>
              <a:latin typeface="Camber Medium" pitchFamily="2" charset="0"/>
            </a:endParaRPr>
          </a:p>
        </p:txBody>
      </p:sp>
      <p:sp>
        <p:nvSpPr>
          <p:cNvPr id="13" name="TextBox 13"/>
          <p:cNvSpPr txBox="1"/>
          <p:nvPr/>
        </p:nvSpPr>
        <p:spPr>
          <a:xfrm>
            <a:off x="4090936" y="5095875"/>
            <a:ext cx="5003892" cy="349250"/>
          </a:xfrm>
          <a:prstGeom prst="rect">
            <a:avLst/>
          </a:prstGeom>
        </p:spPr>
        <p:txBody>
          <a:bodyPr lIns="0" tIns="0" rIns="0" bIns="0" rtlCol="0" anchor="t">
            <a:spAutoFit/>
          </a:bodyPr>
          <a:lstStyle/>
          <a:p>
            <a:pPr>
              <a:lnSpc>
                <a:spcPts val="2800"/>
              </a:lnSpc>
              <a:spcBef>
                <a:spcPct val="0"/>
              </a:spcBef>
            </a:pPr>
            <a:r>
              <a:rPr lang="en-US" sz="2000" dirty="0" err="1">
                <a:solidFill>
                  <a:srgbClr val="01AC4D"/>
                </a:solidFill>
                <a:latin typeface="Camber Medium" pitchFamily="2" charset="0"/>
              </a:rPr>
              <a:t>Prosjek</a:t>
            </a:r>
            <a:r>
              <a:rPr lang="en-US" sz="2000" dirty="0">
                <a:solidFill>
                  <a:srgbClr val="01AC4D"/>
                </a:solidFill>
                <a:latin typeface="Camber Medium" pitchFamily="2" charset="0"/>
              </a:rPr>
              <a:t> </a:t>
            </a:r>
            <a:r>
              <a:rPr lang="en-US" sz="2000" dirty="0" err="1">
                <a:solidFill>
                  <a:srgbClr val="01AC4D"/>
                </a:solidFill>
                <a:latin typeface="Camber Medium" pitchFamily="2" charset="0"/>
              </a:rPr>
              <a:t>ocjena</a:t>
            </a:r>
            <a:endParaRPr lang="en-US" sz="2000" dirty="0">
              <a:solidFill>
                <a:srgbClr val="01AC4D"/>
              </a:solidFill>
              <a:latin typeface="Camber Medium" pitchFamily="2" charset="0"/>
            </a:endParaRPr>
          </a:p>
        </p:txBody>
      </p:sp>
      <p:sp>
        <p:nvSpPr>
          <p:cNvPr id="14" name="TextBox 14"/>
          <p:cNvSpPr txBox="1"/>
          <p:nvPr/>
        </p:nvSpPr>
        <p:spPr>
          <a:xfrm>
            <a:off x="4129036" y="3314554"/>
            <a:ext cx="6507538" cy="1406525"/>
          </a:xfrm>
          <a:prstGeom prst="rect">
            <a:avLst/>
          </a:prstGeom>
        </p:spPr>
        <p:txBody>
          <a:bodyPr lIns="0" tIns="0" rIns="0" bIns="0" rtlCol="0" anchor="t">
            <a:spAutoFit/>
          </a:bodyPr>
          <a:lstStyle/>
          <a:p>
            <a:pPr marL="431801" lvl="1" indent="-215900">
              <a:lnSpc>
                <a:spcPts val="2800"/>
              </a:lnSpc>
              <a:buFont typeface="Arial"/>
              <a:buChar char="•"/>
            </a:pPr>
            <a:r>
              <a:rPr lang="en-US" sz="2000">
                <a:solidFill>
                  <a:srgbClr val="201E1E"/>
                </a:solidFill>
                <a:latin typeface="Camber 3"/>
              </a:rPr>
              <a:t>e-Dnevnik za roditelje</a:t>
            </a:r>
          </a:p>
          <a:p>
            <a:pPr marL="431801" lvl="1" indent="-215900">
              <a:lnSpc>
                <a:spcPts val="2800"/>
              </a:lnSpc>
              <a:buFont typeface="Arial"/>
              <a:buChar char="•"/>
            </a:pPr>
            <a:r>
              <a:rPr lang="en-US" sz="2000">
                <a:solidFill>
                  <a:srgbClr val="201E1E"/>
                </a:solidFill>
                <a:latin typeface="Camber 3"/>
              </a:rPr>
              <a:t>Vjerodajnica e-Građani</a:t>
            </a:r>
          </a:p>
          <a:p>
            <a:pPr marL="431801" lvl="1" indent="-215900">
              <a:lnSpc>
                <a:spcPts val="2800"/>
              </a:lnSpc>
              <a:buFont typeface="Arial"/>
              <a:buChar char="•"/>
            </a:pPr>
            <a:r>
              <a:rPr lang="en-US" sz="2000">
                <a:solidFill>
                  <a:srgbClr val="201E1E"/>
                </a:solidFill>
                <a:latin typeface="Camber 3"/>
              </a:rPr>
              <a:t>Razrednik odobrava/odbija uz napomenu</a:t>
            </a:r>
          </a:p>
          <a:p>
            <a:pPr marL="431801" lvl="1" indent="-215900">
              <a:lnSpc>
                <a:spcPts val="2800"/>
              </a:lnSpc>
              <a:buFont typeface="Arial"/>
              <a:buChar char="•"/>
            </a:pPr>
            <a:r>
              <a:rPr lang="en-US" sz="2000">
                <a:solidFill>
                  <a:srgbClr val="201E1E"/>
                </a:solidFill>
                <a:latin typeface="Camber 3"/>
              </a:rPr>
              <a:t>Napomena vidljiva roditeljima</a:t>
            </a:r>
          </a:p>
        </p:txBody>
      </p:sp>
      <p:sp>
        <p:nvSpPr>
          <p:cNvPr id="15" name="TextBox 15"/>
          <p:cNvSpPr txBox="1"/>
          <p:nvPr/>
        </p:nvSpPr>
        <p:spPr>
          <a:xfrm>
            <a:off x="4090936" y="5580694"/>
            <a:ext cx="5281664" cy="2135713"/>
          </a:xfrm>
          <a:prstGeom prst="rect">
            <a:avLst/>
          </a:prstGeom>
        </p:spPr>
        <p:txBody>
          <a:bodyPr wrap="square" lIns="0" tIns="0" rIns="0" bIns="0" rtlCol="0" anchor="t">
            <a:spAutoFit/>
          </a:bodyPr>
          <a:lstStyle/>
          <a:p>
            <a:pPr marL="431801" lvl="1" indent="-215900">
              <a:lnSpc>
                <a:spcPts val="2800"/>
              </a:lnSpc>
              <a:buFont typeface="Arial"/>
              <a:buChar char="•"/>
            </a:pPr>
            <a:r>
              <a:rPr lang="en-US" sz="2000" dirty="0" err="1">
                <a:solidFill>
                  <a:srgbClr val="201E1E"/>
                </a:solidFill>
                <a:latin typeface="Camber 3"/>
              </a:rPr>
              <a:t>Prikaz</a:t>
            </a:r>
            <a:r>
              <a:rPr lang="en-US" sz="2000" dirty="0">
                <a:solidFill>
                  <a:srgbClr val="201E1E"/>
                </a:solidFill>
                <a:latin typeface="Camber 3"/>
              </a:rPr>
              <a:t> </a:t>
            </a:r>
            <a:r>
              <a:rPr lang="en-US" sz="2000" dirty="0" err="1">
                <a:solidFill>
                  <a:srgbClr val="201E1E"/>
                </a:solidFill>
                <a:latin typeface="Camber 3"/>
              </a:rPr>
              <a:t>prosjeka</a:t>
            </a:r>
            <a:r>
              <a:rPr lang="en-US" sz="2000" dirty="0">
                <a:solidFill>
                  <a:srgbClr val="201E1E"/>
                </a:solidFill>
                <a:latin typeface="Camber 3"/>
              </a:rPr>
              <a:t> </a:t>
            </a:r>
            <a:r>
              <a:rPr lang="en-US" sz="2000" dirty="0" err="1">
                <a:solidFill>
                  <a:srgbClr val="201E1E"/>
                </a:solidFill>
                <a:latin typeface="Camber 3"/>
              </a:rPr>
              <a:t>ocjena</a:t>
            </a:r>
            <a:r>
              <a:rPr lang="en-US" sz="2000" dirty="0">
                <a:solidFill>
                  <a:srgbClr val="201E1E"/>
                </a:solidFill>
                <a:latin typeface="Camber 3"/>
              </a:rPr>
              <a:t> za </a:t>
            </a:r>
            <a:r>
              <a:rPr lang="en-US" sz="2000" dirty="0" err="1">
                <a:solidFill>
                  <a:srgbClr val="201E1E"/>
                </a:solidFill>
                <a:latin typeface="Camber 3"/>
              </a:rPr>
              <a:t>nastavne</a:t>
            </a:r>
            <a:r>
              <a:rPr lang="en-US" sz="2000" dirty="0">
                <a:solidFill>
                  <a:srgbClr val="201E1E"/>
                </a:solidFill>
                <a:latin typeface="Camber 3"/>
              </a:rPr>
              <a:t> </a:t>
            </a:r>
            <a:r>
              <a:rPr lang="en-US" sz="2000" dirty="0" err="1">
                <a:solidFill>
                  <a:srgbClr val="201E1E"/>
                </a:solidFill>
                <a:latin typeface="Camber 3"/>
              </a:rPr>
              <a:t>predmete</a:t>
            </a:r>
            <a:r>
              <a:rPr lang="en-US" sz="2000" dirty="0">
                <a:solidFill>
                  <a:srgbClr val="201E1E"/>
                </a:solidFill>
                <a:latin typeface="Camber 3"/>
              </a:rPr>
              <a:t> u e-</a:t>
            </a:r>
            <a:r>
              <a:rPr lang="en-US" sz="2000" dirty="0" err="1">
                <a:solidFill>
                  <a:srgbClr val="201E1E"/>
                </a:solidFill>
                <a:latin typeface="Camber 3"/>
              </a:rPr>
              <a:t>Dnevniku</a:t>
            </a:r>
            <a:r>
              <a:rPr lang="en-US" sz="2000" dirty="0">
                <a:solidFill>
                  <a:srgbClr val="201E1E"/>
                </a:solidFill>
                <a:latin typeface="Camber 3"/>
              </a:rPr>
              <a:t> za </a:t>
            </a:r>
            <a:r>
              <a:rPr lang="en-US" sz="2000" dirty="0" err="1">
                <a:solidFill>
                  <a:srgbClr val="201E1E"/>
                </a:solidFill>
                <a:latin typeface="Camber 3"/>
              </a:rPr>
              <a:t>nastavnike</a:t>
            </a:r>
            <a:r>
              <a:rPr lang="en-US" sz="2000" dirty="0">
                <a:solidFill>
                  <a:srgbClr val="201E1E"/>
                </a:solidFill>
                <a:latin typeface="Camber 3"/>
              </a:rPr>
              <a:t> </a:t>
            </a:r>
            <a:r>
              <a:rPr lang="en-US" sz="2000" dirty="0" err="1">
                <a:solidFill>
                  <a:srgbClr val="201E1E"/>
                </a:solidFill>
                <a:latin typeface="Camber 3"/>
              </a:rPr>
              <a:t>i</a:t>
            </a:r>
            <a:r>
              <a:rPr lang="en-US" sz="2000" dirty="0">
                <a:solidFill>
                  <a:srgbClr val="201E1E"/>
                </a:solidFill>
                <a:latin typeface="Camber 3"/>
              </a:rPr>
              <a:t> u e-</a:t>
            </a:r>
            <a:r>
              <a:rPr lang="en-US" sz="2000" dirty="0" err="1">
                <a:solidFill>
                  <a:srgbClr val="201E1E"/>
                </a:solidFill>
                <a:latin typeface="Camber 3"/>
              </a:rPr>
              <a:t>Dnevniku</a:t>
            </a:r>
            <a:r>
              <a:rPr lang="en-US" sz="2000" dirty="0">
                <a:solidFill>
                  <a:srgbClr val="201E1E"/>
                </a:solidFill>
                <a:latin typeface="Camber 3"/>
              </a:rPr>
              <a:t> za </a:t>
            </a:r>
            <a:r>
              <a:rPr lang="en-US" sz="2000" dirty="0" err="1">
                <a:solidFill>
                  <a:srgbClr val="201E1E"/>
                </a:solidFill>
                <a:latin typeface="Camber 3"/>
              </a:rPr>
              <a:t>učenike</a:t>
            </a:r>
            <a:r>
              <a:rPr lang="en-US" sz="2000" dirty="0">
                <a:solidFill>
                  <a:srgbClr val="201E1E"/>
                </a:solidFill>
                <a:latin typeface="Camber 3"/>
              </a:rPr>
              <a:t> </a:t>
            </a:r>
            <a:r>
              <a:rPr lang="en-US" sz="2000" dirty="0" err="1">
                <a:solidFill>
                  <a:srgbClr val="201E1E"/>
                </a:solidFill>
                <a:latin typeface="Camber 3"/>
              </a:rPr>
              <a:t>i</a:t>
            </a:r>
            <a:r>
              <a:rPr lang="en-US" sz="2000" dirty="0">
                <a:solidFill>
                  <a:srgbClr val="201E1E"/>
                </a:solidFill>
                <a:latin typeface="Camber 3"/>
              </a:rPr>
              <a:t> </a:t>
            </a:r>
            <a:r>
              <a:rPr lang="en-US" sz="2000" dirty="0" err="1">
                <a:solidFill>
                  <a:srgbClr val="201E1E"/>
                </a:solidFill>
                <a:latin typeface="Camber 3"/>
              </a:rPr>
              <a:t>roditelje</a:t>
            </a:r>
            <a:endParaRPr lang="en-US" sz="2000" dirty="0">
              <a:solidFill>
                <a:srgbClr val="201E1E"/>
              </a:solidFill>
              <a:latin typeface="Camber 3"/>
            </a:endParaRPr>
          </a:p>
          <a:p>
            <a:pPr marL="431801" lvl="1" indent="-215900">
              <a:lnSpc>
                <a:spcPts val="2800"/>
              </a:lnSpc>
              <a:buFont typeface="Arial"/>
              <a:buChar char="•"/>
            </a:pPr>
            <a:r>
              <a:rPr lang="en-US" sz="2000" dirty="0" err="1">
                <a:solidFill>
                  <a:srgbClr val="201E1E"/>
                </a:solidFill>
                <a:latin typeface="Camber 3"/>
              </a:rPr>
              <a:t>Uz</a:t>
            </a:r>
            <a:r>
              <a:rPr lang="en-US" sz="2000" dirty="0">
                <a:solidFill>
                  <a:srgbClr val="201E1E"/>
                </a:solidFill>
                <a:latin typeface="Camber 3"/>
              </a:rPr>
              <a:t> </a:t>
            </a:r>
            <a:r>
              <a:rPr lang="en-US" sz="2000" dirty="0" err="1">
                <a:solidFill>
                  <a:srgbClr val="201E1E"/>
                </a:solidFill>
                <a:latin typeface="Camber 3"/>
              </a:rPr>
              <a:t>prosjek</a:t>
            </a:r>
            <a:r>
              <a:rPr lang="en-US" sz="2000" dirty="0">
                <a:solidFill>
                  <a:srgbClr val="201E1E"/>
                </a:solidFill>
                <a:latin typeface="Camber 3"/>
              </a:rPr>
              <a:t> </a:t>
            </a:r>
            <a:r>
              <a:rPr lang="en-US" sz="2000" dirty="0" err="1">
                <a:solidFill>
                  <a:srgbClr val="201E1E"/>
                </a:solidFill>
                <a:latin typeface="Camber 3"/>
              </a:rPr>
              <a:t>navedena</a:t>
            </a:r>
            <a:r>
              <a:rPr lang="en-US" sz="2000" dirty="0">
                <a:solidFill>
                  <a:srgbClr val="201E1E"/>
                </a:solidFill>
                <a:latin typeface="Camber 3"/>
              </a:rPr>
              <a:t> </a:t>
            </a:r>
            <a:r>
              <a:rPr lang="en-US" sz="2000" dirty="0" err="1">
                <a:solidFill>
                  <a:srgbClr val="201E1E"/>
                </a:solidFill>
                <a:latin typeface="Camber 3"/>
              </a:rPr>
              <a:t>poruka</a:t>
            </a:r>
            <a:r>
              <a:rPr lang="en-US" sz="2000" dirty="0">
                <a:solidFill>
                  <a:srgbClr val="201E1E"/>
                </a:solidFill>
                <a:latin typeface="Camber 3"/>
              </a:rPr>
              <a:t> da je </a:t>
            </a:r>
            <a:r>
              <a:rPr lang="en-US" sz="2000" dirty="0" err="1">
                <a:solidFill>
                  <a:srgbClr val="201E1E"/>
                </a:solidFill>
                <a:latin typeface="Camber 3"/>
              </a:rPr>
              <a:t>informativnog</a:t>
            </a:r>
            <a:r>
              <a:rPr lang="en-US" sz="2000" dirty="0">
                <a:solidFill>
                  <a:srgbClr val="201E1E"/>
                </a:solidFill>
                <a:latin typeface="Camber 3"/>
              </a:rPr>
              <a:t> </a:t>
            </a:r>
            <a:r>
              <a:rPr lang="en-US" sz="2000" dirty="0" err="1">
                <a:solidFill>
                  <a:srgbClr val="201E1E"/>
                </a:solidFill>
                <a:latin typeface="Camber 3"/>
              </a:rPr>
              <a:t>karaktera</a:t>
            </a:r>
            <a:r>
              <a:rPr lang="en-US" sz="2000" dirty="0">
                <a:solidFill>
                  <a:srgbClr val="201E1E"/>
                </a:solidFill>
                <a:latin typeface="Camber 3"/>
              </a:rPr>
              <a:t> </a:t>
            </a:r>
            <a:r>
              <a:rPr lang="en-US" sz="2000" dirty="0" err="1">
                <a:solidFill>
                  <a:srgbClr val="201E1E"/>
                </a:solidFill>
                <a:latin typeface="Camber 3"/>
              </a:rPr>
              <a:t>i</a:t>
            </a:r>
            <a:r>
              <a:rPr lang="en-US" sz="2000" dirty="0">
                <a:solidFill>
                  <a:srgbClr val="201E1E"/>
                </a:solidFill>
                <a:latin typeface="Camber 3"/>
              </a:rPr>
              <a:t> da </a:t>
            </a:r>
            <a:r>
              <a:rPr lang="en-US" sz="2000" dirty="0" err="1">
                <a:solidFill>
                  <a:srgbClr val="201E1E"/>
                </a:solidFill>
                <a:latin typeface="Camber 3"/>
              </a:rPr>
              <a:t>zaključna</a:t>
            </a:r>
            <a:r>
              <a:rPr lang="en-US" sz="2000" dirty="0">
                <a:solidFill>
                  <a:srgbClr val="201E1E"/>
                </a:solidFill>
                <a:latin typeface="Camber 3"/>
              </a:rPr>
              <a:t> </a:t>
            </a:r>
            <a:r>
              <a:rPr lang="en-US" sz="2000" dirty="0" err="1">
                <a:solidFill>
                  <a:srgbClr val="201E1E"/>
                </a:solidFill>
                <a:latin typeface="Camber 3"/>
              </a:rPr>
              <a:t>ocjena</a:t>
            </a:r>
            <a:r>
              <a:rPr lang="en-US" sz="2000" dirty="0">
                <a:solidFill>
                  <a:srgbClr val="201E1E"/>
                </a:solidFill>
                <a:latin typeface="Camber 3"/>
              </a:rPr>
              <a:t> ne mora </a:t>
            </a:r>
            <a:r>
              <a:rPr lang="en-US" sz="2000" dirty="0" err="1">
                <a:solidFill>
                  <a:srgbClr val="201E1E"/>
                </a:solidFill>
                <a:latin typeface="Camber 3"/>
              </a:rPr>
              <a:t>proizlaziti</a:t>
            </a:r>
            <a:r>
              <a:rPr lang="en-US" sz="2000" dirty="0">
                <a:solidFill>
                  <a:srgbClr val="201E1E"/>
                </a:solidFill>
                <a:latin typeface="Camber 3"/>
              </a:rPr>
              <a:t> </a:t>
            </a:r>
            <a:r>
              <a:rPr lang="en-US" sz="2000" dirty="0" err="1">
                <a:solidFill>
                  <a:srgbClr val="201E1E"/>
                </a:solidFill>
                <a:latin typeface="Camber 3"/>
              </a:rPr>
              <a:t>iz</a:t>
            </a:r>
            <a:r>
              <a:rPr lang="en-US" sz="2000" dirty="0">
                <a:solidFill>
                  <a:srgbClr val="201E1E"/>
                </a:solidFill>
                <a:latin typeface="Camber 3"/>
              </a:rPr>
              <a:t> </a:t>
            </a:r>
            <a:r>
              <a:rPr lang="en-US" sz="2000" dirty="0" err="1">
                <a:solidFill>
                  <a:srgbClr val="201E1E"/>
                </a:solidFill>
                <a:latin typeface="Camber 3"/>
              </a:rPr>
              <a:t>prosjeka</a:t>
            </a:r>
            <a:endParaRPr lang="en-US" sz="2000" dirty="0">
              <a:solidFill>
                <a:srgbClr val="201E1E"/>
              </a:solidFill>
              <a:latin typeface="Camber 3"/>
            </a:endParaRPr>
          </a:p>
        </p:txBody>
      </p:sp>
      <p:sp>
        <p:nvSpPr>
          <p:cNvPr id="16" name="TextBox 7">
            <a:extLst>
              <a:ext uri="{FF2B5EF4-FFF2-40B4-BE49-F238E27FC236}">
                <a16:creationId xmlns:a16="http://schemas.microsoft.com/office/drawing/2014/main" id="{60F805CF-E482-A04A-4148-372776F31947}"/>
              </a:ext>
            </a:extLst>
          </p:cNvPr>
          <p:cNvSpPr txBox="1"/>
          <p:nvPr/>
        </p:nvSpPr>
        <p:spPr>
          <a:xfrm>
            <a:off x="4319536" y="1028700"/>
            <a:ext cx="7796264" cy="809004"/>
          </a:xfrm>
          <a:prstGeom prst="rect">
            <a:avLst/>
          </a:prstGeom>
        </p:spPr>
        <p:txBody>
          <a:bodyPr wrap="square" lIns="0" tIns="0" rIns="0" bIns="0" rtlCol="0" anchor="t">
            <a:spAutoFit/>
          </a:bodyPr>
          <a:lstStyle/>
          <a:p>
            <a:pPr>
              <a:lnSpc>
                <a:spcPts val="6820"/>
              </a:lnSpc>
            </a:pPr>
            <a:r>
              <a:rPr lang="en-US" sz="5500" b="1" dirty="0">
                <a:solidFill>
                  <a:srgbClr val="201E1E"/>
                </a:solidFill>
                <a:latin typeface="Camber SemiBold" pitchFamily="2" charset="0"/>
              </a:rPr>
              <a:t>Novosti u e-</a:t>
            </a:r>
            <a:r>
              <a:rPr lang="en-US" sz="5500" b="1" dirty="0" err="1">
                <a:solidFill>
                  <a:srgbClr val="201E1E"/>
                </a:solidFill>
                <a:latin typeface="Camber SemiBold" pitchFamily="2" charset="0"/>
              </a:rPr>
              <a:t>Dnevniku</a:t>
            </a:r>
            <a:endParaRPr lang="en-US" sz="5500" b="1" dirty="0">
              <a:solidFill>
                <a:srgbClr val="201E1E"/>
              </a:solidFill>
              <a:latin typeface="Camber SemiBold" pitchFamily="2"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362952" y="9472201"/>
            <a:ext cx="394956" cy="394174"/>
            <a:chOff x="0" y="0"/>
            <a:chExt cx="526608" cy="525565"/>
          </a:xfrm>
        </p:grpSpPr>
        <p:sp>
          <p:nvSpPr>
            <p:cNvPr id="3" name="Freeform 3"/>
            <p:cNvSpPr/>
            <p:nvPr/>
          </p:nvSpPr>
          <p:spPr>
            <a:xfrm>
              <a:off x="521" y="0"/>
              <a:ext cx="525565" cy="525565"/>
            </a:xfrm>
            <a:custGeom>
              <a:avLst/>
              <a:gdLst/>
              <a:ahLst/>
              <a:cxnLst/>
              <a:rect l="l" t="t" r="r" b="b"/>
              <a:pathLst>
                <a:path w="525565" h="525565">
                  <a:moveTo>
                    <a:pt x="0" y="0"/>
                  </a:moveTo>
                  <a:lnTo>
                    <a:pt x="525565" y="0"/>
                  </a:lnTo>
                  <a:lnTo>
                    <a:pt x="525565" y="525565"/>
                  </a:lnTo>
                  <a:lnTo>
                    <a:pt x="0" y="52556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TextBox 4"/>
            <p:cNvSpPr txBox="1"/>
            <p:nvPr/>
          </p:nvSpPr>
          <p:spPr>
            <a:xfrm>
              <a:off x="0" y="116065"/>
              <a:ext cx="526608" cy="258808"/>
            </a:xfrm>
            <a:prstGeom prst="rect">
              <a:avLst/>
            </a:prstGeom>
          </p:spPr>
          <p:txBody>
            <a:bodyPr lIns="0" tIns="0" rIns="0" bIns="0" rtlCol="0" anchor="t">
              <a:spAutoFit/>
            </a:bodyPr>
            <a:lstStyle/>
            <a:p>
              <a:pPr algn="ctr">
                <a:lnSpc>
                  <a:spcPts val="1549"/>
                </a:lnSpc>
                <a:spcBef>
                  <a:spcPct val="0"/>
                </a:spcBef>
              </a:pPr>
              <a:r>
                <a:rPr lang="en-US" sz="1106" dirty="0">
                  <a:solidFill>
                    <a:srgbClr val="FFFFFF"/>
                  </a:solidFill>
                  <a:latin typeface="Poppins Bold"/>
                </a:rPr>
                <a:t>32</a:t>
              </a:r>
            </a:p>
          </p:txBody>
        </p:sp>
      </p:grpSp>
      <p:sp>
        <p:nvSpPr>
          <p:cNvPr id="5" name="Freeform 5"/>
          <p:cNvSpPr/>
          <p:nvPr/>
        </p:nvSpPr>
        <p:spPr>
          <a:xfrm>
            <a:off x="-7555825" y="290892"/>
            <a:ext cx="9279410" cy="9279410"/>
          </a:xfrm>
          <a:custGeom>
            <a:avLst/>
            <a:gdLst/>
            <a:ahLst/>
            <a:cxnLst/>
            <a:rect l="l" t="t" r="r" b="b"/>
            <a:pathLst>
              <a:path w="9279410" h="9279410">
                <a:moveTo>
                  <a:pt x="0" y="0"/>
                </a:moveTo>
                <a:lnTo>
                  <a:pt x="9279411" y="0"/>
                </a:lnTo>
                <a:lnTo>
                  <a:pt x="9279411" y="9279410"/>
                </a:lnTo>
                <a:lnTo>
                  <a:pt x="0" y="927941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a:off x="2409591" y="2138383"/>
            <a:ext cx="1313031" cy="148014"/>
          </a:xfrm>
          <a:custGeom>
            <a:avLst/>
            <a:gdLst/>
            <a:ahLst/>
            <a:cxnLst/>
            <a:rect l="l" t="t" r="r" b="b"/>
            <a:pathLst>
              <a:path w="1313031" h="148014">
                <a:moveTo>
                  <a:pt x="0" y="0"/>
                </a:moveTo>
                <a:lnTo>
                  <a:pt x="1313031" y="0"/>
                </a:lnTo>
                <a:lnTo>
                  <a:pt x="1313031" y="148014"/>
                </a:lnTo>
                <a:lnTo>
                  <a:pt x="0" y="14801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TextBox 7"/>
          <p:cNvSpPr txBox="1"/>
          <p:nvPr/>
        </p:nvSpPr>
        <p:spPr>
          <a:xfrm>
            <a:off x="2371491" y="1009650"/>
            <a:ext cx="7366986" cy="809004"/>
          </a:xfrm>
          <a:prstGeom prst="rect">
            <a:avLst/>
          </a:prstGeom>
        </p:spPr>
        <p:txBody>
          <a:bodyPr wrap="square" lIns="0" tIns="0" rIns="0" bIns="0" rtlCol="0" anchor="t">
            <a:spAutoFit/>
          </a:bodyPr>
          <a:lstStyle/>
          <a:p>
            <a:pPr>
              <a:lnSpc>
                <a:spcPts val="6820"/>
              </a:lnSpc>
            </a:pPr>
            <a:r>
              <a:rPr lang="en-US" sz="5500" b="1" dirty="0">
                <a:solidFill>
                  <a:srgbClr val="201E1E"/>
                </a:solidFill>
                <a:latin typeface="Camber SemiBold" pitchFamily="2" charset="0"/>
              </a:rPr>
              <a:t>Novosti u e-</a:t>
            </a:r>
            <a:r>
              <a:rPr lang="en-US" sz="5500" b="1" dirty="0" err="1">
                <a:solidFill>
                  <a:srgbClr val="201E1E"/>
                </a:solidFill>
                <a:latin typeface="Camber SemiBold" pitchFamily="2" charset="0"/>
              </a:rPr>
              <a:t>Dnevniku</a:t>
            </a:r>
            <a:endParaRPr lang="en-US" sz="5500" b="1" dirty="0">
              <a:solidFill>
                <a:srgbClr val="201E1E"/>
              </a:solidFill>
              <a:latin typeface="Camber SemiBold" pitchFamily="2" charset="0"/>
            </a:endParaRPr>
          </a:p>
        </p:txBody>
      </p:sp>
      <p:sp>
        <p:nvSpPr>
          <p:cNvPr id="8" name="Freeform 8"/>
          <p:cNvSpPr/>
          <p:nvPr/>
        </p:nvSpPr>
        <p:spPr>
          <a:xfrm rot="-5400000">
            <a:off x="9232358" y="830213"/>
            <a:ext cx="1012238" cy="1177020"/>
          </a:xfrm>
          <a:custGeom>
            <a:avLst/>
            <a:gdLst/>
            <a:ahLst/>
            <a:cxnLst/>
            <a:rect l="l" t="t" r="r" b="b"/>
            <a:pathLst>
              <a:path w="1012238" h="1177020">
                <a:moveTo>
                  <a:pt x="0" y="0"/>
                </a:moveTo>
                <a:lnTo>
                  <a:pt x="1012238" y="0"/>
                </a:lnTo>
                <a:lnTo>
                  <a:pt x="1012238" y="1177021"/>
                </a:lnTo>
                <a:lnTo>
                  <a:pt x="0" y="117702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9" name="Freeform 9"/>
          <p:cNvSpPr/>
          <p:nvPr/>
        </p:nvSpPr>
        <p:spPr>
          <a:xfrm>
            <a:off x="551486" y="529091"/>
            <a:ext cx="725473" cy="131276"/>
          </a:xfrm>
          <a:custGeom>
            <a:avLst/>
            <a:gdLst/>
            <a:ahLst/>
            <a:cxnLst/>
            <a:rect l="l" t="t" r="r" b="b"/>
            <a:pathLst>
              <a:path w="725473" h="131276">
                <a:moveTo>
                  <a:pt x="0" y="0"/>
                </a:moveTo>
                <a:lnTo>
                  <a:pt x="725473" y="0"/>
                </a:lnTo>
                <a:lnTo>
                  <a:pt x="725473" y="131276"/>
                </a:lnTo>
                <a:lnTo>
                  <a:pt x="0" y="131276"/>
                </a:lnTo>
                <a:lnTo>
                  <a:pt x="0" y="0"/>
                </a:lnTo>
                <a:close/>
              </a:path>
            </a:pathLst>
          </a:custGeom>
          <a:blipFill>
            <a:blip r:embed="rId10"/>
            <a:stretch>
              <a:fillRect/>
            </a:stretch>
          </a:blipFill>
        </p:spPr>
      </p:sp>
      <p:sp>
        <p:nvSpPr>
          <p:cNvPr id="10" name="Freeform 10"/>
          <p:cNvSpPr/>
          <p:nvPr/>
        </p:nvSpPr>
        <p:spPr>
          <a:xfrm>
            <a:off x="5428501" y="2953357"/>
            <a:ext cx="3300971" cy="5372168"/>
          </a:xfrm>
          <a:custGeom>
            <a:avLst/>
            <a:gdLst/>
            <a:ahLst/>
            <a:cxnLst/>
            <a:rect l="l" t="t" r="r" b="b"/>
            <a:pathLst>
              <a:path w="3300971" h="5372168">
                <a:moveTo>
                  <a:pt x="0" y="0"/>
                </a:moveTo>
                <a:lnTo>
                  <a:pt x="3300970" y="0"/>
                </a:lnTo>
                <a:lnTo>
                  <a:pt x="3300970" y="5372167"/>
                </a:lnTo>
                <a:lnTo>
                  <a:pt x="0" y="5372167"/>
                </a:lnTo>
                <a:lnTo>
                  <a:pt x="0" y="0"/>
                </a:lnTo>
                <a:close/>
              </a:path>
            </a:pathLst>
          </a:custGeom>
          <a:blipFill>
            <a:blip r:embed="rId11"/>
            <a:stretch>
              <a:fillRect/>
            </a:stretch>
          </a:blipFill>
        </p:spPr>
      </p:sp>
      <p:sp>
        <p:nvSpPr>
          <p:cNvPr id="11" name="Freeform 11"/>
          <p:cNvSpPr/>
          <p:nvPr/>
        </p:nvSpPr>
        <p:spPr>
          <a:xfrm>
            <a:off x="14023146" y="2953357"/>
            <a:ext cx="3339806" cy="5372168"/>
          </a:xfrm>
          <a:custGeom>
            <a:avLst/>
            <a:gdLst/>
            <a:ahLst/>
            <a:cxnLst/>
            <a:rect l="l" t="t" r="r" b="b"/>
            <a:pathLst>
              <a:path w="3339806" h="5372168">
                <a:moveTo>
                  <a:pt x="0" y="0"/>
                </a:moveTo>
                <a:lnTo>
                  <a:pt x="3339806" y="0"/>
                </a:lnTo>
                <a:lnTo>
                  <a:pt x="3339806" y="5372167"/>
                </a:lnTo>
                <a:lnTo>
                  <a:pt x="0" y="5372167"/>
                </a:lnTo>
                <a:lnTo>
                  <a:pt x="0" y="0"/>
                </a:lnTo>
                <a:close/>
              </a:path>
            </a:pathLst>
          </a:custGeom>
          <a:blipFill>
            <a:blip r:embed="rId12"/>
            <a:stretch>
              <a:fillRect/>
            </a:stretch>
          </a:blipFill>
        </p:spPr>
      </p:sp>
      <p:sp>
        <p:nvSpPr>
          <p:cNvPr id="12" name="TextBox 12"/>
          <p:cNvSpPr txBox="1"/>
          <p:nvPr/>
        </p:nvSpPr>
        <p:spPr>
          <a:xfrm>
            <a:off x="16519189" y="9541727"/>
            <a:ext cx="749636" cy="207645"/>
          </a:xfrm>
          <a:prstGeom prst="rect">
            <a:avLst/>
          </a:prstGeom>
        </p:spPr>
        <p:txBody>
          <a:bodyPr lIns="0" tIns="0" rIns="0" bIns="0" rtlCol="0" anchor="t">
            <a:spAutoFit/>
          </a:bodyPr>
          <a:lstStyle/>
          <a:p>
            <a:pPr algn="r">
              <a:lnSpc>
                <a:spcPts val="1680"/>
              </a:lnSpc>
              <a:spcBef>
                <a:spcPct val="0"/>
              </a:spcBef>
            </a:pPr>
            <a:r>
              <a:rPr lang="en-US" sz="1200">
                <a:solidFill>
                  <a:srgbClr val="201E1E"/>
                </a:solidFill>
                <a:latin typeface="Poppins"/>
              </a:rPr>
              <a:t>Stranica</a:t>
            </a:r>
          </a:p>
        </p:txBody>
      </p:sp>
      <p:sp>
        <p:nvSpPr>
          <p:cNvPr id="13" name="TextBox 13"/>
          <p:cNvSpPr txBox="1"/>
          <p:nvPr/>
        </p:nvSpPr>
        <p:spPr>
          <a:xfrm>
            <a:off x="2409591" y="2829735"/>
            <a:ext cx="5003892" cy="349250"/>
          </a:xfrm>
          <a:prstGeom prst="rect">
            <a:avLst/>
          </a:prstGeom>
        </p:spPr>
        <p:txBody>
          <a:bodyPr lIns="0" tIns="0" rIns="0" bIns="0" rtlCol="0" anchor="t">
            <a:spAutoFit/>
          </a:bodyPr>
          <a:lstStyle/>
          <a:p>
            <a:pPr>
              <a:lnSpc>
                <a:spcPts val="2800"/>
              </a:lnSpc>
              <a:spcBef>
                <a:spcPct val="0"/>
              </a:spcBef>
            </a:pPr>
            <a:r>
              <a:rPr lang="en-US" sz="2000" dirty="0" err="1">
                <a:solidFill>
                  <a:srgbClr val="01AC4D"/>
                </a:solidFill>
                <a:latin typeface="Camber Medium" pitchFamily="2" charset="0"/>
              </a:rPr>
              <a:t>Grafički</a:t>
            </a:r>
            <a:r>
              <a:rPr lang="en-US" sz="2000" dirty="0">
                <a:solidFill>
                  <a:srgbClr val="01AC4D"/>
                </a:solidFill>
                <a:latin typeface="Camber Medium" pitchFamily="2" charset="0"/>
              </a:rPr>
              <a:t> </a:t>
            </a:r>
            <a:r>
              <a:rPr lang="en-US" sz="2000" dirty="0" err="1">
                <a:solidFill>
                  <a:srgbClr val="01AC4D"/>
                </a:solidFill>
                <a:latin typeface="Camber Medium" pitchFamily="2" charset="0"/>
              </a:rPr>
              <a:t>prikaz</a:t>
            </a:r>
            <a:r>
              <a:rPr lang="en-US" sz="2000" dirty="0">
                <a:solidFill>
                  <a:srgbClr val="01AC4D"/>
                </a:solidFill>
                <a:latin typeface="Camber Medium" pitchFamily="2" charset="0"/>
              </a:rPr>
              <a:t> </a:t>
            </a:r>
            <a:r>
              <a:rPr lang="en-US" sz="2000" dirty="0" err="1">
                <a:solidFill>
                  <a:srgbClr val="01AC4D"/>
                </a:solidFill>
                <a:latin typeface="Camber Medium" pitchFamily="2" charset="0"/>
              </a:rPr>
              <a:t>ocjena</a:t>
            </a:r>
            <a:endParaRPr lang="en-US" sz="2000" dirty="0">
              <a:solidFill>
                <a:srgbClr val="01AC4D"/>
              </a:solidFill>
              <a:latin typeface="Camber Medium" pitchFamily="2" charset="0"/>
            </a:endParaRPr>
          </a:p>
        </p:txBody>
      </p:sp>
      <p:sp>
        <p:nvSpPr>
          <p:cNvPr id="14" name="TextBox 14"/>
          <p:cNvSpPr txBox="1"/>
          <p:nvPr/>
        </p:nvSpPr>
        <p:spPr>
          <a:xfrm>
            <a:off x="9738477" y="2899731"/>
            <a:ext cx="5003892" cy="349250"/>
          </a:xfrm>
          <a:prstGeom prst="rect">
            <a:avLst/>
          </a:prstGeom>
        </p:spPr>
        <p:txBody>
          <a:bodyPr lIns="0" tIns="0" rIns="0" bIns="0" rtlCol="0" anchor="t">
            <a:spAutoFit/>
          </a:bodyPr>
          <a:lstStyle/>
          <a:p>
            <a:pPr>
              <a:lnSpc>
                <a:spcPts val="2800"/>
              </a:lnSpc>
              <a:spcBef>
                <a:spcPct val="0"/>
              </a:spcBef>
            </a:pPr>
            <a:r>
              <a:rPr lang="en-US" sz="2000">
                <a:solidFill>
                  <a:srgbClr val="01AC4D"/>
                </a:solidFill>
                <a:latin typeface="Camber Medium" pitchFamily="2" charset="0"/>
              </a:rPr>
              <a:t>Grafički prikaz izostanaka</a:t>
            </a:r>
          </a:p>
        </p:txBody>
      </p:sp>
      <p:sp>
        <p:nvSpPr>
          <p:cNvPr id="15" name="TextBox 15"/>
          <p:cNvSpPr txBox="1"/>
          <p:nvPr/>
        </p:nvSpPr>
        <p:spPr>
          <a:xfrm>
            <a:off x="2409591" y="3314554"/>
            <a:ext cx="2862198" cy="2111375"/>
          </a:xfrm>
          <a:prstGeom prst="rect">
            <a:avLst/>
          </a:prstGeom>
        </p:spPr>
        <p:txBody>
          <a:bodyPr lIns="0" tIns="0" rIns="0" bIns="0" rtlCol="0" anchor="t">
            <a:spAutoFit/>
          </a:bodyPr>
          <a:lstStyle/>
          <a:p>
            <a:pPr marL="431801" lvl="1" indent="-215900">
              <a:lnSpc>
                <a:spcPts val="2800"/>
              </a:lnSpc>
              <a:buFont typeface="Arial"/>
              <a:buChar char="•"/>
            </a:pPr>
            <a:r>
              <a:rPr lang="en-US" sz="2000">
                <a:solidFill>
                  <a:srgbClr val="201E1E"/>
                </a:solidFill>
                <a:latin typeface="Camber 3"/>
              </a:rPr>
              <a:t>Grafički prikaz ocjena na sučelju za učenike i roditelje</a:t>
            </a:r>
          </a:p>
          <a:p>
            <a:pPr marL="431801" lvl="1" indent="-215900">
              <a:lnSpc>
                <a:spcPts val="2800"/>
              </a:lnSpc>
              <a:buFont typeface="Arial"/>
              <a:buChar char="•"/>
            </a:pPr>
            <a:r>
              <a:rPr lang="en-US" sz="2000">
                <a:solidFill>
                  <a:srgbClr val="201E1E"/>
                </a:solidFill>
                <a:latin typeface="Camber 3"/>
              </a:rPr>
              <a:t>Na grafu prikazan prosjek i sve ocjene za svaki predmet</a:t>
            </a:r>
          </a:p>
        </p:txBody>
      </p:sp>
      <p:sp>
        <p:nvSpPr>
          <p:cNvPr id="16" name="TextBox 16"/>
          <p:cNvSpPr txBox="1"/>
          <p:nvPr/>
        </p:nvSpPr>
        <p:spPr>
          <a:xfrm>
            <a:off x="9738477" y="3394075"/>
            <a:ext cx="4062597" cy="2101850"/>
          </a:xfrm>
          <a:prstGeom prst="rect">
            <a:avLst/>
          </a:prstGeom>
        </p:spPr>
        <p:txBody>
          <a:bodyPr lIns="0" tIns="0" rIns="0" bIns="0" rtlCol="0" anchor="t">
            <a:spAutoFit/>
          </a:bodyPr>
          <a:lstStyle/>
          <a:p>
            <a:pPr marL="431799" lvl="1" indent="-215899">
              <a:lnSpc>
                <a:spcPts val="2799"/>
              </a:lnSpc>
              <a:buFont typeface="Arial"/>
              <a:buChar char="•"/>
            </a:pPr>
            <a:r>
              <a:rPr lang="en-US" sz="1999">
                <a:solidFill>
                  <a:srgbClr val="201E1E"/>
                </a:solidFill>
                <a:latin typeface="Camber 3"/>
              </a:rPr>
              <a:t>Grafički prikaz izostanaka na sučelju za učenike i roditelje</a:t>
            </a:r>
          </a:p>
          <a:p>
            <a:pPr marL="431799" lvl="1" indent="-215899">
              <a:lnSpc>
                <a:spcPts val="2799"/>
              </a:lnSpc>
              <a:buFont typeface="Arial"/>
              <a:buChar char="•"/>
            </a:pPr>
            <a:r>
              <a:rPr lang="en-US" sz="1999">
                <a:solidFill>
                  <a:srgbClr val="201E1E"/>
                </a:solidFill>
                <a:latin typeface="Camber 3"/>
              </a:rPr>
              <a:t>Na grafu prikazujemo podatke o svim izostancima</a:t>
            </a:r>
          </a:p>
          <a:p>
            <a:pPr marL="431799" lvl="1" indent="-215899">
              <a:lnSpc>
                <a:spcPts val="2799"/>
              </a:lnSpc>
              <a:buFont typeface="Arial"/>
              <a:buChar char="•"/>
            </a:pPr>
            <a:r>
              <a:rPr lang="en-US" sz="1999">
                <a:solidFill>
                  <a:srgbClr val="201E1E"/>
                </a:solidFill>
                <a:latin typeface="Camber 3"/>
              </a:rPr>
              <a:t>Prikaz podatka prema vrsti izostanaka za svaki mjesec</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027145" y="0"/>
            <a:ext cx="11260855" cy="10287000"/>
            <a:chOff x="0" y="0"/>
            <a:chExt cx="15014474" cy="13716000"/>
          </a:xfrm>
        </p:grpSpPr>
        <p:pic>
          <p:nvPicPr>
            <p:cNvPr id="3" name="Picture 3"/>
            <p:cNvPicPr>
              <a:picLocks noChangeAspect="1"/>
            </p:cNvPicPr>
            <p:nvPr/>
          </p:nvPicPr>
          <p:blipFill>
            <a:blip r:embed="rId3"/>
            <a:srcRect l="2866" r="24110"/>
            <a:stretch>
              <a:fillRect/>
            </a:stretch>
          </p:blipFill>
          <p:spPr>
            <a:xfrm>
              <a:off x="0" y="0"/>
              <a:ext cx="15014474" cy="13716000"/>
            </a:xfrm>
            <a:prstGeom prst="rect">
              <a:avLst/>
            </a:prstGeom>
          </p:spPr>
        </p:pic>
      </p:grpSp>
      <p:sp>
        <p:nvSpPr>
          <p:cNvPr id="4" name="Freeform 4"/>
          <p:cNvSpPr/>
          <p:nvPr/>
        </p:nvSpPr>
        <p:spPr>
          <a:xfrm>
            <a:off x="1790204" y="4641518"/>
            <a:ext cx="11331918" cy="2524453"/>
          </a:xfrm>
          <a:custGeom>
            <a:avLst/>
            <a:gdLst/>
            <a:ahLst/>
            <a:cxnLst/>
            <a:rect l="l" t="t" r="r" b="b"/>
            <a:pathLst>
              <a:path w="11331918" h="2524453">
                <a:moveTo>
                  <a:pt x="0" y="0"/>
                </a:moveTo>
                <a:lnTo>
                  <a:pt x="11331918" y="0"/>
                </a:lnTo>
                <a:lnTo>
                  <a:pt x="11331918" y="2524454"/>
                </a:lnTo>
                <a:lnTo>
                  <a:pt x="0" y="2524454"/>
                </a:lnTo>
                <a:lnTo>
                  <a:pt x="0" y="0"/>
                </a:lnTo>
                <a:close/>
              </a:path>
            </a:pathLst>
          </a:custGeom>
          <a:blipFill>
            <a:blip r:embed="rId4">
              <a:alphaModFix amt="50000"/>
            </a:blip>
            <a:stretch>
              <a:fillRect l="-688"/>
            </a:stretch>
          </a:blipFill>
        </p:spPr>
      </p:sp>
      <p:sp>
        <p:nvSpPr>
          <p:cNvPr id="5" name="Freeform 5"/>
          <p:cNvSpPr/>
          <p:nvPr/>
        </p:nvSpPr>
        <p:spPr>
          <a:xfrm>
            <a:off x="3086385" y="3392566"/>
            <a:ext cx="7881519" cy="2479096"/>
          </a:xfrm>
          <a:custGeom>
            <a:avLst/>
            <a:gdLst/>
            <a:ahLst/>
            <a:cxnLst/>
            <a:rect l="l" t="t" r="r" b="b"/>
            <a:pathLst>
              <a:path w="7881519" h="2479096">
                <a:moveTo>
                  <a:pt x="0" y="0"/>
                </a:moveTo>
                <a:lnTo>
                  <a:pt x="7881519" y="0"/>
                </a:lnTo>
                <a:lnTo>
                  <a:pt x="7881519" y="2479096"/>
                </a:lnTo>
                <a:lnTo>
                  <a:pt x="0" y="247909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Freeform 6"/>
          <p:cNvSpPr/>
          <p:nvPr/>
        </p:nvSpPr>
        <p:spPr>
          <a:xfrm rot="-5400000">
            <a:off x="-343214" y="6423671"/>
            <a:ext cx="686428" cy="798172"/>
          </a:xfrm>
          <a:custGeom>
            <a:avLst/>
            <a:gdLst/>
            <a:ahLst/>
            <a:cxnLst/>
            <a:rect l="l" t="t" r="r" b="b"/>
            <a:pathLst>
              <a:path w="686428" h="798172">
                <a:moveTo>
                  <a:pt x="0" y="0"/>
                </a:moveTo>
                <a:lnTo>
                  <a:pt x="686428" y="0"/>
                </a:lnTo>
                <a:lnTo>
                  <a:pt x="686428" y="798173"/>
                </a:lnTo>
                <a:lnTo>
                  <a:pt x="0" y="79817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7" name="Freeform 7"/>
          <p:cNvSpPr/>
          <p:nvPr/>
        </p:nvSpPr>
        <p:spPr>
          <a:xfrm rot="-5400000">
            <a:off x="5317686" y="640763"/>
            <a:ext cx="1012238" cy="1177020"/>
          </a:xfrm>
          <a:custGeom>
            <a:avLst/>
            <a:gdLst/>
            <a:ahLst/>
            <a:cxnLst/>
            <a:rect l="l" t="t" r="r" b="b"/>
            <a:pathLst>
              <a:path w="1012238" h="1177020">
                <a:moveTo>
                  <a:pt x="0" y="0"/>
                </a:moveTo>
                <a:lnTo>
                  <a:pt x="1012237" y="0"/>
                </a:lnTo>
                <a:lnTo>
                  <a:pt x="1012237" y="1177020"/>
                </a:lnTo>
                <a:lnTo>
                  <a:pt x="0" y="117702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Freeform 8"/>
          <p:cNvSpPr/>
          <p:nvPr/>
        </p:nvSpPr>
        <p:spPr>
          <a:xfrm>
            <a:off x="551486" y="529091"/>
            <a:ext cx="725473" cy="131276"/>
          </a:xfrm>
          <a:custGeom>
            <a:avLst/>
            <a:gdLst/>
            <a:ahLst/>
            <a:cxnLst/>
            <a:rect l="l" t="t" r="r" b="b"/>
            <a:pathLst>
              <a:path w="725473" h="131276">
                <a:moveTo>
                  <a:pt x="0" y="0"/>
                </a:moveTo>
                <a:lnTo>
                  <a:pt x="725473" y="0"/>
                </a:lnTo>
                <a:lnTo>
                  <a:pt x="725473" y="131276"/>
                </a:lnTo>
                <a:lnTo>
                  <a:pt x="0" y="131276"/>
                </a:lnTo>
                <a:lnTo>
                  <a:pt x="0" y="0"/>
                </a:lnTo>
                <a:close/>
              </a:path>
            </a:pathLst>
          </a:custGeom>
          <a:blipFill>
            <a:blip r:embed="rId9"/>
            <a:stretch>
              <a:fillRect/>
            </a:stretch>
          </a:blipFill>
        </p:spPr>
      </p:sp>
      <p:grpSp>
        <p:nvGrpSpPr>
          <p:cNvPr id="9" name="Group 9"/>
          <p:cNvGrpSpPr/>
          <p:nvPr/>
        </p:nvGrpSpPr>
        <p:grpSpPr>
          <a:xfrm>
            <a:off x="1395248" y="9474432"/>
            <a:ext cx="394956" cy="394174"/>
            <a:chOff x="0" y="0"/>
            <a:chExt cx="526608" cy="525565"/>
          </a:xfrm>
        </p:grpSpPr>
        <p:sp>
          <p:nvSpPr>
            <p:cNvPr id="10" name="Freeform 10"/>
            <p:cNvSpPr/>
            <p:nvPr/>
          </p:nvSpPr>
          <p:spPr>
            <a:xfrm>
              <a:off x="521" y="0"/>
              <a:ext cx="525565" cy="525565"/>
            </a:xfrm>
            <a:custGeom>
              <a:avLst/>
              <a:gdLst/>
              <a:ahLst/>
              <a:cxnLst/>
              <a:rect l="l" t="t" r="r" b="b"/>
              <a:pathLst>
                <a:path w="525565" h="525565">
                  <a:moveTo>
                    <a:pt x="0" y="0"/>
                  </a:moveTo>
                  <a:lnTo>
                    <a:pt x="525565" y="0"/>
                  </a:lnTo>
                  <a:lnTo>
                    <a:pt x="525565" y="525565"/>
                  </a:lnTo>
                  <a:lnTo>
                    <a:pt x="0" y="52556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1" name="TextBox 11"/>
            <p:cNvSpPr txBox="1"/>
            <p:nvPr/>
          </p:nvSpPr>
          <p:spPr>
            <a:xfrm>
              <a:off x="0" y="116065"/>
              <a:ext cx="526608" cy="258808"/>
            </a:xfrm>
            <a:prstGeom prst="rect">
              <a:avLst/>
            </a:prstGeom>
          </p:spPr>
          <p:txBody>
            <a:bodyPr lIns="0" tIns="0" rIns="0" bIns="0" rtlCol="0" anchor="t">
              <a:spAutoFit/>
            </a:bodyPr>
            <a:lstStyle/>
            <a:p>
              <a:pPr algn="ctr">
                <a:lnSpc>
                  <a:spcPts val="1549"/>
                </a:lnSpc>
                <a:spcBef>
                  <a:spcPct val="0"/>
                </a:spcBef>
              </a:pPr>
              <a:r>
                <a:rPr lang="en-US" sz="1106" dirty="0">
                  <a:solidFill>
                    <a:srgbClr val="FFFFFF"/>
                  </a:solidFill>
                  <a:latin typeface="Poppins Bold"/>
                </a:rPr>
                <a:t>33</a:t>
              </a:r>
            </a:p>
          </p:txBody>
        </p:sp>
      </p:grpSp>
      <p:sp>
        <p:nvSpPr>
          <p:cNvPr id="12" name="TextBox 12"/>
          <p:cNvSpPr txBox="1"/>
          <p:nvPr/>
        </p:nvSpPr>
        <p:spPr>
          <a:xfrm>
            <a:off x="1009868" y="9551252"/>
            <a:ext cx="370661" cy="207496"/>
          </a:xfrm>
          <a:prstGeom prst="rect">
            <a:avLst/>
          </a:prstGeom>
        </p:spPr>
        <p:txBody>
          <a:bodyPr lIns="0" tIns="0" rIns="0" bIns="0" rtlCol="0" anchor="t">
            <a:spAutoFit/>
          </a:bodyPr>
          <a:lstStyle/>
          <a:p>
            <a:pPr algn="ctr">
              <a:lnSpc>
                <a:spcPts val="1680"/>
              </a:lnSpc>
              <a:spcBef>
                <a:spcPct val="0"/>
              </a:spcBef>
            </a:pPr>
            <a:r>
              <a:rPr lang="en-US" sz="1200">
                <a:solidFill>
                  <a:srgbClr val="FFFFFF"/>
                </a:solidFill>
                <a:latin typeface="Poppins"/>
              </a:rPr>
              <a:t>15</a:t>
            </a:r>
          </a:p>
        </p:txBody>
      </p:sp>
      <p:sp>
        <p:nvSpPr>
          <p:cNvPr id="13" name="TextBox 13"/>
          <p:cNvSpPr txBox="1"/>
          <p:nvPr/>
        </p:nvSpPr>
        <p:spPr>
          <a:xfrm>
            <a:off x="1905764" y="3557808"/>
            <a:ext cx="10507697" cy="1929536"/>
          </a:xfrm>
          <a:prstGeom prst="rect">
            <a:avLst/>
          </a:prstGeom>
        </p:spPr>
        <p:txBody>
          <a:bodyPr lIns="0" tIns="0" rIns="0" bIns="0" rtlCol="0" anchor="t">
            <a:spAutoFit/>
          </a:bodyPr>
          <a:lstStyle/>
          <a:p>
            <a:pPr algn="ctr">
              <a:lnSpc>
                <a:spcPts val="15786"/>
              </a:lnSpc>
              <a:spcBef>
                <a:spcPct val="0"/>
              </a:spcBef>
            </a:pPr>
            <a:r>
              <a:rPr lang="en-US" sz="11276">
                <a:solidFill>
                  <a:srgbClr val="FFFFFF"/>
                </a:solidFill>
                <a:latin typeface="Camber 4"/>
              </a:rPr>
              <a:t>HVALA</a:t>
            </a:r>
          </a:p>
        </p:txBody>
      </p:sp>
      <p:sp>
        <p:nvSpPr>
          <p:cNvPr id="14" name="TextBox 14"/>
          <p:cNvSpPr txBox="1"/>
          <p:nvPr/>
        </p:nvSpPr>
        <p:spPr>
          <a:xfrm>
            <a:off x="551486" y="9543959"/>
            <a:ext cx="749636" cy="207645"/>
          </a:xfrm>
          <a:prstGeom prst="rect">
            <a:avLst/>
          </a:prstGeom>
        </p:spPr>
        <p:txBody>
          <a:bodyPr lIns="0" tIns="0" rIns="0" bIns="0" rtlCol="0" anchor="t">
            <a:spAutoFit/>
          </a:bodyPr>
          <a:lstStyle/>
          <a:p>
            <a:pPr algn="r">
              <a:lnSpc>
                <a:spcPts val="1680"/>
              </a:lnSpc>
              <a:spcBef>
                <a:spcPct val="0"/>
              </a:spcBef>
            </a:pPr>
            <a:r>
              <a:rPr lang="en-US" sz="1200">
                <a:solidFill>
                  <a:srgbClr val="201E1E"/>
                </a:solidFill>
                <a:latin typeface="Poppins"/>
              </a:rPr>
              <a:t>Stranica</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15386943" y="1504903"/>
            <a:ext cx="686428" cy="798172"/>
          </a:xfrm>
          <a:custGeom>
            <a:avLst/>
            <a:gdLst/>
            <a:ahLst/>
            <a:cxnLst/>
            <a:rect l="l" t="t" r="r" b="b"/>
            <a:pathLst>
              <a:path w="686428" h="798172">
                <a:moveTo>
                  <a:pt x="0" y="0"/>
                </a:moveTo>
                <a:lnTo>
                  <a:pt x="686428" y="0"/>
                </a:lnTo>
                <a:lnTo>
                  <a:pt x="686428" y="798173"/>
                </a:lnTo>
                <a:lnTo>
                  <a:pt x="0" y="79817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5400000">
            <a:off x="2214629" y="1504903"/>
            <a:ext cx="686428" cy="798172"/>
          </a:xfrm>
          <a:custGeom>
            <a:avLst/>
            <a:gdLst/>
            <a:ahLst/>
            <a:cxnLst/>
            <a:rect l="l" t="t" r="r" b="b"/>
            <a:pathLst>
              <a:path w="686428" h="798172">
                <a:moveTo>
                  <a:pt x="0" y="0"/>
                </a:moveTo>
                <a:lnTo>
                  <a:pt x="686428" y="0"/>
                </a:lnTo>
                <a:lnTo>
                  <a:pt x="686428" y="798173"/>
                </a:lnTo>
                <a:lnTo>
                  <a:pt x="0" y="79817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4" name="Group 4"/>
          <p:cNvGrpSpPr/>
          <p:nvPr/>
        </p:nvGrpSpPr>
        <p:grpSpPr>
          <a:xfrm>
            <a:off x="17362952" y="9472201"/>
            <a:ext cx="394956" cy="394174"/>
            <a:chOff x="0" y="0"/>
            <a:chExt cx="526608" cy="525565"/>
          </a:xfrm>
        </p:grpSpPr>
        <p:sp>
          <p:nvSpPr>
            <p:cNvPr id="5" name="Freeform 5"/>
            <p:cNvSpPr/>
            <p:nvPr/>
          </p:nvSpPr>
          <p:spPr>
            <a:xfrm>
              <a:off x="521" y="0"/>
              <a:ext cx="525565" cy="525565"/>
            </a:xfrm>
            <a:custGeom>
              <a:avLst/>
              <a:gdLst/>
              <a:ahLst/>
              <a:cxnLst/>
              <a:rect l="l" t="t" r="r" b="b"/>
              <a:pathLst>
                <a:path w="525565" h="525565">
                  <a:moveTo>
                    <a:pt x="0" y="0"/>
                  </a:moveTo>
                  <a:lnTo>
                    <a:pt x="525565" y="0"/>
                  </a:lnTo>
                  <a:lnTo>
                    <a:pt x="525565" y="525565"/>
                  </a:lnTo>
                  <a:lnTo>
                    <a:pt x="0" y="52556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TextBox 6"/>
            <p:cNvSpPr txBox="1"/>
            <p:nvPr/>
          </p:nvSpPr>
          <p:spPr>
            <a:xfrm>
              <a:off x="0" y="116065"/>
              <a:ext cx="526608" cy="258808"/>
            </a:xfrm>
            <a:prstGeom prst="rect">
              <a:avLst/>
            </a:prstGeom>
          </p:spPr>
          <p:txBody>
            <a:bodyPr lIns="0" tIns="0" rIns="0" bIns="0" rtlCol="0" anchor="t">
              <a:spAutoFit/>
            </a:bodyPr>
            <a:lstStyle/>
            <a:p>
              <a:pPr algn="ctr">
                <a:lnSpc>
                  <a:spcPts val="1549"/>
                </a:lnSpc>
                <a:spcBef>
                  <a:spcPct val="0"/>
                </a:spcBef>
              </a:pPr>
              <a:r>
                <a:rPr lang="en-US" sz="1106" dirty="0">
                  <a:solidFill>
                    <a:srgbClr val="FFFFFF"/>
                  </a:solidFill>
                  <a:latin typeface="Poppins Bold"/>
                </a:rPr>
                <a:t>03</a:t>
              </a:r>
            </a:p>
          </p:txBody>
        </p:sp>
      </p:grpSp>
      <p:sp>
        <p:nvSpPr>
          <p:cNvPr id="7" name="Freeform 7"/>
          <p:cNvSpPr/>
          <p:nvPr/>
        </p:nvSpPr>
        <p:spPr>
          <a:xfrm>
            <a:off x="551486" y="529091"/>
            <a:ext cx="725473" cy="131276"/>
          </a:xfrm>
          <a:custGeom>
            <a:avLst/>
            <a:gdLst/>
            <a:ahLst/>
            <a:cxnLst/>
            <a:rect l="l" t="t" r="r" b="b"/>
            <a:pathLst>
              <a:path w="725473" h="131276">
                <a:moveTo>
                  <a:pt x="0" y="0"/>
                </a:moveTo>
                <a:lnTo>
                  <a:pt x="725473" y="0"/>
                </a:lnTo>
                <a:lnTo>
                  <a:pt x="725473" y="131276"/>
                </a:lnTo>
                <a:lnTo>
                  <a:pt x="0" y="131276"/>
                </a:lnTo>
                <a:lnTo>
                  <a:pt x="0" y="0"/>
                </a:lnTo>
                <a:close/>
              </a:path>
            </a:pathLst>
          </a:custGeom>
          <a:blipFill>
            <a:blip r:embed="rId6"/>
            <a:stretch>
              <a:fillRect/>
            </a:stretch>
          </a:blipFill>
        </p:spPr>
      </p:sp>
      <p:sp>
        <p:nvSpPr>
          <p:cNvPr id="8" name="Freeform 8"/>
          <p:cNvSpPr/>
          <p:nvPr/>
        </p:nvSpPr>
        <p:spPr>
          <a:xfrm>
            <a:off x="1990431" y="3115864"/>
            <a:ext cx="13632514" cy="6356337"/>
          </a:xfrm>
          <a:custGeom>
            <a:avLst/>
            <a:gdLst/>
            <a:ahLst/>
            <a:cxnLst/>
            <a:rect l="l" t="t" r="r" b="b"/>
            <a:pathLst>
              <a:path w="13632514" h="6356337">
                <a:moveTo>
                  <a:pt x="0" y="0"/>
                </a:moveTo>
                <a:lnTo>
                  <a:pt x="13632514" y="0"/>
                </a:lnTo>
                <a:lnTo>
                  <a:pt x="13632514" y="6356337"/>
                </a:lnTo>
                <a:lnTo>
                  <a:pt x="0" y="6356337"/>
                </a:lnTo>
                <a:lnTo>
                  <a:pt x="0" y="0"/>
                </a:lnTo>
                <a:close/>
              </a:path>
            </a:pathLst>
          </a:custGeom>
          <a:blipFill>
            <a:blip r:embed="rId7"/>
            <a:stretch>
              <a:fillRect/>
            </a:stretch>
          </a:blipFill>
        </p:spPr>
      </p:sp>
      <p:sp>
        <p:nvSpPr>
          <p:cNvPr id="9" name="TextBox 9"/>
          <p:cNvSpPr txBox="1"/>
          <p:nvPr/>
        </p:nvSpPr>
        <p:spPr>
          <a:xfrm>
            <a:off x="16519189" y="9541727"/>
            <a:ext cx="749636" cy="207645"/>
          </a:xfrm>
          <a:prstGeom prst="rect">
            <a:avLst/>
          </a:prstGeom>
        </p:spPr>
        <p:txBody>
          <a:bodyPr lIns="0" tIns="0" rIns="0" bIns="0" rtlCol="0" anchor="t">
            <a:spAutoFit/>
          </a:bodyPr>
          <a:lstStyle/>
          <a:p>
            <a:pPr algn="r">
              <a:lnSpc>
                <a:spcPts val="1680"/>
              </a:lnSpc>
              <a:spcBef>
                <a:spcPct val="0"/>
              </a:spcBef>
            </a:pPr>
            <a:r>
              <a:rPr lang="en-US" sz="1200">
                <a:solidFill>
                  <a:srgbClr val="201E1E"/>
                </a:solidFill>
                <a:latin typeface="Poppins"/>
              </a:rPr>
              <a:t>Stranica</a:t>
            </a:r>
          </a:p>
        </p:txBody>
      </p:sp>
      <p:sp>
        <p:nvSpPr>
          <p:cNvPr id="10" name="Freeform 10"/>
          <p:cNvSpPr/>
          <p:nvPr/>
        </p:nvSpPr>
        <p:spPr>
          <a:xfrm>
            <a:off x="2028531" y="2063792"/>
            <a:ext cx="1313031" cy="148014"/>
          </a:xfrm>
          <a:custGeom>
            <a:avLst/>
            <a:gdLst/>
            <a:ahLst/>
            <a:cxnLst/>
            <a:rect l="l" t="t" r="r" b="b"/>
            <a:pathLst>
              <a:path w="1313031" h="148014">
                <a:moveTo>
                  <a:pt x="0" y="0"/>
                </a:moveTo>
                <a:lnTo>
                  <a:pt x="1313031" y="0"/>
                </a:lnTo>
                <a:lnTo>
                  <a:pt x="1313031" y="148014"/>
                </a:lnTo>
                <a:lnTo>
                  <a:pt x="0" y="14801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1" name="TextBox 11">
            <a:extLst>
              <a:ext uri="{FF2B5EF4-FFF2-40B4-BE49-F238E27FC236}">
                <a16:creationId xmlns:a16="http://schemas.microsoft.com/office/drawing/2014/main" id="{6BCA9F15-C09C-B54F-5C36-5B28DB321077}"/>
              </a:ext>
            </a:extLst>
          </p:cNvPr>
          <p:cNvSpPr txBox="1"/>
          <p:nvPr/>
        </p:nvSpPr>
        <p:spPr>
          <a:xfrm>
            <a:off x="1990431" y="1009650"/>
            <a:ext cx="8753769" cy="849335"/>
          </a:xfrm>
          <a:prstGeom prst="rect">
            <a:avLst/>
          </a:prstGeom>
        </p:spPr>
        <p:txBody>
          <a:bodyPr wrap="square" lIns="0" tIns="0" rIns="0" bIns="0" rtlCol="0" anchor="t">
            <a:spAutoFit/>
          </a:bodyPr>
          <a:lstStyle/>
          <a:p>
            <a:pPr>
              <a:lnSpc>
                <a:spcPts val="6820"/>
              </a:lnSpc>
            </a:pPr>
            <a:r>
              <a:rPr lang="en-US" sz="5500" b="1" dirty="0">
                <a:solidFill>
                  <a:srgbClr val="201E1E"/>
                </a:solidFill>
                <a:latin typeface="Camber SemiBold" pitchFamily="2" charset="0"/>
              </a:rPr>
              <a:t>e-</a:t>
            </a:r>
            <a:r>
              <a:rPr lang="en-US" sz="5500" b="1" dirty="0" err="1">
                <a:solidFill>
                  <a:srgbClr val="201E1E"/>
                </a:solidFill>
                <a:latin typeface="Camber SemiBold" pitchFamily="2" charset="0"/>
              </a:rPr>
              <a:t>Škole</a:t>
            </a:r>
            <a:r>
              <a:rPr lang="en-US" sz="5500" b="1" dirty="0">
                <a:solidFill>
                  <a:srgbClr val="201E1E"/>
                </a:solidFill>
                <a:latin typeface="Camber SemiBold" pitchFamily="2" charset="0"/>
              </a:rPr>
              <a:t> </a:t>
            </a:r>
            <a:r>
              <a:rPr lang="en-US" sz="5500" b="1" dirty="0" err="1">
                <a:solidFill>
                  <a:srgbClr val="201E1E"/>
                </a:solidFill>
                <a:latin typeface="Camber SemiBold" pitchFamily="2" charset="0"/>
              </a:rPr>
              <a:t>digitalna</a:t>
            </a:r>
            <a:r>
              <a:rPr lang="en-US" sz="5500" b="1" dirty="0">
                <a:solidFill>
                  <a:srgbClr val="201E1E"/>
                </a:solidFill>
                <a:latin typeface="Camber SemiBold" pitchFamily="2" charset="0"/>
              </a:rPr>
              <a:t> </a:t>
            </a:r>
            <a:r>
              <a:rPr lang="en-US" sz="5500" b="1" dirty="0" err="1">
                <a:solidFill>
                  <a:srgbClr val="201E1E"/>
                </a:solidFill>
                <a:latin typeface="Camber SemiBold" pitchFamily="2" charset="0"/>
              </a:rPr>
              <a:t>zrelost</a:t>
            </a:r>
            <a:endParaRPr lang="en-US" sz="5500" b="1" dirty="0">
              <a:solidFill>
                <a:srgbClr val="201E1E"/>
              </a:solidFill>
              <a:latin typeface="Camber SemiBold" pitchFamily="2"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552008" y="4197063"/>
            <a:ext cx="12735992" cy="7155312"/>
          </a:xfrm>
          <a:custGeom>
            <a:avLst/>
            <a:gdLst/>
            <a:ahLst/>
            <a:cxnLst/>
            <a:rect l="l" t="t" r="r" b="b"/>
            <a:pathLst>
              <a:path w="12735992" h="7155312">
                <a:moveTo>
                  <a:pt x="0" y="0"/>
                </a:moveTo>
                <a:lnTo>
                  <a:pt x="12735992" y="0"/>
                </a:lnTo>
                <a:lnTo>
                  <a:pt x="12735992" y="7155312"/>
                </a:lnTo>
                <a:lnTo>
                  <a:pt x="0" y="715531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7363343" y="9472201"/>
            <a:ext cx="394174" cy="394174"/>
          </a:xfrm>
          <a:custGeom>
            <a:avLst/>
            <a:gdLst/>
            <a:ahLst/>
            <a:cxnLst/>
            <a:rect l="l" t="t" r="r" b="b"/>
            <a:pathLst>
              <a:path w="394174" h="394174">
                <a:moveTo>
                  <a:pt x="0" y="0"/>
                </a:moveTo>
                <a:lnTo>
                  <a:pt x="394174" y="0"/>
                </a:lnTo>
                <a:lnTo>
                  <a:pt x="394174" y="394174"/>
                </a:lnTo>
                <a:lnTo>
                  <a:pt x="0" y="39417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4" name="Group 4"/>
          <p:cNvGrpSpPr/>
          <p:nvPr/>
        </p:nvGrpSpPr>
        <p:grpSpPr>
          <a:xfrm>
            <a:off x="0" y="0"/>
            <a:ext cx="5660322" cy="10287000"/>
            <a:chOff x="0" y="0"/>
            <a:chExt cx="7547096" cy="13716000"/>
          </a:xfrm>
        </p:grpSpPr>
        <p:pic>
          <p:nvPicPr>
            <p:cNvPr id="5" name="Picture 5"/>
            <p:cNvPicPr>
              <a:picLocks noChangeAspect="1"/>
            </p:cNvPicPr>
            <p:nvPr/>
          </p:nvPicPr>
          <p:blipFill>
            <a:blip r:embed="rId6"/>
            <a:srcRect l="30953" t="12628" r="47179" b="27760"/>
            <a:stretch>
              <a:fillRect/>
            </a:stretch>
          </p:blipFill>
          <p:spPr>
            <a:xfrm>
              <a:off x="0" y="0"/>
              <a:ext cx="7547096" cy="13716000"/>
            </a:xfrm>
            <a:prstGeom prst="rect">
              <a:avLst/>
            </a:prstGeom>
          </p:spPr>
        </p:pic>
      </p:grpSp>
      <p:sp>
        <p:nvSpPr>
          <p:cNvPr id="6" name="Freeform 6"/>
          <p:cNvSpPr/>
          <p:nvPr/>
        </p:nvSpPr>
        <p:spPr>
          <a:xfrm>
            <a:off x="1430490" y="1352513"/>
            <a:ext cx="8459663" cy="7581973"/>
          </a:xfrm>
          <a:custGeom>
            <a:avLst/>
            <a:gdLst/>
            <a:ahLst/>
            <a:cxnLst/>
            <a:rect l="l" t="t" r="r" b="b"/>
            <a:pathLst>
              <a:path w="8459663" h="7581973">
                <a:moveTo>
                  <a:pt x="0" y="0"/>
                </a:moveTo>
                <a:lnTo>
                  <a:pt x="8459663" y="0"/>
                </a:lnTo>
                <a:lnTo>
                  <a:pt x="8459663" y="7581974"/>
                </a:lnTo>
                <a:lnTo>
                  <a:pt x="0" y="7581974"/>
                </a:lnTo>
                <a:lnTo>
                  <a:pt x="0" y="0"/>
                </a:lnTo>
                <a:close/>
              </a:path>
            </a:pathLst>
          </a:custGeom>
          <a:blipFill>
            <a:blip r:embed="rId7">
              <a:alphaModFix amt="60000"/>
            </a:blip>
            <a:stretch>
              <a:fillRect/>
            </a:stretch>
          </a:blipFill>
        </p:spPr>
      </p:sp>
      <p:grpSp>
        <p:nvGrpSpPr>
          <p:cNvPr id="7" name="Group 7"/>
          <p:cNvGrpSpPr/>
          <p:nvPr/>
        </p:nvGrpSpPr>
        <p:grpSpPr>
          <a:xfrm>
            <a:off x="3221073" y="1987733"/>
            <a:ext cx="5595016" cy="6311534"/>
            <a:chOff x="0" y="0"/>
            <a:chExt cx="720527" cy="812800"/>
          </a:xfrm>
        </p:grpSpPr>
        <p:sp>
          <p:nvSpPr>
            <p:cNvPr id="8" name="Freeform 8"/>
            <p:cNvSpPr/>
            <p:nvPr/>
          </p:nvSpPr>
          <p:spPr>
            <a:xfrm>
              <a:off x="0" y="0"/>
              <a:ext cx="720527" cy="812800"/>
            </a:xfrm>
            <a:custGeom>
              <a:avLst/>
              <a:gdLst/>
              <a:ahLst/>
              <a:cxnLst/>
              <a:rect l="l" t="t" r="r" b="b"/>
              <a:pathLst>
                <a:path w="720527" h="812800">
                  <a:moveTo>
                    <a:pt x="0" y="0"/>
                  </a:moveTo>
                  <a:lnTo>
                    <a:pt x="720527" y="0"/>
                  </a:lnTo>
                  <a:lnTo>
                    <a:pt x="720527" y="812800"/>
                  </a:lnTo>
                  <a:lnTo>
                    <a:pt x="0" y="812800"/>
                  </a:lnTo>
                  <a:close/>
                </a:path>
              </a:pathLst>
            </a:custGeom>
            <a:solidFill>
              <a:srgbClr val="FFFFFF"/>
            </a:solidFill>
          </p:spPr>
        </p:sp>
        <p:sp>
          <p:nvSpPr>
            <p:cNvPr id="9" name="TextBox 9"/>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a:off x="3706083" y="2448586"/>
            <a:ext cx="4649153" cy="5389829"/>
            <a:chOff x="0" y="0"/>
            <a:chExt cx="6198871" cy="7186438"/>
          </a:xfrm>
        </p:grpSpPr>
        <p:pic>
          <p:nvPicPr>
            <p:cNvPr id="11" name="Picture 11"/>
            <p:cNvPicPr>
              <a:picLocks noChangeAspect="1"/>
            </p:cNvPicPr>
            <p:nvPr/>
          </p:nvPicPr>
          <p:blipFill>
            <a:blip r:embed="rId8"/>
            <a:srcRect l="21247" r="21247"/>
            <a:stretch>
              <a:fillRect/>
            </a:stretch>
          </p:blipFill>
          <p:spPr>
            <a:xfrm>
              <a:off x="0" y="0"/>
              <a:ext cx="6198871" cy="7186438"/>
            </a:xfrm>
            <a:prstGeom prst="rect">
              <a:avLst/>
            </a:prstGeom>
          </p:spPr>
        </p:pic>
      </p:grpSp>
      <p:sp>
        <p:nvSpPr>
          <p:cNvPr id="12" name="Freeform 12"/>
          <p:cNvSpPr/>
          <p:nvPr/>
        </p:nvSpPr>
        <p:spPr>
          <a:xfrm>
            <a:off x="10253399" y="3097416"/>
            <a:ext cx="1313031" cy="148014"/>
          </a:xfrm>
          <a:custGeom>
            <a:avLst/>
            <a:gdLst/>
            <a:ahLst/>
            <a:cxnLst/>
            <a:rect l="l" t="t" r="r" b="b"/>
            <a:pathLst>
              <a:path w="1313031" h="148014">
                <a:moveTo>
                  <a:pt x="0" y="0"/>
                </a:moveTo>
                <a:lnTo>
                  <a:pt x="1313031" y="0"/>
                </a:lnTo>
                <a:lnTo>
                  <a:pt x="1313031" y="148014"/>
                </a:lnTo>
                <a:lnTo>
                  <a:pt x="0" y="14801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3" name="Freeform 13"/>
          <p:cNvSpPr/>
          <p:nvPr/>
        </p:nvSpPr>
        <p:spPr>
          <a:xfrm rot="-5400000">
            <a:off x="7612936" y="8837527"/>
            <a:ext cx="686428" cy="798172"/>
          </a:xfrm>
          <a:custGeom>
            <a:avLst/>
            <a:gdLst/>
            <a:ahLst/>
            <a:cxnLst/>
            <a:rect l="l" t="t" r="r" b="b"/>
            <a:pathLst>
              <a:path w="686428" h="798172">
                <a:moveTo>
                  <a:pt x="0" y="0"/>
                </a:moveTo>
                <a:lnTo>
                  <a:pt x="686428" y="0"/>
                </a:lnTo>
                <a:lnTo>
                  <a:pt x="686428" y="798172"/>
                </a:lnTo>
                <a:lnTo>
                  <a:pt x="0" y="79817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4" name="Freeform 14"/>
          <p:cNvSpPr/>
          <p:nvPr/>
        </p:nvSpPr>
        <p:spPr>
          <a:xfrm rot="-5400000">
            <a:off x="8437628" y="440190"/>
            <a:ext cx="1012238" cy="1177020"/>
          </a:xfrm>
          <a:custGeom>
            <a:avLst/>
            <a:gdLst/>
            <a:ahLst/>
            <a:cxnLst/>
            <a:rect l="l" t="t" r="r" b="b"/>
            <a:pathLst>
              <a:path w="1012238" h="1177020">
                <a:moveTo>
                  <a:pt x="0" y="0"/>
                </a:moveTo>
                <a:lnTo>
                  <a:pt x="1012237" y="0"/>
                </a:lnTo>
                <a:lnTo>
                  <a:pt x="1012237" y="1177020"/>
                </a:lnTo>
                <a:lnTo>
                  <a:pt x="0" y="117702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5" name="TextBox 15"/>
          <p:cNvSpPr txBox="1"/>
          <p:nvPr/>
        </p:nvSpPr>
        <p:spPr>
          <a:xfrm>
            <a:off x="17362952" y="9563100"/>
            <a:ext cx="394956" cy="186782"/>
          </a:xfrm>
          <a:prstGeom prst="rect">
            <a:avLst/>
          </a:prstGeom>
        </p:spPr>
        <p:txBody>
          <a:bodyPr lIns="0" tIns="0" rIns="0" bIns="0" rtlCol="0" anchor="t">
            <a:spAutoFit/>
          </a:bodyPr>
          <a:lstStyle/>
          <a:p>
            <a:pPr algn="ctr">
              <a:lnSpc>
                <a:spcPts val="1549"/>
              </a:lnSpc>
              <a:spcBef>
                <a:spcPct val="0"/>
              </a:spcBef>
            </a:pPr>
            <a:r>
              <a:rPr lang="en-US" sz="1106" dirty="0">
                <a:solidFill>
                  <a:srgbClr val="FFFFFF"/>
                </a:solidFill>
                <a:latin typeface="Poppins Bold"/>
              </a:rPr>
              <a:t>04</a:t>
            </a:r>
          </a:p>
        </p:txBody>
      </p:sp>
      <p:sp>
        <p:nvSpPr>
          <p:cNvPr id="16" name="TextBox 16"/>
          <p:cNvSpPr txBox="1"/>
          <p:nvPr/>
        </p:nvSpPr>
        <p:spPr>
          <a:xfrm>
            <a:off x="10215299" y="1911533"/>
            <a:ext cx="7332984" cy="905510"/>
          </a:xfrm>
          <a:prstGeom prst="rect">
            <a:avLst/>
          </a:prstGeom>
        </p:spPr>
        <p:txBody>
          <a:bodyPr lIns="0" tIns="0" rIns="0" bIns="0" rtlCol="0" anchor="t">
            <a:spAutoFit/>
          </a:bodyPr>
          <a:lstStyle/>
          <a:p>
            <a:pPr>
              <a:lnSpc>
                <a:spcPts val="6820"/>
              </a:lnSpc>
            </a:pPr>
            <a:r>
              <a:rPr lang="en-US" sz="5500">
                <a:solidFill>
                  <a:srgbClr val="201E1E"/>
                </a:solidFill>
                <a:latin typeface="Poppins Bold"/>
              </a:rPr>
              <a:t>Što nakon projekta?</a:t>
            </a:r>
          </a:p>
        </p:txBody>
      </p:sp>
      <p:sp>
        <p:nvSpPr>
          <p:cNvPr id="17" name="TextBox 17"/>
          <p:cNvSpPr txBox="1"/>
          <p:nvPr/>
        </p:nvSpPr>
        <p:spPr>
          <a:xfrm>
            <a:off x="10253399" y="6163375"/>
            <a:ext cx="2428498" cy="1388110"/>
          </a:xfrm>
          <a:prstGeom prst="rect">
            <a:avLst/>
          </a:prstGeom>
        </p:spPr>
        <p:txBody>
          <a:bodyPr lIns="0" tIns="0" rIns="0" bIns="0" rtlCol="0" anchor="t">
            <a:spAutoFit/>
          </a:bodyPr>
          <a:lstStyle/>
          <a:p>
            <a:pPr>
              <a:lnSpc>
                <a:spcPts val="2239"/>
              </a:lnSpc>
              <a:spcBef>
                <a:spcPct val="0"/>
              </a:spcBef>
            </a:pPr>
            <a:r>
              <a:rPr lang="en-US" sz="1599" dirty="0">
                <a:solidFill>
                  <a:srgbClr val="FFFFFF"/>
                </a:solidFill>
                <a:latin typeface="Poppins"/>
              </a:rPr>
              <a:t>Do </a:t>
            </a:r>
            <a:r>
              <a:rPr lang="en-US" sz="1599" dirty="0" err="1">
                <a:solidFill>
                  <a:srgbClr val="FFFFFF"/>
                </a:solidFill>
                <a:latin typeface="Poppins"/>
              </a:rPr>
              <a:t>početka</a:t>
            </a:r>
            <a:r>
              <a:rPr lang="en-US" sz="1599" dirty="0">
                <a:solidFill>
                  <a:srgbClr val="FFFFFF"/>
                </a:solidFill>
                <a:latin typeface="Poppins"/>
              </a:rPr>
              <a:t> 2024. </a:t>
            </a:r>
            <a:r>
              <a:rPr lang="en-US" sz="1599" dirty="0" err="1">
                <a:solidFill>
                  <a:srgbClr val="FFFFFF"/>
                </a:solidFill>
                <a:latin typeface="Poppins"/>
              </a:rPr>
              <a:t>sva</a:t>
            </a:r>
            <a:r>
              <a:rPr lang="en-US" sz="1599" dirty="0">
                <a:solidFill>
                  <a:srgbClr val="FFFFFF"/>
                </a:solidFill>
                <a:latin typeface="Poppins"/>
              </a:rPr>
              <a:t>  </a:t>
            </a:r>
            <a:r>
              <a:rPr lang="en-US" sz="1599" dirty="0" err="1">
                <a:solidFill>
                  <a:srgbClr val="FFFFFF"/>
                </a:solidFill>
                <a:latin typeface="Poppins"/>
              </a:rPr>
              <a:t>oprema</a:t>
            </a:r>
            <a:r>
              <a:rPr lang="en-US" sz="1599" dirty="0">
                <a:solidFill>
                  <a:srgbClr val="FFFFFF"/>
                </a:solidFill>
                <a:latin typeface="Poppins"/>
              </a:rPr>
              <a:t> </a:t>
            </a:r>
            <a:r>
              <a:rPr lang="en-US" sz="1599" dirty="0" err="1">
                <a:solidFill>
                  <a:srgbClr val="FFFFFF"/>
                </a:solidFill>
                <a:latin typeface="Poppins"/>
              </a:rPr>
              <a:t>će</a:t>
            </a:r>
            <a:r>
              <a:rPr lang="en-US" sz="1599" dirty="0">
                <a:solidFill>
                  <a:srgbClr val="FFFFFF"/>
                </a:solidFill>
                <a:latin typeface="Poppins"/>
              </a:rPr>
              <a:t> </a:t>
            </a:r>
            <a:r>
              <a:rPr lang="en-US" sz="1599" dirty="0" err="1">
                <a:solidFill>
                  <a:srgbClr val="FFFFFF"/>
                </a:solidFill>
                <a:latin typeface="Poppins"/>
              </a:rPr>
              <a:t>biti</a:t>
            </a:r>
            <a:r>
              <a:rPr lang="en-US" sz="1599" dirty="0">
                <a:solidFill>
                  <a:srgbClr val="FFFFFF"/>
                </a:solidFill>
                <a:latin typeface="Poppins"/>
              </a:rPr>
              <a:t> </a:t>
            </a:r>
            <a:r>
              <a:rPr lang="en-US" sz="1599" dirty="0" err="1">
                <a:solidFill>
                  <a:srgbClr val="FFFFFF"/>
                </a:solidFill>
                <a:latin typeface="Poppins"/>
              </a:rPr>
              <a:t>prebačena</a:t>
            </a:r>
            <a:r>
              <a:rPr lang="en-US" sz="1599" dirty="0">
                <a:solidFill>
                  <a:srgbClr val="FFFFFF"/>
                </a:solidFill>
                <a:latin typeface="Poppins"/>
              </a:rPr>
              <a:t> </a:t>
            </a:r>
            <a:r>
              <a:rPr lang="en-US" sz="1599" dirty="0" err="1">
                <a:solidFill>
                  <a:srgbClr val="FFFFFF"/>
                </a:solidFill>
                <a:latin typeface="Poppins"/>
              </a:rPr>
              <a:t>na</a:t>
            </a:r>
            <a:r>
              <a:rPr lang="en-US" sz="1599" dirty="0">
                <a:solidFill>
                  <a:srgbClr val="FFFFFF"/>
                </a:solidFill>
                <a:latin typeface="Poppins"/>
              </a:rPr>
              <a:t> </a:t>
            </a:r>
            <a:r>
              <a:rPr lang="en-US" sz="1599" dirty="0" err="1">
                <a:solidFill>
                  <a:srgbClr val="FFFFFF"/>
                </a:solidFill>
                <a:latin typeface="Poppins"/>
              </a:rPr>
              <a:t>škole</a:t>
            </a:r>
            <a:r>
              <a:rPr lang="en-US" sz="1599" dirty="0">
                <a:solidFill>
                  <a:srgbClr val="FFFFFF"/>
                </a:solidFill>
                <a:latin typeface="Poppins"/>
              </a:rPr>
              <a:t>.  Do </a:t>
            </a:r>
            <a:r>
              <a:rPr lang="en-US" sz="1599" dirty="0" err="1">
                <a:solidFill>
                  <a:srgbClr val="FFFFFF"/>
                </a:solidFill>
                <a:latin typeface="Poppins"/>
              </a:rPr>
              <a:t>tada</a:t>
            </a:r>
            <a:r>
              <a:rPr lang="en-US" sz="1599" dirty="0">
                <a:solidFill>
                  <a:srgbClr val="FFFFFF"/>
                </a:solidFill>
                <a:latin typeface="Poppins"/>
              </a:rPr>
              <a:t> se </a:t>
            </a:r>
            <a:r>
              <a:rPr lang="en-US" sz="1599" dirty="0" err="1">
                <a:solidFill>
                  <a:srgbClr val="FFFFFF"/>
                </a:solidFill>
                <a:latin typeface="Poppins"/>
              </a:rPr>
              <a:t>javiti</a:t>
            </a:r>
            <a:r>
              <a:rPr lang="en-US" sz="1599" dirty="0">
                <a:solidFill>
                  <a:srgbClr val="FFFFFF"/>
                </a:solidFill>
                <a:latin typeface="Poppins"/>
              </a:rPr>
              <a:t> CN </a:t>
            </a:r>
            <a:r>
              <a:rPr lang="en-US" sz="1599" dirty="0" err="1">
                <a:solidFill>
                  <a:srgbClr val="FFFFFF"/>
                </a:solidFill>
                <a:latin typeface="Poppins"/>
              </a:rPr>
              <a:t>Helpdesku</a:t>
            </a:r>
            <a:r>
              <a:rPr lang="en-US" sz="1599" dirty="0">
                <a:solidFill>
                  <a:srgbClr val="FFFFFF"/>
                </a:solidFill>
                <a:latin typeface="Poppins"/>
              </a:rPr>
              <a:t> za </a:t>
            </a:r>
            <a:r>
              <a:rPr lang="en-US" sz="1599" dirty="0" err="1">
                <a:solidFill>
                  <a:srgbClr val="FFFFFF"/>
                </a:solidFill>
                <a:latin typeface="Poppins"/>
              </a:rPr>
              <a:t>cijenu</a:t>
            </a:r>
            <a:r>
              <a:rPr lang="en-US" sz="1599" dirty="0">
                <a:solidFill>
                  <a:srgbClr val="FFFFFF"/>
                </a:solidFill>
                <a:latin typeface="Poppins"/>
              </a:rPr>
              <a:t>.</a:t>
            </a:r>
          </a:p>
        </p:txBody>
      </p:sp>
      <p:sp>
        <p:nvSpPr>
          <p:cNvPr id="18" name="TextBox 18"/>
          <p:cNvSpPr txBox="1"/>
          <p:nvPr/>
        </p:nvSpPr>
        <p:spPr>
          <a:xfrm>
            <a:off x="10253399" y="5086350"/>
            <a:ext cx="2281316" cy="711200"/>
          </a:xfrm>
          <a:prstGeom prst="rect">
            <a:avLst/>
          </a:prstGeom>
        </p:spPr>
        <p:txBody>
          <a:bodyPr lIns="0" tIns="0" rIns="0" bIns="0" rtlCol="0" anchor="t">
            <a:spAutoFit/>
          </a:bodyPr>
          <a:lstStyle/>
          <a:p>
            <a:pPr>
              <a:lnSpc>
                <a:spcPts val="2799"/>
              </a:lnSpc>
              <a:spcBef>
                <a:spcPct val="0"/>
              </a:spcBef>
            </a:pPr>
            <a:r>
              <a:rPr lang="en-US" sz="1999">
                <a:solidFill>
                  <a:srgbClr val="FFFFFF"/>
                </a:solidFill>
                <a:latin typeface="Poppins Bold"/>
              </a:rPr>
              <a:t>Prijenos opreme na škole</a:t>
            </a:r>
          </a:p>
        </p:txBody>
      </p:sp>
      <p:sp>
        <p:nvSpPr>
          <p:cNvPr id="19" name="TextBox 19"/>
          <p:cNvSpPr txBox="1"/>
          <p:nvPr/>
        </p:nvSpPr>
        <p:spPr>
          <a:xfrm>
            <a:off x="13948654" y="6163375"/>
            <a:ext cx="2832450" cy="1664335"/>
          </a:xfrm>
          <a:prstGeom prst="rect">
            <a:avLst/>
          </a:prstGeom>
        </p:spPr>
        <p:txBody>
          <a:bodyPr lIns="0" tIns="0" rIns="0" bIns="0" rtlCol="0" anchor="t">
            <a:spAutoFit/>
          </a:bodyPr>
          <a:lstStyle/>
          <a:p>
            <a:pPr>
              <a:lnSpc>
                <a:spcPts val="2239"/>
              </a:lnSpc>
              <a:spcBef>
                <a:spcPct val="0"/>
              </a:spcBef>
            </a:pPr>
            <a:r>
              <a:rPr lang="en-US" sz="1599">
                <a:solidFill>
                  <a:srgbClr val="FFFFFF"/>
                </a:solidFill>
                <a:latin typeface="Poppins"/>
              </a:rPr>
              <a:t>U razdoblju održivosti projekta škola i osnivač su dužni osiguravati potrebnu razinu funkcionalnosti opreme dobivene tijekom provedbene faze projekta.</a:t>
            </a:r>
          </a:p>
        </p:txBody>
      </p:sp>
      <p:sp>
        <p:nvSpPr>
          <p:cNvPr id="20" name="TextBox 20"/>
          <p:cNvSpPr txBox="1"/>
          <p:nvPr/>
        </p:nvSpPr>
        <p:spPr>
          <a:xfrm>
            <a:off x="13948654" y="5086350"/>
            <a:ext cx="2281316" cy="711200"/>
          </a:xfrm>
          <a:prstGeom prst="rect">
            <a:avLst/>
          </a:prstGeom>
        </p:spPr>
        <p:txBody>
          <a:bodyPr lIns="0" tIns="0" rIns="0" bIns="0" rtlCol="0" anchor="t">
            <a:spAutoFit/>
          </a:bodyPr>
          <a:lstStyle/>
          <a:p>
            <a:pPr>
              <a:lnSpc>
                <a:spcPts val="2799"/>
              </a:lnSpc>
              <a:spcBef>
                <a:spcPct val="0"/>
              </a:spcBef>
            </a:pPr>
            <a:r>
              <a:rPr lang="en-US" sz="1999">
                <a:solidFill>
                  <a:srgbClr val="FFFFFF"/>
                </a:solidFill>
                <a:latin typeface="Poppins Bold"/>
              </a:rPr>
              <a:t>Razdoblje održivosti</a:t>
            </a:r>
          </a:p>
        </p:txBody>
      </p:sp>
      <p:sp>
        <p:nvSpPr>
          <p:cNvPr id="21" name="TextBox 21"/>
          <p:cNvSpPr txBox="1"/>
          <p:nvPr/>
        </p:nvSpPr>
        <p:spPr>
          <a:xfrm>
            <a:off x="16519189" y="9541727"/>
            <a:ext cx="749636" cy="207645"/>
          </a:xfrm>
          <a:prstGeom prst="rect">
            <a:avLst/>
          </a:prstGeom>
        </p:spPr>
        <p:txBody>
          <a:bodyPr lIns="0" tIns="0" rIns="0" bIns="0" rtlCol="0" anchor="t">
            <a:spAutoFit/>
          </a:bodyPr>
          <a:lstStyle/>
          <a:p>
            <a:pPr algn="r">
              <a:lnSpc>
                <a:spcPts val="1680"/>
              </a:lnSpc>
              <a:spcBef>
                <a:spcPct val="0"/>
              </a:spcBef>
            </a:pPr>
            <a:r>
              <a:rPr lang="en-US" sz="1200" dirty="0" err="1">
                <a:solidFill>
                  <a:srgbClr val="FFFFFF"/>
                </a:solidFill>
                <a:latin typeface="Poppins"/>
              </a:rPr>
              <a:t>Stranica</a:t>
            </a:r>
            <a:endParaRPr lang="en-US" sz="1200" dirty="0">
              <a:solidFill>
                <a:srgbClr val="FFFFFF"/>
              </a:solidFill>
              <a:latin typeface="Poppins"/>
            </a:endParaRPr>
          </a:p>
        </p:txBody>
      </p:sp>
      <p:sp>
        <p:nvSpPr>
          <p:cNvPr id="22" name="Freeform 26">
            <a:extLst>
              <a:ext uri="{FF2B5EF4-FFF2-40B4-BE49-F238E27FC236}">
                <a16:creationId xmlns:a16="http://schemas.microsoft.com/office/drawing/2014/main" id="{F39DB9F4-2C97-C94B-4B36-2311A111B877}"/>
              </a:ext>
            </a:extLst>
          </p:cNvPr>
          <p:cNvSpPr/>
          <p:nvPr/>
        </p:nvSpPr>
        <p:spPr>
          <a:xfrm>
            <a:off x="546014" y="529091"/>
            <a:ext cx="749386" cy="141360"/>
          </a:xfrm>
          <a:custGeom>
            <a:avLst/>
            <a:gdLst/>
            <a:ahLst/>
            <a:cxnLst/>
            <a:rect l="l" t="t" r="r" b="b"/>
            <a:pathLst>
              <a:path w="1674673" h="315900">
                <a:moveTo>
                  <a:pt x="0" y="0"/>
                </a:moveTo>
                <a:lnTo>
                  <a:pt x="1674674" y="0"/>
                </a:lnTo>
                <a:lnTo>
                  <a:pt x="1674674" y="315900"/>
                </a:lnTo>
                <a:lnTo>
                  <a:pt x="0" y="315900"/>
                </a:lnTo>
                <a:lnTo>
                  <a:pt x="0" y="0"/>
                </a:lnTo>
                <a:close/>
              </a:path>
            </a:pathLst>
          </a:custGeom>
          <a:blipFill>
            <a:blip r:embed="rId13"/>
            <a:stretch>
              <a:fillRect/>
            </a:stretch>
          </a:blipFill>
        </p:spPr>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362952" y="9472201"/>
            <a:ext cx="394956" cy="394174"/>
            <a:chOff x="0" y="0"/>
            <a:chExt cx="526608" cy="525565"/>
          </a:xfrm>
        </p:grpSpPr>
        <p:sp>
          <p:nvSpPr>
            <p:cNvPr id="3" name="Freeform 3"/>
            <p:cNvSpPr/>
            <p:nvPr/>
          </p:nvSpPr>
          <p:spPr>
            <a:xfrm>
              <a:off x="521" y="0"/>
              <a:ext cx="525565" cy="525565"/>
            </a:xfrm>
            <a:custGeom>
              <a:avLst/>
              <a:gdLst/>
              <a:ahLst/>
              <a:cxnLst/>
              <a:rect l="l" t="t" r="r" b="b"/>
              <a:pathLst>
                <a:path w="525565" h="525565">
                  <a:moveTo>
                    <a:pt x="0" y="0"/>
                  </a:moveTo>
                  <a:lnTo>
                    <a:pt x="525565" y="0"/>
                  </a:lnTo>
                  <a:lnTo>
                    <a:pt x="525565" y="525565"/>
                  </a:lnTo>
                  <a:lnTo>
                    <a:pt x="0" y="52556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TextBox 4"/>
            <p:cNvSpPr txBox="1"/>
            <p:nvPr/>
          </p:nvSpPr>
          <p:spPr>
            <a:xfrm>
              <a:off x="0" y="121199"/>
              <a:ext cx="526608" cy="258808"/>
            </a:xfrm>
            <a:prstGeom prst="rect">
              <a:avLst/>
            </a:prstGeom>
          </p:spPr>
          <p:txBody>
            <a:bodyPr lIns="0" tIns="0" rIns="0" bIns="0" rtlCol="0" anchor="t">
              <a:spAutoFit/>
            </a:bodyPr>
            <a:lstStyle/>
            <a:p>
              <a:pPr algn="ctr">
                <a:lnSpc>
                  <a:spcPts val="1549"/>
                </a:lnSpc>
                <a:spcBef>
                  <a:spcPct val="0"/>
                </a:spcBef>
              </a:pPr>
              <a:r>
                <a:rPr lang="en-US" sz="1106" dirty="0">
                  <a:solidFill>
                    <a:srgbClr val="FFFFFF"/>
                  </a:solidFill>
                  <a:latin typeface="Poppins Bold"/>
                </a:rPr>
                <a:t>05</a:t>
              </a:r>
            </a:p>
          </p:txBody>
        </p:sp>
      </p:grpSp>
      <p:sp>
        <p:nvSpPr>
          <p:cNvPr id="5" name="Freeform 5"/>
          <p:cNvSpPr/>
          <p:nvPr/>
        </p:nvSpPr>
        <p:spPr>
          <a:xfrm>
            <a:off x="-5458480" y="3159930"/>
            <a:ext cx="9279410" cy="9279410"/>
          </a:xfrm>
          <a:custGeom>
            <a:avLst/>
            <a:gdLst/>
            <a:ahLst/>
            <a:cxnLst/>
            <a:rect l="l" t="t" r="r" b="b"/>
            <a:pathLst>
              <a:path w="9279410" h="9279410">
                <a:moveTo>
                  <a:pt x="0" y="0"/>
                </a:moveTo>
                <a:lnTo>
                  <a:pt x="9279411" y="0"/>
                </a:lnTo>
                <a:lnTo>
                  <a:pt x="9279411" y="9279410"/>
                </a:lnTo>
                <a:lnTo>
                  <a:pt x="0" y="927941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4129036" y="2138383"/>
            <a:ext cx="1313031" cy="148014"/>
          </a:xfrm>
          <a:custGeom>
            <a:avLst/>
            <a:gdLst/>
            <a:ahLst/>
            <a:cxnLst/>
            <a:rect l="l" t="t" r="r" b="b"/>
            <a:pathLst>
              <a:path w="1313031" h="148014">
                <a:moveTo>
                  <a:pt x="0" y="0"/>
                </a:moveTo>
                <a:lnTo>
                  <a:pt x="1313031" y="0"/>
                </a:lnTo>
                <a:lnTo>
                  <a:pt x="1313031" y="148014"/>
                </a:lnTo>
                <a:lnTo>
                  <a:pt x="0" y="14801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TextBox 7"/>
          <p:cNvSpPr txBox="1"/>
          <p:nvPr/>
        </p:nvSpPr>
        <p:spPr>
          <a:xfrm>
            <a:off x="4090936" y="1009650"/>
            <a:ext cx="9204866" cy="1705610"/>
          </a:xfrm>
          <a:prstGeom prst="rect">
            <a:avLst/>
          </a:prstGeom>
        </p:spPr>
        <p:txBody>
          <a:bodyPr lIns="0" tIns="0" rIns="0" bIns="0" rtlCol="0" anchor="t">
            <a:spAutoFit/>
          </a:bodyPr>
          <a:lstStyle/>
          <a:p>
            <a:pPr>
              <a:lnSpc>
                <a:spcPts val="6820"/>
              </a:lnSpc>
            </a:pPr>
            <a:r>
              <a:rPr lang="en-US" sz="5500" b="1" dirty="0" err="1">
                <a:solidFill>
                  <a:srgbClr val="201E1E"/>
                </a:solidFill>
                <a:latin typeface="Camber SemiBold" pitchFamily="2" charset="0"/>
              </a:rPr>
              <a:t>Postupanje</a:t>
            </a:r>
            <a:r>
              <a:rPr lang="en-US" sz="5500" b="1" dirty="0">
                <a:solidFill>
                  <a:srgbClr val="201E1E"/>
                </a:solidFill>
                <a:latin typeface="Camber SemiBold" pitchFamily="2" charset="0"/>
              </a:rPr>
              <a:t> s </a:t>
            </a:r>
            <a:r>
              <a:rPr lang="en-US" sz="5500" b="1" dirty="0" err="1">
                <a:solidFill>
                  <a:srgbClr val="201E1E"/>
                </a:solidFill>
                <a:latin typeface="Camber SemiBold" pitchFamily="2" charset="0"/>
              </a:rPr>
              <a:t>opremom</a:t>
            </a:r>
            <a:endParaRPr lang="en-US" sz="5500" b="1" dirty="0">
              <a:solidFill>
                <a:srgbClr val="201E1E"/>
              </a:solidFill>
              <a:latin typeface="Camber SemiBold" pitchFamily="2" charset="0"/>
            </a:endParaRPr>
          </a:p>
          <a:p>
            <a:pPr>
              <a:lnSpc>
                <a:spcPts val="6820"/>
              </a:lnSpc>
            </a:pPr>
            <a:endParaRPr lang="en-US" sz="5500" b="1" dirty="0">
              <a:solidFill>
                <a:srgbClr val="201E1E"/>
              </a:solidFill>
              <a:latin typeface="Camber SemiBold" pitchFamily="2" charset="0"/>
            </a:endParaRPr>
          </a:p>
        </p:txBody>
      </p:sp>
      <p:grpSp>
        <p:nvGrpSpPr>
          <p:cNvPr id="8" name="Group 8"/>
          <p:cNvGrpSpPr/>
          <p:nvPr/>
        </p:nvGrpSpPr>
        <p:grpSpPr>
          <a:xfrm>
            <a:off x="4090936" y="2971469"/>
            <a:ext cx="874255" cy="872524"/>
            <a:chOff x="0" y="0"/>
            <a:chExt cx="1165673" cy="1163366"/>
          </a:xfrm>
        </p:grpSpPr>
        <p:sp>
          <p:nvSpPr>
            <p:cNvPr id="9" name="Freeform 9"/>
            <p:cNvSpPr/>
            <p:nvPr/>
          </p:nvSpPr>
          <p:spPr>
            <a:xfrm>
              <a:off x="1154" y="0"/>
              <a:ext cx="1163366" cy="1163366"/>
            </a:xfrm>
            <a:custGeom>
              <a:avLst/>
              <a:gdLst/>
              <a:ahLst/>
              <a:cxnLst/>
              <a:rect l="l" t="t" r="r" b="b"/>
              <a:pathLst>
                <a:path w="1163366" h="1163366">
                  <a:moveTo>
                    <a:pt x="0" y="0"/>
                  </a:moveTo>
                  <a:lnTo>
                    <a:pt x="1163365" y="0"/>
                  </a:lnTo>
                  <a:lnTo>
                    <a:pt x="1163365" y="1163366"/>
                  </a:lnTo>
                  <a:lnTo>
                    <a:pt x="0" y="11633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0" name="TextBox 10"/>
            <p:cNvSpPr txBox="1"/>
            <p:nvPr/>
          </p:nvSpPr>
          <p:spPr>
            <a:xfrm>
              <a:off x="0" y="265052"/>
              <a:ext cx="1165673" cy="564748"/>
            </a:xfrm>
            <a:prstGeom prst="rect">
              <a:avLst/>
            </a:prstGeom>
          </p:spPr>
          <p:txBody>
            <a:bodyPr lIns="0" tIns="0" rIns="0" bIns="0" rtlCol="0" anchor="t">
              <a:spAutoFit/>
            </a:bodyPr>
            <a:lstStyle/>
            <a:p>
              <a:pPr algn="ctr">
                <a:lnSpc>
                  <a:spcPts val="3429"/>
                </a:lnSpc>
                <a:spcBef>
                  <a:spcPct val="0"/>
                </a:spcBef>
              </a:pPr>
              <a:r>
                <a:rPr lang="en-US" sz="2449">
                  <a:solidFill>
                    <a:srgbClr val="FFFFFF"/>
                  </a:solidFill>
                  <a:latin typeface="Poppins Bold"/>
                </a:rPr>
                <a:t>01</a:t>
              </a:r>
            </a:p>
          </p:txBody>
        </p:sp>
      </p:grpSp>
      <p:grpSp>
        <p:nvGrpSpPr>
          <p:cNvPr id="11" name="Group 11"/>
          <p:cNvGrpSpPr/>
          <p:nvPr/>
        </p:nvGrpSpPr>
        <p:grpSpPr>
          <a:xfrm>
            <a:off x="4090936" y="4391618"/>
            <a:ext cx="910624" cy="872524"/>
            <a:chOff x="0" y="0"/>
            <a:chExt cx="1214166" cy="1163366"/>
          </a:xfrm>
        </p:grpSpPr>
        <p:sp>
          <p:nvSpPr>
            <p:cNvPr id="12" name="Freeform 12"/>
            <p:cNvSpPr/>
            <p:nvPr/>
          </p:nvSpPr>
          <p:spPr>
            <a:xfrm>
              <a:off x="50800" y="0"/>
              <a:ext cx="1163366" cy="1163366"/>
            </a:xfrm>
            <a:custGeom>
              <a:avLst/>
              <a:gdLst/>
              <a:ahLst/>
              <a:cxnLst/>
              <a:rect l="l" t="t" r="r" b="b"/>
              <a:pathLst>
                <a:path w="1163366" h="1163366">
                  <a:moveTo>
                    <a:pt x="0" y="0"/>
                  </a:moveTo>
                  <a:lnTo>
                    <a:pt x="1163366" y="0"/>
                  </a:lnTo>
                  <a:lnTo>
                    <a:pt x="1163366" y="1163366"/>
                  </a:lnTo>
                  <a:lnTo>
                    <a:pt x="0" y="11633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3" name="TextBox 13"/>
            <p:cNvSpPr txBox="1"/>
            <p:nvPr/>
          </p:nvSpPr>
          <p:spPr>
            <a:xfrm>
              <a:off x="0" y="266206"/>
              <a:ext cx="1165673" cy="564748"/>
            </a:xfrm>
            <a:prstGeom prst="rect">
              <a:avLst/>
            </a:prstGeom>
          </p:spPr>
          <p:txBody>
            <a:bodyPr lIns="0" tIns="0" rIns="0" bIns="0" rtlCol="0" anchor="t">
              <a:spAutoFit/>
            </a:bodyPr>
            <a:lstStyle/>
            <a:p>
              <a:pPr algn="ctr">
                <a:lnSpc>
                  <a:spcPts val="3429"/>
                </a:lnSpc>
                <a:spcBef>
                  <a:spcPct val="0"/>
                </a:spcBef>
              </a:pPr>
              <a:r>
                <a:rPr lang="en-US" sz="2449">
                  <a:solidFill>
                    <a:srgbClr val="FFFFFF"/>
                  </a:solidFill>
                  <a:latin typeface="Poppins Bold"/>
                </a:rPr>
                <a:t>02</a:t>
              </a:r>
            </a:p>
          </p:txBody>
        </p:sp>
      </p:grpSp>
      <p:grpSp>
        <p:nvGrpSpPr>
          <p:cNvPr id="14" name="Group 14"/>
          <p:cNvGrpSpPr/>
          <p:nvPr/>
        </p:nvGrpSpPr>
        <p:grpSpPr>
          <a:xfrm>
            <a:off x="4090936" y="6181386"/>
            <a:ext cx="910624" cy="872524"/>
            <a:chOff x="0" y="0"/>
            <a:chExt cx="1214166" cy="1163366"/>
          </a:xfrm>
        </p:grpSpPr>
        <p:sp>
          <p:nvSpPr>
            <p:cNvPr id="15" name="Freeform 15"/>
            <p:cNvSpPr/>
            <p:nvPr/>
          </p:nvSpPr>
          <p:spPr>
            <a:xfrm>
              <a:off x="50800" y="0"/>
              <a:ext cx="1163366" cy="1163366"/>
            </a:xfrm>
            <a:custGeom>
              <a:avLst/>
              <a:gdLst/>
              <a:ahLst/>
              <a:cxnLst/>
              <a:rect l="l" t="t" r="r" b="b"/>
              <a:pathLst>
                <a:path w="1163366" h="1163366">
                  <a:moveTo>
                    <a:pt x="0" y="0"/>
                  </a:moveTo>
                  <a:lnTo>
                    <a:pt x="1163366" y="0"/>
                  </a:lnTo>
                  <a:lnTo>
                    <a:pt x="1163366" y="1163366"/>
                  </a:lnTo>
                  <a:lnTo>
                    <a:pt x="0" y="11633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6" name="TextBox 16"/>
            <p:cNvSpPr txBox="1"/>
            <p:nvPr/>
          </p:nvSpPr>
          <p:spPr>
            <a:xfrm>
              <a:off x="0" y="267360"/>
              <a:ext cx="1165673" cy="564748"/>
            </a:xfrm>
            <a:prstGeom prst="rect">
              <a:avLst/>
            </a:prstGeom>
          </p:spPr>
          <p:txBody>
            <a:bodyPr lIns="0" tIns="0" rIns="0" bIns="0" rtlCol="0" anchor="t">
              <a:spAutoFit/>
            </a:bodyPr>
            <a:lstStyle/>
            <a:p>
              <a:pPr algn="ctr">
                <a:lnSpc>
                  <a:spcPts val="3429"/>
                </a:lnSpc>
                <a:spcBef>
                  <a:spcPct val="0"/>
                </a:spcBef>
              </a:pPr>
              <a:r>
                <a:rPr lang="en-US" sz="2449">
                  <a:solidFill>
                    <a:srgbClr val="FFFFFF"/>
                  </a:solidFill>
                  <a:latin typeface="Poppins Bold"/>
                </a:rPr>
                <a:t>03</a:t>
              </a:r>
            </a:p>
          </p:txBody>
        </p:sp>
      </p:grpSp>
      <p:sp>
        <p:nvSpPr>
          <p:cNvPr id="17" name="Freeform 17"/>
          <p:cNvSpPr/>
          <p:nvPr/>
        </p:nvSpPr>
        <p:spPr>
          <a:xfrm rot="-5400000">
            <a:off x="12789683" y="830213"/>
            <a:ext cx="1012238" cy="1177020"/>
          </a:xfrm>
          <a:custGeom>
            <a:avLst/>
            <a:gdLst/>
            <a:ahLst/>
            <a:cxnLst/>
            <a:rect l="l" t="t" r="r" b="b"/>
            <a:pathLst>
              <a:path w="1012238" h="1177020">
                <a:moveTo>
                  <a:pt x="0" y="0"/>
                </a:moveTo>
                <a:lnTo>
                  <a:pt x="1012238" y="0"/>
                </a:lnTo>
                <a:lnTo>
                  <a:pt x="1012238" y="1177021"/>
                </a:lnTo>
                <a:lnTo>
                  <a:pt x="0" y="117702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8" name="Freeform 18"/>
          <p:cNvSpPr/>
          <p:nvPr/>
        </p:nvSpPr>
        <p:spPr>
          <a:xfrm>
            <a:off x="551486" y="529091"/>
            <a:ext cx="725473" cy="131276"/>
          </a:xfrm>
          <a:custGeom>
            <a:avLst/>
            <a:gdLst/>
            <a:ahLst/>
            <a:cxnLst/>
            <a:rect l="l" t="t" r="r" b="b"/>
            <a:pathLst>
              <a:path w="725473" h="131276">
                <a:moveTo>
                  <a:pt x="0" y="0"/>
                </a:moveTo>
                <a:lnTo>
                  <a:pt x="725473" y="0"/>
                </a:lnTo>
                <a:lnTo>
                  <a:pt x="725473" y="131276"/>
                </a:lnTo>
                <a:lnTo>
                  <a:pt x="0" y="131276"/>
                </a:lnTo>
                <a:lnTo>
                  <a:pt x="0" y="0"/>
                </a:lnTo>
                <a:close/>
              </a:path>
            </a:pathLst>
          </a:custGeom>
          <a:blipFill>
            <a:blip r:embed="rId8"/>
            <a:stretch>
              <a:fillRect/>
            </a:stretch>
          </a:blipFill>
        </p:spPr>
      </p:sp>
      <p:sp>
        <p:nvSpPr>
          <p:cNvPr id="19" name="TextBox 19"/>
          <p:cNvSpPr txBox="1"/>
          <p:nvPr/>
        </p:nvSpPr>
        <p:spPr>
          <a:xfrm>
            <a:off x="16519189" y="9541727"/>
            <a:ext cx="749636" cy="207645"/>
          </a:xfrm>
          <a:prstGeom prst="rect">
            <a:avLst/>
          </a:prstGeom>
        </p:spPr>
        <p:txBody>
          <a:bodyPr lIns="0" tIns="0" rIns="0" bIns="0" rtlCol="0" anchor="t">
            <a:spAutoFit/>
          </a:bodyPr>
          <a:lstStyle/>
          <a:p>
            <a:pPr algn="r">
              <a:lnSpc>
                <a:spcPts val="1680"/>
              </a:lnSpc>
              <a:spcBef>
                <a:spcPct val="0"/>
              </a:spcBef>
            </a:pPr>
            <a:r>
              <a:rPr lang="en-US" sz="1200" dirty="0" err="1">
                <a:solidFill>
                  <a:srgbClr val="201E1E"/>
                </a:solidFill>
                <a:latin typeface="Poppins"/>
              </a:rPr>
              <a:t>Stranica</a:t>
            </a:r>
            <a:endParaRPr lang="en-US" sz="1200" dirty="0">
              <a:solidFill>
                <a:srgbClr val="201E1E"/>
              </a:solidFill>
              <a:latin typeface="Poppins"/>
            </a:endParaRPr>
          </a:p>
        </p:txBody>
      </p:sp>
      <p:sp>
        <p:nvSpPr>
          <p:cNvPr id="20" name="TextBox 20"/>
          <p:cNvSpPr txBox="1"/>
          <p:nvPr/>
        </p:nvSpPr>
        <p:spPr>
          <a:xfrm>
            <a:off x="5285736" y="2951155"/>
            <a:ext cx="8598577" cy="4578350"/>
          </a:xfrm>
          <a:prstGeom prst="rect">
            <a:avLst/>
          </a:prstGeom>
        </p:spPr>
        <p:txBody>
          <a:bodyPr lIns="0" tIns="0" rIns="0" bIns="0" rtlCol="0" anchor="t">
            <a:spAutoFit/>
          </a:bodyPr>
          <a:lstStyle/>
          <a:p>
            <a:pPr>
              <a:lnSpc>
                <a:spcPts val="2800"/>
              </a:lnSpc>
            </a:pPr>
            <a:r>
              <a:rPr lang="en-US" sz="2000" dirty="0" err="1">
                <a:solidFill>
                  <a:srgbClr val="201E1E"/>
                </a:solidFill>
                <a:latin typeface="Camber 3"/>
              </a:rPr>
              <a:t>Osnivač</a:t>
            </a:r>
            <a:r>
              <a:rPr lang="en-US" sz="2000" dirty="0">
                <a:solidFill>
                  <a:srgbClr val="201E1E"/>
                </a:solidFill>
                <a:latin typeface="Camber 3"/>
              </a:rPr>
              <a:t> </a:t>
            </a:r>
            <a:r>
              <a:rPr lang="en-US" sz="2000" dirty="0" err="1">
                <a:solidFill>
                  <a:srgbClr val="201E1E"/>
                </a:solidFill>
                <a:latin typeface="Camber 3"/>
              </a:rPr>
              <a:t>i</a:t>
            </a:r>
            <a:r>
              <a:rPr lang="en-US" sz="2000" dirty="0">
                <a:solidFill>
                  <a:srgbClr val="201E1E"/>
                </a:solidFill>
                <a:latin typeface="Camber 3"/>
              </a:rPr>
              <a:t> </a:t>
            </a:r>
            <a:r>
              <a:rPr lang="en-US" sz="2000" dirty="0" err="1">
                <a:solidFill>
                  <a:srgbClr val="201E1E"/>
                </a:solidFill>
                <a:latin typeface="Camber 3"/>
              </a:rPr>
              <a:t>škola</a:t>
            </a:r>
            <a:r>
              <a:rPr lang="en-US" sz="2000" dirty="0">
                <a:solidFill>
                  <a:srgbClr val="201E1E"/>
                </a:solidFill>
                <a:latin typeface="Camber 3"/>
              </a:rPr>
              <a:t> se </a:t>
            </a:r>
            <a:r>
              <a:rPr lang="en-US" sz="2000" dirty="0" err="1">
                <a:solidFill>
                  <a:srgbClr val="201E1E"/>
                </a:solidFill>
                <a:latin typeface="Camber 3"/>
              </a:rPr>
              <a:t>obvezuju</a:t>
            </a:r>
            <a:r>
              <a:rPr lang="en-US" sz="2000" dirty="0">
                <a:solidFill>
                  <a:srgbClr val="201E1E"/>
                </a:solidFill>
                <a:latin typeface="Camber 3"/>
              </a:rPr>
              <a:t> </a:t>
            </a:r>
            <a:r>
              <a:rPr lang="en-US" sz="2000" dirty="0" err="1">
                <a:solidFill>
                  <a:srgbClr val="201E1E"/>
                </a:solidFill>
                <a:latin typeface="Camber 3"/>
              </a:rPr>
              <a:t>prenesenu</a:t>
            </a:r>
            <a:r>
              <a:rPr lang="en-US" sz="2000" dirty="0">
                <a:solidFill>
                  <a:srgbClr val="201E1E"/>
                </a:solidFill>
                <a:latin typeface="Camber 3"/>
              </a:rPr>
              <a:t> </a:t>
            </a:r>
            <a:r>
              <a:rPr lang="en-US" sz="2000" dirty="0" err="1">
                <a:solidFill>
                  <a:srgbClr val="201E1E"/>
                </a:solidFill>
                <a:latin typeface="Camber 3"/>
              </a:rPr>
              <a:t>opremu</a:t>
            </a:r>
            <a:r>
              <a:rPr lang="en-US" sz="2000" dirty="0">
                <a:solidFill>
                  <a:srgbClr val="201E1E"/>
                </a:solidFill>
                <a:latin typeface="Camber 3"/>
              </a:rPr>
              <a:t> </a:t>
            </a:r>
            <a:r>
              <a:rPr lang="en-US" sz="2000" dirty="0" err="1">
                <a:solidFill>
                  <a:srgbClr val="201E1E"/>
                </a:solidFill>
                <a:latin typeface="Camber 3"/>
              </a:rPr>
              <a:t>održavati</a:t>
            </a:r>
            <a:r>
              <a:rPr lang="en-US" sz="2000" dirty="0">
                <a:solidFill>
                  <a:srgbClr val="201E1E"/>
                </a:solidFill>
                <a:latin typeface="Camber 3"/>
              </a:rPr>
              <a:t> </a:t>
            </a:r>
            <a:r>
              <a:rPr lang="en-US" sz="2000" dirty="0" err="1">
                <a:solidFill>
                  <a:srgbClr val="201E1E"/>
                </a:solidFill>
                <a:latin typeface="Camber 3"/>
              </a:rPr>
              <a:t>i</a:t>
            </a:r>
            <a:r>
              <a:rPr lang="en-US" sz="2000" dirty="0">
                <a:solidFill>
                  <a:srgbClr val="201E1E"/>
                </a:solidFill>
                <a:latin typeface="Camber 3"/>
              </a:rPr>
              <a:t> </a:t>
            </a:r>
            <a:r>
              <a:rPr lang="en-US" sz="2000" dirty="0" err="1">
                <a:solidFill>
                  <a:srgbClr val="201E1E"/>
                </a:solidFill>
                <a:latin typeface="Camber 3"/>
              </a:rPr>
              <a:t>koristiti</a:t>
            </a:r>
            <a:r>
              <a:rPr lang="en-US" sz="2000" dirty="0">
                <a:solidFill>
                  <a:srgbClr val="201E1E"/>
                </a:solidFill>
                <a:latin typeface="Camber 3"/>
              </a:rPr>
              <a:t> u </a:t>
            </a:r>
            <a:r>
              <a:rPr lang="en-US" sz="2000" dirty="0" err="1">
                <a:solidFill>
                  <a:srgbClr val="201E1E"/>
                </a:solidFill>
                <a:latin typeface="Camber 3"/>
              </a:rPr>
              <a:t>svrhu</a:t>
            </a:r>
            <a:r>
              <a:rPr lang="en-US" sz="2000" dirty="0">
                <a:solidFill>
                  <a:srgbClr val="201E1E"/>
                </a:solidFill>
                <a:latin typeface="Camber 3"/>
              </a:rPr>
              <a:t> za </a:t>
            </a:r>
            <a:r>
              <a:rPr lang="en-US" sz="2000" dirty="0" err="1">
                <a:solidFill>
                  <a:srgbClr val="201E1E"/>
                </a:solidFill>
                <a:latin typeface="Camber 3"/>
              </a:rPr>
              <a:t>koju</a:t>
            </a:r>
            <a:r>
              <a:rPr lang="en-US" sz="2000" dirty="0">
                <a:solidFill>
                  <a:srgbClr val="201E1E"/>
                </a:solidFill>
                <a:latin typeface="Camber 3"/>
              </a:rPr>
              <a:t> </a:t>
            </a:r>
            <a:r>
              <a:rPr lang="en-US" sz="2000" dirty="0" err="1">
                <a:solidFill>
                  <a:srgbClr val="201E1E"/>
                </a:solidFill>
                <a:latin typeface="Camber 3"/>
              </a:rPr>
              <a:t>su</a:t>
            </a:r>
            <a:r>
              <a:rPr lang="en-US" sz="2000" dirty="0">
                <a:solidFill>
                  <a:srgbClr val="201E1E"/>
                </a:solidFill>
                <a:latin typeface="Camber 3"/>
              </a:rPr>
              <a:t> </a:t>
            </a:r>
            <a:r>
              <a:rPr lang="en-US" sz="2000" dirty="0" err="1">
                <a:solidFill>
                  <a:srgbClr val="201E1E"/>
                </a:solidFill>
                <a:latin typeface="Camber 3"/>
              </a:rPr>
              <a:t>stečeni</a:t>
            </a:r>
            <a:r>
              <a:rPr lang="en-US" sz="2000" dirty="0">
                <a:solidFill>
                  <a:srgbClr val="201E1E"/>
                </a:solidFill>
                <a:latin typeface="Camber 3"/>
              </a:rPr>
              <a:t> </a:t>
            </a:r>
            <a:r>
              <a:rPr lang="en-US" sz="2000" dirty="0" err="1">
                <a:solidFill>
                  <a:srgbClr val="201E1E"/>
                </a:solidFill>
                <a:latin typeface="Camber 3"/>
              </a:rPr>
              <a:t>te</a:t>
            </a:r>
            <a:r>
              <a:rPr lang="en-US" sz="2000" dirty="0">
                <a:solidFill>
                  <a:srgbClr val="201E1E"/>
                </a:solidFill>
                <a:latin typeface="Camber 3"/>
              </a:rPr>
              <a:t> </a:t>
            </a:r>
            <a:r>
              <a:rPr lang="en-US" sz="2000" dirty="0" err="1">
                <a:solidFill>
                  <a:srgbClr val="201E1E"/>
                </a:solidFill>
                <a:latin typeface="Camber 3"/>
              </a:rPr>
              <a:t>sukladno</a:t>
            </a:r>
            <a:r>
              <a:rPr lang="en-US" sz="2000" dirty="0">
                <a:solidFill>
                  <a:srgbClr val="201E1E"/>
                </a:solidFill>
                <a:latin typeface="Camber 3"/>
              </a:rPr>
              <a:t> </a:t>
            </a:r>
            <a:r>
              <a:rPr lang="en-US" sz="2000" dirty="0" err="1">
                <a:solidFill>
                  <a:srgbClr val="201E1E"/>
                </a:solidFill>
                <a:latin typeface="Camber 3"/>
              </a:rPr>
              <a:t>opisu</a:t>
            </a:r>
            <a:r>
              <a:rPr lang="en-US" sz="2000" dirty="0">
                <a:solidFill>
                  <a:srgbClr val="201E1E"/>
                </a:solidFill>
                <a:latin typeface="Camber 3"/>
              </a:rPr>
              <a:t> </a:t>
            </a:r>
            <a:r>
              <a:rPr lang="en-US" sz="2000" dirty="0" err="1">
                <a:solidFill>
                  <a:srgbClr val="201E1E"/>
                </a:solidFill>
                <a:latin typeface="Camber 3"/>
              </a:rPr>
              <a:t>projekta</a:t>
            </a:r>
            <a:r>
              <a:rPr lang="en-US" sz="2000" dirty="0">
                <a:solidFill>
                  <a:srgbClr val="201E1E"/>
                </a:solidFill>
                <a:latin typeface="Camber 3"/>
              </a:rPr>
              <a:t> u </a:t>
            </a:r>
            <a:r>
              <a:rPr lang="en-US" sz="2000" dirty="0" err="1">
                <a:solidFill>
                  <a:srgbClr val="201E1E"/>
                </a:solidFill>
                <a:latin typeface="Camber 3"/>
              </a:rPr>
              <a:t>razdoblju</a:t>
            </a:r>
            <a:r>
              <a:rPr lang="en-US" sz="2000" dirty="0">
                <a:solidFill>
                  <a:srgbClr val="201E1E"/>
                </a:solidFill>
                <a:latin typeface="Camber 3"/>
              </a:rPr>
              <a:t> od </a:t>
            </a:r>
            <a:r>
              <a:rPr lang="en-US" sz="2000" dirty="0" err="1">
                <a:solidFill>
                  <a:srgbClr val="201E1E"/>
                </a:solidFill>
                <a:latin typeface="Camber 3"/>
              </a:rPr>
              <a:t>najmanje</a:t>
            </a:r>
            <a:r>
              <a:rPr lang="en-US" sz="2000" dirty="0">
                <a:solidFill>
                  <a:srgbClr val="201E1E"/>
                </a:solidFill>
                <a:latin typeface="Camber 3"/>
              </a:rPr>
              <a:t> 5 </a:t>
            </a:r>
            <a:r>
              <a:rPr lang="en-US" sz="2000" dirty="0" err="1">
                <a:solidFill>
                  <a:srgbClr val="201E1E"/>
                </a:solidFill>
                <a:latin typeface="Camber 3"/>
              </a:rPr>
              <a:t>godina</a:t>
            </a:r>
            <a:r>
              <a:rPr lang="en-US" sz="2000" dirty="0">
                <a:solidFill>
                  <a:srgbClr val="201E1E"/>
                </a:solidFill>
                <a:latin typeface="Camber 3"/>
              </a:rPr>
              <a:t> </a:t>
            </a:r>
            <a:r>
              <a:rPr lang="en-US" sz="2000" dirty="0" err="1">
                <a:solidFill>
                  <a:srgbClr val="201E1E"/>
                </a:solidFill>
                <a:latin typeface="Camber 3"/>
              </a:rPr>
              <a:t>nakon</a:t>
            </a:r>
            <a:r>
              <a:rPr lang="en-US" sz="2000" dirty="0">
                <a:solidFill>
                  <a:srgbClr val="201E1E"/>
                </a:solidFill>
                <a:latin typeface="Camber 3"/>
              </a:rPr>
              <a:t> </a:t>
            </a:r>
            <a:r>
              <a:rPr lang="en-US" sz="2000" dirty="0" err="1">
                <a:solidFill>
                  <a:srgbClr val="201E1E"/>
                </a:solidFill>
                <a:latin typeface="Camber 3"/>
              </a:rPr>
              <a:t>isteka</a:t>
            </a:r>
            <a:r>
              <a:rPr lang="en-US" sz="2000" dirty="0">
                <a:solidFill>
                  <a:srgbClr val="201E1E"/>
                </a:solidFill>
                <a:latin typeface="Camber 3"/>
              </a:rPr>
              <a:t> </a:t>
            </a:r>
            <a:r>
              <a:rPr lang="en-US" sz="2000" dirty="0" err="1">
                <a:solidFill>
                  <a:srgbClr val="201E1E"/>
                </a:solidFill>
                <a:latin typeface="Camber 3"/>
              </a:rPr>
              <a:t>provedbenog</a:t>
            </a:r>
            <a:r>
              <a:rPr lang="en-US" sz="2000" dirty="0">
                <a:solidFill>
                  <a:srgbClr val="201E1E"/>
                </a:solidFill>
                <a:latin typeface="Camber 3"/>
              </a:rPr>
              <a:t> </a:t>
            </a:r>
            <a:r>
              <a:rPr lang="en-US" sz="2000" dirty="0" err="1">
                <a:solidFill>
                  <a:srgbClr val="201E1E"/>
                </a:solidFill>
                <a:latin typeface="Camber 3"/>
              </a:rPr>
              <a:t>razdoblja</a:t>
            </a:r>
            <a:r>
              <a:rPr lang="en-US" sz="2000" dirty="0">
                <a:solidFill>
                  <a:srgbClr val="201E1E"/>
                </a:solidFill>
                <a:latin typeface="Camber 3"/>
              </a:rPr>
              <a:t> </a:t>
            </a:r>
            <a:r>
              <a:rPr lang="en-US" sz="2000" dirty="0" err="1">
                <a:solidFill>
                  <a:srgbClr val="201E1E"/>
                </a:solidFill>
                <a:latin typeface="Camber 3"/>
              </a:rPr>
              <a:t>projekta</a:t>
            </a:r>
            <a:r>
              <a:rPr lang="en-US" sz="2000" dirty="0">
                <a:solidFill>
                  <a:srgbClr val="201E1E"/>
                </a:solidFill>
                <a:latin typeface="Camber 3"/>
              </a:rPr>
              <a:t>.</a:t>
            </a:r>
          </a:p>
          <a:p>
            <a:pPr>
              <a:lnSpc>
                <a:spcPts val="2800"/>
              </a:lnSpc>
            </a:pPr>
            <a:endParaRPr lang="en-US" sz="2000" dirty="0">
              <a:solidFill>
                <a:srgbClr val="201E1E"/>
              </a:solidFill>
              <a:latin typeface="Camber 3"/>
            </a:endParaRPr>
          </a:p>
          <a:p>
            <a:pPr>
              <a:lnSpc>
                <a:spcPts val="2800"/>
              </a:lnSpc>
            </a:pPr>
            <a:r>
              <a:rPr lang="en-US" sz="2000" dirty="0" err="1">
                <a:solidFill>
                  <a:srgbClr val="201E1E"/>
                </a:solidFill>
                <a:latin typeface="Camber 3"/>
              </a:rPr>
              <a:t>Škola</a:t>
            </a:r>
            <a:r>
              <a:rPr lang="en-US" sz="2000" dirty="0">
                <a:solidFill>
                  <a:srgbClr val="201E1E"/>
                </a:solidFill>
                <a:latin typeface="Camber 3"/>
              </a:rPr>
              <a:t> </a:t>
            </a:r>
            <a:r>
              <a:rPr lang="en-US" sz="2000" dirty="0" err="1">
                <a:solidFill>
                  <a:srgbClr val="201E1E"/>
                </a:solidFill>
                <a:latin typeface="Camber 3"/>
              </a:rPr>
              <a:t>i</a:t>
            </a:r>
            <a:r>
              <a:rPr lang="en-US" sz="2000" dirty="0">
                <a:solidFill>
                  <a:srgbClr val="201E1E"/>
                </a:solidFill>
                <a:latin typeface="Camber 3"/>
              </a:rPr>
              <a:t> </a:t>
            </a:r>
            <a:r>
              <a:rPr lang="en-US" sz="2000" dirty="0" err="1">
                <a:solidFill>
                  <a:srgbClr val="201E1E"/>
                </a:solidFill>
                <a:latin typeface="Camber 3"/>
              </a:rPr>
              <a:t>osnivač</a:t>
            </a:r>
            <a:r>
              <a:rPr lang="en-US" sz="2000" dirty="0">
                <a:solidFill>
                  <a:srgbClr val="201E1E"/>
                </a:solidFill>
                <a:latin typeface="Camber 3"/>
              </a:rPr>
              <a:t> </a:t>
            </a:r>
            <a:r>
              <a:rPr lang="en-US" sz="2000" dirty="0" err="1">
                <a:solidFill>
                  <a:srgbClr val="201E1E"/>
                </a:solidFill>
                <a:latin typeface="Camber 3"/>
              </a:rPr>
              <a:t>će</a:t>
            </a:r>
            <a:r>
              <a:rPr lang="en-US" sz="2000" dirty="0">
                <a:solidFill>
                  <a:srgbClr val="201E1E"/>
                </a:solidFill>
                <a:latin typeface="Camber 3"/>
              </a:rPr>
              <a:t> </a:t>
            </a:r>
            <a:r>
              <a:rPr lang="en-US" sz="2000" dirty="0" err="1">
                <a:solidFill>
                  <a:srgbClr val="201E1E"/>
                </a:solidFill>
                <a:latin typeface="Camber 3"/>
              </a:rPr>
              <a:t>izvršiti</a:t>
            </a:r>
            <a:r>
              <a:rPr lang="en-US" sz="2000" dirty="0">
                <a:solidFill>
                  <a:srgbClr val="201E1E"/>
                </a:solidFill>
                <a:latin typeface="Camber 3"/>
              </a:rPr>
              <a:t> </a:t>
            </a:r>
            <a:r>
              <a:rPr lang="en-US" sz="2000" dirty="0" err="1">
                <a:solidFill>
                  <a:srgbClr val="201E1E"/>
                </a:solidFill>
                <a:latin typeface="Camber 3"/>
              </a:rPr>
              <a:t>popravak</a:t>
            </a:r>
            <a:r>
              <a:rPr lang="en-US" sz="2000" dirty="0">
                <a:solidFill>
                  <a:srgbClr val="201E1E"/>
                </a:solidFill>
                <a:latin typeface="Camber 3"/>
              </a:rPr>
              <a:t> </a:t>
            </a:r>
            <a:r>
              <a:rPr lang="en-US" sz="2000" dirty="0" err="1">
                <a:solidFill>
                  <a:srgbClr val="201E1E"/>
                </a:solidFill>
                <a:latin typeface="Camber 3"/>
              </a:rPr>
              <a:t>ili</a:t>
            </a:r>
            <a:r>
              <a:rPr lang="en-US" sz="2000" dirty="0">
                <a:solidFill>
                  <a:srgbClr val="201E1E"/>
                </a:solidFill>
                <a:latin typeface="Camber 3"/>
              </a:rPr>
              <a:t> </a:t>
            </a:r>
            <a:r>
              <a:rPr lang="en-US" sz="2000" dirty="0" err="1">
                <a:solidFill>
                  <a:srgbClr val="201E1E"/>
                </a:solidFill>
                <a:latin typeface="Camber 3"/>
              </a:rPr>
              <a:t>zamjenu</a:t>
            </a:r>
            <a:r>
              <a:rPr lang="en-US" sz="2000" dirty="0">
                <a:solidFill>
                  <a:srgbClr val="201E1E"/>
                </a:solidFill>
                <a:latin typeface="Camber 3"/>
              </a:rPr>
              <a:t> </a:t>
            </a:r>
            <a:r>
              <a:rPr lang="en-US" sz="2000" dirty="0" err="1">
                <a:solidFill>
                  <a:srgbClr val="201E1E"/>
                </a:solidFill>
                <a:latin typeface="Camber 3"/>
              </a:rPr>
              <a:t>opreme</a:t>
            </a:r>
            <a:r>
              <a:rPr lang="en-US" sz="2000" dirty="0">
                <a:solidFill>
                  <a:srgbClr val="201E1E"/>
                </a:solidFill>
                <a:latin typeface="Camber 3"/>
              </a:rPr>
              <a:t> o </a:t>
            </a:r>
            <a:r>
              <a:rPr lang="en-US" sz="2000" dirty="0" err="1">
                <a:solidFill>
                  <a:srgbClr val="201E1E"/>
                </a:solidFill>
                <a:latin typeface="Camber 3"/>
              </a:rPr>
              <a:t>vlastitom</a:t>
            </a:r>
            <a:r>
              <a:rPr lang="en-US" sz="2000" dirty="0">
                <a:solidFill>
                  <a:srgbClr val="201E1E"/>
                </a:solidFill>
                <a:latin typeface="Camber 3"/>
              </a:rPr>
              <a:t> </a:t>
            </a:r>
            <a:r>
              <a:rPr lang="en-US" sz="2000" dirty="0" err="1">
                <a:solidFill>
                  <a:srgbClr val="201E1E"/>
                </a:solidFill>
                <a:latin typeface="Camber 3"/>
              </a:rPr>
              <a:t>trošku</a:t>
            </a:r>
            <a:r>
              <a:rPr lang="en-US" sz="2000" dirty="0">
                <a:solidFill>
                  <a:srgbClr val="201E1E"/>
                </a:solidFill>
                <a:latin typeface="Camber 3"/>
              </a:rPr>
              <a:t>, </a:t>
            </a:r>
            <a:r>
              <a:rPr lang="en-US" sz="2000" dirty="0" err="1">
                <a:solidFill>
                  <a:srgbClr val="201E1E"/>
                </a:solidFill>
                <a:latin typeface="Camber 3"/>
              </a:rPr>
              <a:t>sve</a:t>
            </a:r>
            <a:r>
              <a:rPr lang="en-US" sz="2000" dirty="0">
                <a:solidFill>
                  <a:srgbClr val="201E1E"/>
                </a:solidFill>
                <a:latin typeface="Camber 3"/>
              </a:rPr>
              <a:t> u </a:t>
            </a:r>
            <a:r>
              <a:rPr lang="en-US" sz="2000" dirty="0" err="1">
                <a:solidFill>
                  <a:srgbClr val="201E1E"/>
                </a:solidFill>
                <a:latin typeface="Camber 3"/>
              </a:rPr>
              <a:t>svrhu</a:t>
            </a:r>
            <a:r>
              <a:rPr lang="en-US" sz="2000" dirty="0">
                <a:solidFill>
                  <a:srgbClr val="201E1E"/>
                </a:solidFill>
                <a:latin typeface="Camber 3"/>
              </a:rPr>
              <a:t> </a:t>
            </a:r>
            <a:r>
              <a:rPr lang="en-US" sz="2000" dirty="0" err="1">
                <a:solidFill>
                  <a:srgbClr val="201E1E"/>
                </a:solidFill>
                <a:latin typeface="Camber 3"/>
              </a:rPr>
              <a:t>omogućavanja</a:t>
            </a:r>
            <a:r>
              <a:rPr lang="en-US" sz="2000" dirty="0">
                <a:solidFill>
                  <a:srgbClr val="201E1E"/>
                </a:solidFill>
                <a:latin typeface="Camber 3"/>
              </a:rPr>
              <a:t> </a:t>
            </a:r>
            <a:r>
              <a:rPr lang="en-US" sz="2000" dirty="0" err="1">
                <a:solidFill>
                  <a:srgbClr val="201E1E"/>
                </a:solidFill>
                <a:latin typeface="Camber 3"/>
              </a:rPr>
              <a:t>daljnjeg</a:t>
            </a:r>
            <a:r>
              <a:rPr lang="en-US" sz="2000" dirty="0">
                <a:solidFill>
                  <a:srgbClr val="201E1E"/>
                </a:solidFill>
                <a:latin typeface="Camber 3"/>
              </a:rPr>
              <a:t> </a:t>
            </a:r>
            <a:r>
              <a:rPr lang="en-US" sz="2000" dirty="0" err="1">
                <a:solidFill>
                  <a:srgbClr val="201E1E"/>
                </a:solidFill>
                <a:latin typeface="Camber 3"/>
              </a:rPr>
              <a:t>korištenja</a:t>
            </a:r>
            <a:r>
              <a:rPr lang="en-US" sz="2000" dirty="0">
                <a:solidFill>
                  <a:srgbClr val="201E1E"/>
                </a:solidFill>
                <a:latin typeface="Camber 3"/>
              </a:rPr>
              <a:t> </a:t>
            </a:r>
            <a:r>
              <a:rPr lang="en-US" sz="2000" dirty="0" err="1">
                <a:solidFill>
                  <a:srgbClr val="201E1E"/>
                </a:solidFill>
                <a:latin typeface="Camber 3"/>
              </a:rPr>
              <a:t>uređaja</a:t>
            </a:r>
            <a:r>
              <a:rPr lang="en-US" sz="2000" dirty="0">
                <a:solidFill>
                  <a:srgbClr val="201E1E"/>
                </a:solidFill>
                <a:latin typeface="Camber 3"/>
              </a:rPr>
              <a:t> u </a:t>
            </a:r>
            <a:r>
              <a:rPr lang="en-US" sz="2000" dirty="0" err="1">
                <a:solidFill>
                  <a:srgbClr val="201E1E"/>
                </a:solidFill>
                <a:latin typeface="Camber 3"/>
              </a:rPr>
              <a:t>skladu</a:t>
            </a:r>
            <a:r>
              <a:rPr lang="en-US" sz="2000" dirty="0">
                <a:solidFill>
                  <a:srgbClr val="201E1E"/>
                </a:solidFill>
                <a:latin typeface="Camber 3"/>
              </a:rPr>
              <a:t> s </a:t>
            </a:r>
            <a:r>
              <a:rPr lang="en-US" sz="2000" dirty="0" err="1">
                <a:solidFill>
                  <a:srgbClr val="201E1E"/>
                </a:solidFill>
                <a:latin typeface="Camber 3"/>
              </a:rPr>
              <a:t>njihovom</a:t>
            </a:r>
            <a:r>
              <a:rPr lang="en-US" sz="2000" dirty="0">
                <a:solidFill>
                  <a:srgbClr val="201E1E"/>
                </a:solidFill>
                <a:latin typeface="Camber 3"/>
              </a:rPr>
              <a:t> </a:t>
            </a:r>
            <a:r>
              <a:rPr lang="en-US" sz="2000" dirty="0" err="1">
                <a:solidFill>
                  <a:srgbClr val="201E1E"/>
                </a:solidFill>
                <a:latin typeface="Camber 3"/>
              </a:rPr>
              <a:t>namjenom</a:t>
            </a:r>
            <a:r>
              <a:rPr lang="en-US" sz="2000" dirty="0">
                <a:solidFill>
                  <a:srgbClr val="201E1E"/>
                </a:solidFill>
                <a:latin typeface="Camber 3"/>
              </a:rPr>
              <a:t> </a:t>
            </a:r>
            <a:r>
              <a:rPr lang="en-US" sz="2000" dirty="0" err="1">
                <a:solidFill>
                  <a:srgbClr val="201E1E"/>
                </a:solidFill>
                <a:latin typeface="Camber 3"/>
              </a:rPr>
              <a:t>i</a:t>
            </a:r>
            <a:r>
              <a:rPr lang="en-US" sz="2000" dirty="0">
                <a:solidFill>
                  <a:srgbClr val="201E1E"/>
                </a:solidFill>
                <a:latin typeface="Camber 3"/>
              </a:rPr>
              <a:t> </a:t>
            </a:r>
            <a:r>
              <a:rPr lang="en-US" sz="2000" dirty="0" err="1">
                <a:solidFill>
                  <a:srgbClr val="201E1E"/>
                </a:solidFill>
                <a:latin typeface="Camber 3"/>
              </a:rPr>
              <a:t>ciljevima</a:t>
            </a:r>
            <a:r>
              <a:rPr lang="en-US" sz="2000" dirty="0">
                <a:solidFill>
                  <a:srgbClr val="201E1E"/>
                </a:solidFill>
                <a:latin typeface="Camber 3"/>
              </a:rPr>
              <a:t> </a:t>
            </a:r>
            <a:r>
              <a:rPr lang="en-US" sz="2000" dirty="0" err="1">
                <a:solidFill>
                  <a:srgbClr val="201E1E"/>
                </a:solidFill>
                <a:latin typeface="Camber 3"/>
              </a:rPr>
              <a:t>projekta</a:t>
            </a:r>
            <a:r>
              <a:rPr lang="en-US" sz="2000" dirty="0">
                <a:solidFill>
                  <a:srgbClr val="201E1E"/>
                </a:solidFill>
                <a:latin typeface="Camber 3"/>
              </a:rPr>
              <a:t> </a:t>
            </a:r>
            <a:r>
              <a:rPr lang="en-US" sz="2000" dirty="0" err="1">
                <a:solidFill>
                  <a:srgbClr val="201E1E"/>
                </a:solidFill>
                <a:latin typeface="Camber 3"/>
              </a:rPr>
              <a:t>osim</a:t>
            </a:r>
            <a:r>
              <a:rPr lang="en-US" sz="2000" dirty="0">
                <a:solidFill>
                  <a:srgbClr val="201E1E"/>
                </a:solidFill>
                <a:latin typeface="Camber 3"/>
              </a:rPr>
              <a:t> u </a:t>
            </a:r>
            <a:r>
              <a:rPr lang="en-US" sz="2000" dirty="0" err="1">
                <a:solidFill>
                  <a:srgbClr val="201E1E"/>
                </a:solidFill>
                <a:latin typeface="Camber 3"/>
              </a:rPr>
              <a:t>slučajevima</a:t>
            </a:r>
            <a:r>
              <a:rPr lang="en-US" sz="2000" dirty="0">
                <a:solidFill>
                  <a:srgbClr val="201E1E"/>
                </a:solidFill>
                <a:latin typeface="Camber 3"/>
              </a:rPr>
              <a:t> </a:t>
            </a:r>
            <a:r>
              <a:rPr lang="en-US" sz="2000" dirty="0" err="1">
                <a:solidFill>
                  <a:srgbClr val="201E1E"/>
                </a:solidFill>
                <a:latin typeface="Camber 3"/>
              </a:rPr>
              <a:t>kada</a:t>
            </a:r>
            <a:r>
              <a:rPr lang="en-US" sz="2000" dirty="0">
                <a:solidFill>
                  <a:srgbClr val="201E1E"/>
                </a:solidFill>
                <a:latin typeface="Camber 3"/>
              </a:rPr>
              <a:t> je </a:t>
            </a:r>
            <a:r>
              <a:rPr lang="en-US" sz="2000" dirty="0" err="1">
                <a:solidFill>
                  <a:srgbClr val="201E1E"/>
                </a:solidFill>
                <a:latin typeface="Camber 3"/>
              </a:rPr>
              <a:t>prestanak</a:t>
            </a:r>
            <a:r>
              <a:rPr lang="en-US" sz="2000" dirty="0">
                <a:solidFill>
                  <a:srgbClr val="201E1E"/>
                </a:solidFill>
                <a:latin typeface="Camber 3"/>
              </a:rPr>
              <a:t> </a:t>
            </a:r>
            <a:r>
              <a:rPr lang="en-US" sz="2000" dirty="0" err="1">
                <a:solidFill>
                  <a:srgbClr val="201E1E"/>
                </a:solidFill>
                <a:latin typeface="Camber 3"/>
              </a:rPr>
              <a:t>rada</a:t>
            </a:r>
            <a:r>
              <a:rPr lang="en-US" sz="2000" dirty="0">
                <a:solidFill>
                  <a:srgbClr val="201E1E"/>
                </a:solidFill>
                <a:latin typeface="Camber 3"/>
              </a:rPr>
              <a:t> </a:t>
            </a:r>
            <a:r>
              <a:rPr lang="en-US" sz="2000" dirty="0" err="1">
                <a:solidFill>
                  <a:srgbClr val="201E1E"/>
                </a:solidFill>
                <a:latin typeface="Camber 3"/>
              </a:rPr>
              <a:t>uređaja</a:t>
            </a:r>
            <a:r>
              <a:rPr lang="en-US" sz="2000" dirty="0">
                <a:solidFill>
                  <a:srgbClr val="201E1E"/>
                </a:solidFill>
                <a:latin typeface="Camber 3"/>
              </a:rPr>
              <a:t> </a:t>
            </a:r>
            <a:r>
              <a:rPr lang="en-US" sz="2000" dirty="0" err="1">
                <a:solidFill>
                  <a:srgbClr val="201E1E"/>
                </a:solidFill>
                <a:latin typeface="Camber 3"/>
              </a:rPr>
              <a:t>posljedica</a:t>
            </a:r>
            <a:r>
              <a:rPr lang="en-US" sz="2000" dirty="0">
                <a:solidFill>
                  <a:srgbClr val="201E1E"/>
                </a:solidFill>
                <a:latin typeface="Camber 3"/>
              </a:rPr>
              <a:t> </a:t>
            </a:r>
            <a:r>
              <a:rPr lang="en-US" sz="2000" dirty="0" err="1">
                <a:solidFill>
                  <a:srgbClr val="201E1E"/>
                </a:solidFill>
                <a:latin typeface="Camber 3"/>
              </a:rPr>
              <a:t>njegove</a:t>
            </a:r>
            <a:r>
              <a:rPr lang="en-US" sz="2000" dirty="0">
                <a:solidFill>
                  <a:srgbClr val="201E1E"/>
                </a:solidFill>
                <a:latin typeface="Camber 3"/>
              </a:rPr>
              <a:t> </a:t>
            </a:r>
            <a:r>
              <a:rPr lang="en-US" sz="2000" dirty="0" err="1">
                <a:solidFill>
                  <a:srgbClr val="201E1E"/>
                </a:solidFill>
                <a:latin typeface="Camber 3"/>
              </a:rPr>
              <a:t>dotrajalosti</a:t>
            </a:r>
            <a:r>
              <a:rPr lang="en-US" sz="2000" dirty="0">
                <a:solidFill>
                  <a:srgbClr val="201E1E"/>
                </a:solidFill>
                <a:latin typeface="Camber 3"/>
              </a:rPr>
              <a:t> </a:t>
            </a:r>
            <a:r>
              <a:rPr lang="en-US" sz="2000" dirty="0" err="1">
                <a:solidFill>
                  <a:srgbClr val="201E1E"/>
                </a:solidFill>
                <a:latin typeface="Camber 3"/>
              </a:rPr>
              <a:t>odnosno</a:t>
            </a:r>
            <a:r>
              <a:rPr lang="en-US" sz="2000" dirty="0">
                <a:solidFill>
                  <a:srgbClr val="201E1E"/>
                </a:solidFill>
                <a:latin typeface="Camber 3"/>
              </a:rPr>
              <a:t> </a:t>
            </a:r>
            <a:r>
              <a:rPr lang="en-US" sz="2000" dirty="0" err="1">
                <a:solidFill>
                  <a:srgbClr val="201E1E"/>
                </a:solidFill>
                <a:latin typeface="Camber 3"/>
              </a:rPr>
              <a:t>redovnog</a:t>
            </a:r>
            <a:r>
              <a:rPr lang="en-US" sz="2000" dirty="0">
                <a:solidFill>
                  <a:srgbClr val="201E1E"/>
                </a:solidFill>
                <a:latin typeface="Camber 3"/>
              </a:rPr>
              <a:t> </a:t>
            </a:r>
            <a:r>
              <a:rPr lang="en-US" sz="2000" dirty="0" err="1">
                <a:solidFill>
                  <a:srgbClr val="201E1E"/>
                </a:solidFill>
                <a:latin typeface="Camber 3"/>
              </a:rPr>
              <a:t>korištenja</a:t>
            </a:r>
            <a:r>
              <a:rPr lang="en-US" sz="2000" dirty="0">
                <a:solidFill>
                  <a:srgbClr val="201E1E"/>
                </a:solidFill>
                <a:latin typeface="Camber 3"/>
              </a:rPr>
              <a:t>.</a:t>
            </a:r>
          </a:p>
          <a:p>
            <a:pPr>
              <a:lnSpc>
                <a:spcPts val="2800"/>
              </a:lnSpc>
            </a:pPr>
            <a:endParaRPr lang="en-US" sz="2000" dirty="0">
              <a:solidFill>
                <a:srgbClr val="201E1E"/>
              </a:solidFill>
              <a:latin typeface="Camber 3"/>
            </a:endParaRPr>
          </a:p>
          <a:p>
            <a:pPr>
              <a:lnSpc>
                <a:spcPts val="2800"/>
              </a:lnSpc>
            </a:pPr>
            <a:r>
              <a:rPr lang="en-US" sz="2000" dirty="0">
                <a:solidFill>
                  <a:srgbClr val="201E1E"/>
                </a:solidFill>
                <a:latin typeface="Camber 3"/>
              </a:rPr>
              <a:t>U </a:t>
            </a:r>
            <a:r>
              <a:rPr lang="en-US" sz="2000" dirty="0" err="1">
                <a:solidFill>
                  <a:srgbClr val="201E1E"/>
                </a:solidFill>
                <a:latin typeface="Camber 3"/>
              </a:rPr>
              <a:t>jamstvenim</a:t>
            </a:r>
            <a:r>
              <a:rPr lang="en-US" sz="2000" dirty="0">
                <a:solidFill>
                  <a:srgbClr val="201E1E"/>
                </a:solidFill>
                <a:latin typeface="Camber 3"/>
              </a:rPr>
              <a:t> </a:t>
            </a:r>
            <a:r>
              <a:rPr lang="en-US" sz="2000" dirty="0" err="1">
                <a:solidFill>
                  <a:srgbClr val="201E1E"/>
                </a:solidFill>
                <a:latin typeface="Camber 3"/>
              </a:rPr>
              <a:t>rokovima</a:t>
            </a:r>
            <a:r>
              <a:rPr lang="en-US" sz="2000" dirty="0">
                <a:solidFill>
                  <a:srgbClr val="201E1E"/>
                </a:solidFill>
                <a:latin typeface="Camber 3"/>
              </a:rPr>
              <a:t> </a:t>
            </a:r>
            <a:r>
              <a:rPr lang="en-US" sz="2000" dirty="0" err="1">
                <a:solidFill>
                  <a:srgbClr val="201E1E"/>
                </a:solidFill>
                <a:latin typeface="Camber 3"/>
              </a:rPr>
              <a:t>dobavljač</a:t>
            </a:r>
            <a:r>
              <a:rPr lang="en-US" sz="2000" dirty="0">
                <a:solidFill>
                  <a:srgbClr val="201E1E"/>
                </a:solidFill>
                <a:latin typeface="Camber 3"/>
              </a:rPr>
              <a:t> </a:t>
            </a:r>
            <a:r>
              <a:rPr lang="en-US" sz="2000" dirty="0" err="1">
                <a:solidFill>
                  <a:srgbClr val="201E1E"/>
                </a:solidFill>
                <a:latin typeface="Camber 3"/>
              </a:rPr>
              <a:t>opreme</a:t>
            </a:r>
            <a:r>
              <a:rPr lang="en-US" sz="2000" dirty="0">
                <a:solidFill>
                  <a:srgbClr val="201E1E"/>
                </a:solidFill>
                <a:latin typeface="Camber 3"/>
              </a:rPr>
              <a:t> </a:t>
            </a:r>
            <a:r>
              <a:rPr lang="en-US" sz="2000" dirty="0" err="1">
                <a:solidFill>
                  <a:srgbClr val="201E1E"/>
                </a:solidFill>
                <a:latin typeface="Camber 3"/>
              </a:rPr>
              <a:t>dužan</a:t>
            </a:r>
            <a:r>
              <a:rPr lang="en-US" sz="2000" dirty="0">
                <a:solidFill>
                  <a:srgbClr val="201E1E"/>
                </a:solidFill>
                <a:latin typeface="Camber 3"/>
              </a:rPr>
              <a:t> je </a:t>
            </a:r>
            <a:r>
              <a:rPr lang="en-US" sz="2000" dirty="0" err="1">
                <a:solidFill>
                  <a:srgbClr val="201E1E"/>
                </a:solidFill>
                <a:latin typeface="Camber 3"/>
              </a:rPr>
              <a:t>održavati</a:t>
            </a:r>
            <a:r>
              <a:rPr lang="en-US" sz="2000" dirty="0">
                <a:solidFill>
                  <a:srgbClr val="201E1E"/>
                </a:solidFill>
                <a:latin typeface="Camber 3"/>
              </a:rPr>
              <a:t> </a:t>
            </a:r>
            <a:r>
              <a:rPr lang="en-US" sz="2000" dirty="0" err="1">
                <a:solidFill>
                  <a:srgbClr val="201E1E"/>
                </a:solidFill>
                <a:latin typeface="Camber 3"/>
              </a:rPr>
              <a:t>cjelokupan</a:t>
            </a:r>
            <a:r>
              <a:rPr lang="en-US" sz="2000" dirty="0">
                <a:solidFill>
                  <a:srgbClr val="201E1E"/>
                </a:solidFill>
                <a:latin typeface="Camber 3"/>
              </a:rPr>
              <a:t> </a:t>
            </a:r>
            <a:r>
              <a:rPr lang="en-US" sz="2000" dirty="0" err="1">
                <a:solidFill>
                  <a:srgbClr val="201E1E"/>
                </a:solidFill>
                <a:latin typeface="Camber 3"/>
              </a:rPr>
              <a:t>sustav</a:t>
            </a:r>
            <a:r>
              <a:rPr lang="en-US" sz="2000" dirty="0">
                <a:solidFill>
                  <a:srgbClr val="201E1E"/>
                </a:solidFill>
                <a:latin typeface="Camber 3"/>
              </a:rPr>
              <a:t> </a:t>
            </a:r>
            <a:r>
              <a:rPr lang="en-US" sz="2000" dirty="0" err="1">
                <a:solidFill>
                  <a:srgbClr val="201E1E"/>
                </a:solidFill>
                <a:latin typeface="Camber 3"/>
              </a:rPr>
              <a:t>i</a:t>
            </a:r>
            <a:r>
              <a:rPr lang="en-US" sz="2000" dirty="0">
                <a:solidFill>
                  <a:srgbClr val="201E1E"/>
                </a:solidFill>
                <a:latin typeface="Camber 3"/>
              </a:rPr>
              <a:t> </a:t>
            </a:r>
            <a:r>
              <a:rPr lang="en-US" sz="2000" dirty="0" err="1">
                <a:solidFill>
                  <a:srgbClr val="201E1E"/>
                </a:solidFill>
                <a:latin typeface="Camber 3"/>
              </a:rPr>
              <a:t>pružati</a:t>
            </a:r>
            <a:r>
              <a:rPr lang="en-US" sz="2000" dirty="0">
                <a:solidFill>
                  <a:srgbClr val="201E1E"/>
                </a:solidFill>
                <a:latin typeface="Camber 3"/>
              </a:rPr>
              <a:t> </a:t>
            </a:r>
            <a:r>
              <a:rPr lang="en-US" sz="2000" dirty="0" err="1">
                <a:solidFill>
                  <a:srgbClr val="201E1E"/>
                </a:solidFill>
                <a:latin typeface="Camber 3"/>
              </a:rPr>
              <a:t>podršku</a:t>
            </a:r>
            <a:r>
              <a:rPr lang="en-US" sz="2000" dirty="0">
                <a:solidFill>
                  <a:srgbClr val="201E1E"/>
                </a:solidFill>
                <a:latin typeface="Camber 3"/>
              </a:rPr>
              <a:t> </a:t>
            </a:r>
            <a:r>
              <a:rPr lang="en-US" sz="2000" dirty="0" err="1">
                <a:solidFill>
                  <a:srgbClr val="201E1E"/>
                </a:solidFill>
                <a:latin typeface="Camber 3"/>
              </a:rPr>
              <a:t>korisnicima</a:t>
            </a:r>
            <a:r>
              <a:rPr lang="en-US" sz="2000" dirty="0">
                <a:solidFill>
                  <a:srgbClr val="201E1E"/>
                </a:solidFill>
                <a:latin typeface="Camber 3"/>
              </a:rPr>
              <a:t>, a </a:t>
            </a:r>
            <a:r>
              <a:rPr lang="en-US" sz="2000" dirty="0" err="1">
                <a:solidFill>
                  <a:srgbClr val="201E1E"/>
                </a:solidFill>
                <a:latin typeface="Camber 3"/>
              </a:rPr>
              <a:t>škole</a:t>
            </a:r>
            <a:r>
              <a:rPr lang="en-US" sz="2000" dirty="0">
                <a:solidFill>
                  <a:srgbClr val="201E1E"/>
                </a:solidFill>
                <a:latin typeface="Camber 3"/>
              </a:rPr>
              <a:t> (e-</a:t>
            </a:r>
            <a:r>
              <a:rPr lang="en-US" sz="2000" dirty="0" err="1">
                <a:solidFill>
                  <a:srgbClr val="201E1E"/>
                </a:solidFill>
                <a:latin typeface="Camber 3"/>
              </a:rPr>
              <a:t>Škole</a:t>
            </a:r>
            <a:r>
              <a:rPr lang="en-US" sz="2000" dirty="0">
                <a:solidFill>
                  <a:srgbClr val="201E1E"/>
                </a:solidFill>
                <a:latin typeface="Camber 3"/>
              </a:rPr>
              <a:t> </a:t>
            </a:r>
            <a:r>
              <a:rPr lang="en-US" sz="2000" dirty="0" err="1">
                <a:solidFill>
                  <a:srgbClr val="201E1E"/>
                </a:solidFill>
                <a:latin typeface="Camber 3"/>
              </a:rPr>
              <a:t>tehničar</a:t>
            </a:r>
            <a:r>
              <a:rPr lang="en-US" sz="2000" dirty="0">
                <a:solidFill>
                  <a:srgbClr val="201E1E"/>
                </a:solidFill>
                <a:latin typeface="Camber 3"/>
              </a:rPr>
              <a:t>) u </a:t>
            </a:r>
            <a:r>
              <a:rPr lang="en-US" sz="2000" dirty="0" err="1">
                <a:solidFill>
                  <a:srgbClr val="201E1E"/>
                </a:solidFill>
                <a:latin typeface="Camber 3"/>
              </a:rPr>
              <a:t>tu</a:t>
            </a:r>
            <a:r>
              <a:rPr lang="en-US" sz="2000" dirty="0">
                <a:solidFill>
                  <a:srgbClr val="201E1E"/>
                </a:solidFill>
                <a:latin typeface="Camber 3"/>
              </a:rPr>
              <a:t> </a:t>
            </a:r>
            <a:r>
              <a:rPr lang="en-US" sz="2000" dirty="0" err="1">
                <a:solidFill>
                  <a:srgbClr val="201E1E"/>
                </a:solidFill>
                <a:latin typeface="Camber 3"/>
              </a:rPr>
              <a:t>svrhu</a:t>
            </a:r>
            <a:r>
              <a:rPr lang="en-US" sz="2000" dirty="0">
                <a:solidFill>
                  <a:srgbClr val="201E1E"/>
                </a:solidFill>
                <a:latin typeface="Camber 3"/>
              </a:rPr>
              <a:t> </a:t>
            </a:r>
            <a:r>
              <a:rPr lang="en-US" sz="2000" dirty="0" err="1">
                <a:solidFill>
                  <a:srgbClr val="201E1E"/>
                </a:solidFill>
                <a:latin typeface="Camber 3"/>
              </a:rPr>
              <a:t>na</a:t>
            </a:r>
            <a:r>
              <a:rPr lang="en-US" sz="2000" dirty="0">
                <a:solidFill>
                  <a:srgbClr val="201E1E"/>
                </a:solidFill>
                <a:latin typeface="Camber 3"/>
              </a:rPr>
              <a:t> </a:t>
            </a:r>
            <a:r>
              <a:rPr lang="en-US" sz="2000" dirty="0" err="1">
                <a:solidFill>
                  <a:srgbClr val="201E1E"/>
                </a:solidFill>
                <a:latin typeface="Camber 3"/>
              </a:rPr>
              <a:t>raspolaganju</a:t>
            </a:r>
            <a:r>
              <a:rPr lang="en-US" sz="2000" dirty="0">
                <a:solidFill>
                  <a:srgbClr val="201E1E"/>
                </a:solidFill>
                <a:latin typeface="Camber 3"/>
              </a:rPr>
              <a:t> </a:t>
            </a:r>
            <a:r>
              <a:rPr lang="en-US" sz="2000" dirty="0" err="1">
                <a:solidFill>
                  <a:srgbClr val="201E1E"/>
                </a:solidFill>
                <a:latin typeface="Camber 3"/>
              </a:rPr>
              <a:t>imaju</a:t>
            </a:r>
            <a:r>
              <a:rPr lang="en-US" sz="2000" dirty="0">
                <a:solidFill>
                  <a:srgbClr val="201E1E"/>
                </a:solidFill>
                <a:latin typeface="Camber 3"/>
              </a:rPr>
              <a:t> helpdesk CARNET-a </a:t>
            </a:r>
            <a:r>
              <a:rPr lang="en-US" sz="2000" dirty="0" err="1">
                <a:solidFill>
                  <a:srgbClr val="201E1E"/>
                </a:solidFill>
                <a:latin typeface="Camber 3"/>
              </a:rPr>
              <a:t>i</a:t>
            </a:r>
            <a:r>
              <a:rPr lang="en-US" sz="2000" dirty="0">
                <a:solidFill>
                  <a:srgbClr val="201E1E"/>
                </a:solidFill>
                <a:latin typeface="Camber 3"/>
              </a:rPr>
              <a:t> </a:t>
            </a:r>
            <a:r>
              <a:rPr lang="en-US" sz="2000" dirty="0" err="1">
                <a:solidFill>
                  <a:srgbClr val="201E1E"/>
                </a:solidFill>
                <a:latin typeface="Camber 3"/>
              </a:rPr>
              <a:t>dobavljača</a:t>
            </a:r>
            <a:r>
              <a:rPr lang="en-US" sz="2000" dirty="0">
                <a:solidFill>
                  <a:srgbClr val="201E1E"/>
                </a:solidFill>
                <a:latin typeface="Camber 3"/>
              </a:rPr>
              <a:t>.</a:t>
            </a:r>
          </a:p>
          <a:p>
            <a:pPr>
              <a:lnSpc>
                <a:spcPts val="2800"/>
              </a:lnSpc>
              <a:spcBef>
                <a:spcPct val="0"/>
              </a:spcBef>
            </a:pPr>
            <a:endParaRPr lang="en-US" sz="2000" dirty="0">
              <a:solidFill>
                <a:srgbClr val="201E1E"/>
              </a:solidFill>
              <a:latin typeface="Camber 3"/>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699877" y="-2846169"/>
            <a:ext cx="9279410" cy="9279410"/>
          </a:xfrm>
          <a:custGeom>
            <a:avLst/>
            <a:gdLst/>
            <a:ahLst/>
            <a:cxnLst/>
            <a:rect l="l" t="t" r="r" b="b"/>
            <a:pathLst>
              <a:path w="9279410" h="9279410">
                <a:moveTo>
                  <a:pt x="0" y="0"/>
                </a:moveTo>
                <a:lnTo>
                  <a:pt x="9279410" y="0"/>
                </a:lnTo>
                <a:lnTo>
                  <a:pt x="9279410" y="9279410"/>
                </a:lnTo>
                <a:lnTo>
                  <a:pt x="0" y="927941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0018260" y="788589"/>
            <a:ext cx="7586948" cy="7586948"/>
          </a:xfrm>
          <a:custGeom>
            <a:avLst/>
            <a:gdLst/>
            <a:ahLst/>
            <a:cxnLst/>
            <a:rect l="l" t="t" r="r" b="b"/>
            <a:pathLst>
              <a:path w="7586948" h="7586948">
                <a:moveTo>
                  <a:pt x="0" y="0"/>
                </a:moveTo>
                <a:lnTo>
                  <a:pt x="7586949" y="0"/>
                </a:lnTo>
                <a:lnTo>
                  <a:pt x="7586949" y="7586948"/>
                </a:lnTo>
                <a:lnTo>
                  <a:pt x="0" y="758694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4" name="Group 4"/>
          <p:cNvGrpSpPr>
            <a:grpSpLocks noChangeAspect="1"/>
          </p:cNvGrpSpPr>
          <p:nvPr/>
        </p:nvGrpSpPr>
        <p:grpSpPr>
          <a:xfrm>
            <a:off x="10323819" y="1094148"/>
            <a:ext cx="6975830" cy="6975830"/>
            <a:chOff x="0" y="0"/>
            <a:chExt cx="6350000" cy="6350000"/>
          </a:xfrm>
        </p:grpSpPr>
        <p:sp>
          <p:nvSpPr>
            <p:cNvPr id="5" name="Freeform 5"/>
            <p:cNvSpPr/>
            <p:nvPr/>
          </p:nvSpPr>
          <p:spPr>
            <a:xfrm>
              <a:off x="-156812" y="-5088"/>
              <a:ext cx="6663624" cy="6360176"/>
            </a:xfrm>
            <a:custGeom>
              <a:avLst/>
              <a:gdLst/>
              <a:ahLst/>
              <a:cxnLst/>
              <a:rect l="l" t="t" r="r" b="b"/>
              <a:pathLst>
                <a:path w="6663624" h="6360176">
                  <a:moveTo>
                    <a:pt x="3331812" y="5088"/>
                  </a:moveTo>
                  <a:lnTo>
                    <a:pt x="3331812" y="5088"/>
                  </a:lnTo>
                  <a:cubicBezTo>
                    <a:pt x="2194111" y="0"/>
                    <a:pt x="1140649" y="604036"/>
                    <a:pt x="570324" y="1588475"/>
                  </a:cubicBezTo>
                  <a:cubicBezTo>
                    <a:pt x="0" y="2572913"/>
                    <a:pt x="0" y="3787263"/>
                    <a:pt x="570324" y="4771701"/>
                  </a:cubicBezTo>
                  <a:cubicBezTo>
                    <a:pt x="1140649" y="5756140"/>
                    <a:pt x="2194111" y="6360176"/>
                    <a:pt x="3331812" y="6355088"/>
                  </a:cubicBezTo>
                  <a:cubicBezTo>
                    <a:pt x="4469513" y="6360176"/>
                    <a:pt x="5522976" y="5756140"/>
                    <a:pt x="6093300" y="4771701"/>
                  </a:cubicBezTo>
                  <a:cubicBezTo>
                    <a:pt x="6663624" y="3787263"/>
                    <a:pt x="6663624" y="2572913"/>
                    <a:pt x="6093300" y="1588475"/>
                  </a:cubicBezTo>
                  <a:cubicBezTo>
                    <a:pt x="5522976" y="604036"/>
                    <a:pt x="4469513" y="0"/>
                    <a:pt x="3331812" y="5088"/>
                  </a:cubicBezTo>
                  <a:close/>
                </a:path>
              </a:pathLst>
            </a:custGeom>
            <a:solidFill>
              <a:srgbClr val="FFFFFF"/>
            </a:solidFill>
          </p:spPr>
        </p:sp>
        <p:sp>
          <p:nvSpPr>
            <p:cNvPr id="6" name="Freeform 6"/>
            <p:cNvSpPr/>
            <p:nvPr/>
          </p:nvSpPr>
          <p:spPr>
            <a:xfrm>
              <a:off x="400267" y="526623"/>
              <a:ext cx="5549466" cy="5296755"/>
            </a:xfrm>
            <a:custGeom>
              <a:avLst/>
              <a:gdLst/>
              <a:ahLst/>
              <a:cxnLst/>
              <a:rect l="l" t="t" r="r" b="b"/>
              <a:pathLst>
                <a:path w="5549466" h="5296755">
                  <a:moveTo>
                    <a:pt x="2774733" y="4237"/>
                  </a:moveTo>
                  <a:cubicBezTo>
                    <a:pt x="1827256" y="0"/>
                    <a:pt x="949932" y="503041"/>
                    <a:pt x="474966" y="1322882"/>
                  </a:cubicBezTo>
                  <a:cubicBezTo>
                    <a:pt x="0" y="2142722"/>
                    <a:pt x="0" y="3154032"/>
                    <a:pt x="474966" y="3973872"/>
                  </a:cubicBezTo>
                  <a:cubicBezTo>
                    <a:pt x="949932" y="4793713"/>
                    <a:pt x="1827256" y="5296754"/>
                    <a:pt x="2774733" y="5292517"/>
                  </a:cubicBezTo>
                  <a:cubicBezTo>
                    <a:pt x="3722210" y="5296754"/>
                    <a:pt x="4599534" y="4793713"/>
                    <a:pt x="5074500" y="3973872"/>
                  </a:cubicBezTo>
                  <a:cubicBezTo>
                    <a:pt x="5549466" y="3154032"/>
                    <a:pt x="5549466" y="2142722"/>
                    <a:pt x="5074500" y="1322882"/>
                  </a:cubicBezTo>
                  <a:cubicBezTo>
                    <a:pt x="4599534" y="503041"/>
                    <a:pt x="3722210" y="0"/>
                    <a:pt x="2774733" y="4237"/>
                  </a:cubicBezTo>
                  <a:close/>
                </a:path>
              </a:pathLst>
            </a:custGeom>
            <a:blipFill>
              <a:blip r:embed="rId6"/>
              <a:stretch>
                <a:fillRect l="-24665" r="-24665"/>
              </a:stretch>
            </a:blipFill>
          </p:spPr>
        </p:sp>
      </p:grpSp>
      <p:sp>
        <p:nvSpPr>
          <p:cNvPr id="7" name="Freeform 7"/>
          <p:cNvSpPr/>
          <p:nvPr/>
        </p:nvSpPr>
        <p:spPr>
          <a:xfrm>
            <a:off x="2028531" y="2063792"/>
            <a:ext cx="1313031" cy="148014"/>
          </a:xfrm>
          <a:custGeom>
            <a:avLst/>
            <a:gdLst/>
            <a:ahLst/>
            <a:cxnLst/>
            <a:rect l="l" t="t" r="r" b="b"/>
            <a:pathLst>
              <a:path w="1313031" h="148014">
                <a:moveTo>
                  <a:pt x="0" y="0"/>
                </a:moveTo>
                <a:lnTo>
                  <a:pt x="1313031" y="0"/>
                </a:lnTo>
                <a:lnTo>
                  <a:pt x="1313031" y="148014"/>
                </a:lnTo>
                <a:lnTo>
                  <a:pt x="0" y="14801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Freeform 8"/>
          <p:cNvSpPr/>
          <p:nvPr/>
        </p:nvSpPr>
        <p:spPr>
          <a:xfrm>
            <a:off x="1990431" y="5542002"/>
            <a:ext cx="300650" cy="300650"/>
          </a:xfrm>
          <a:custGeom>
            <a:avLst/>
            <a:gdLst/>
            <a:ahLst/>
            <a:cxnLst/>
            <a:rect l="l" t="t" r="r" b="b"/>
            <a:pathLst>
              <a:path w="300650" h="300650">
                <a:moveTo>
                  <a:pt x="0" y="0"/>
                </a:moveTo>
                <a:lnTo>
                  <a:pt x="300649" y="0"/>
                </a:lnTo>
                <a:lnTo>
                  <a:pt x="300649" y="300650"/>
                </a:lnTo>
                <a:lnTo>
                  <a:pt x="0" y="30065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9" name="Freeform 9"/>
          <p:cNvSpPr/>
          <p:nvPr/>
        </p:nvSpPr>
        <p:spPr>
          <a:xfrm>
            <a:off x="2028531" y="2902602"/>
            <a:ext cx="300650" cy="300650"/>
          </a:xfrm>
          <a:custGeom>
            <a:avLst/>
            <a:gdLst/>
            <a:ahLst/>
            <a:cxnLst/>
            <a:rect l="l" t="t" r="r" b="b"/>
            <a:pathLst>
              <a:path w="300650" h="300650">
                <a:moveTo>
                  <a:pt x="0" y="0"/>
                </a:moveTo>
                <a:lnTo>
                  <a:pt x="300649" y="0"/>
                </a:lnTo>
                <a:lnTo>
                  <a:pt x="300649" y="300650"/>
                </a:lnTo>
                <a:lnTo>
                  <a:pt x="0" y="30065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0" name="Freeform 10"/>
          <p:cNvSpPr/>
          <p:nvPr/>
        </p:nvSpPr>
        <p:spPr>
          <a:xfrm rot="-5400000">
            <a:off x="17591022" y="7034825"/>
            <a:ext cx="686428" cy="798172"/>
          </a:xfrm>
          <a:custGeom>
            <a:avLst/>
            <a:gdLst/>
            <a:ahLst/>
            <a:cxnLst/>
            <a:rect l="l" t="t" r="r" b="b"/>
            <a:pathLst>
              <a:path w="686428" h="798172">
                <a:moveTo>
                  <a:pt x="0" y="0"/>
                </a:moveTo>
                <a:lnTo>
                  <a:pt x="686428" y="0"/>
                </a:lnTo>
                <a:lnTo>
                  <a:pt x="686428" y="798173"/>
                </a:lnTo>
                <a:lnTo>
                  <a:pt x="0" y="79817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1" name="Freeform 11"/>
          <p:cNvSpPr/>
          <p:nvPr/>
        </p:nvSpPr>
        <p:spPr>
          <a:xfrm rot="-5400000">
            <a:off x="8637881" y="761516"/>
            <a:ext cx="1012238" cy="1177020"/>
          </a:xfrm>
          <a:custGeom>
            <a:avLst/>
            <a:gdLst/>
            <a:ahLst/>
            <a:cxnLst/>
            <a:rect l="l" t="t" r="r" b="b"/>
            <a:pathLst>
              <a:path w="1012238" h="1177020">
                <a:moveTo>
                  <a:pt x="0" y="0"/>
                </a:moveTo>
                <a:lnTo>
                  <a:pt x="1012238" y="0"/>
                </a:lnTo>
                <a:lnTo>
                  <a:pt x="1012238" y="1177020"/>
                </a:lnTo>
                <a:lnTo>
                  <a:pt x="0" y="117702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grpSp>
        <p:nvGrpSpPr>
          <p:cNvPr id="12" name="Group 12"/>
          <p:cNvGrpSpPr/>
          <p:nvPr/>
        </p:nvGrpSpPr>
        <p:grpSpPr>
          <a:xfrm>
            <a:off x="17362952" y="9472201"/>
            <a:ext cx="394956" cy="394174"/>
            <a:chOff x="0" y="0"/>
            <a:chExt cx="526608" cy="525565"/>
          </a:xfrm>
        </p:grpSpPr>
        <p:sp>
          <p:nvSpPr>
            <p:cNvPr id="13" name="Freeform 13"/>
            <p:cNvSpPr/>
            <p:nvPr/>
          </p:nvSpPr>
          <p:spPr>
            <a:xfrm>
              <a:off x="521" y="0"/>
              <a:ext cx="525565" cy="525565"/>
            </a:xfrm>
            <a:custGeom>
              <a:avLst/>
              <a:gdLst/>
              <a:ahLst/>
              <a:cxnLst/>
              <a:rect l="l" t="t" r="r" b="b"/>
              <a:pathLst>
                <a:path w="525565" h="525565">
                  <a:moveTo>
                    <a:pt x="0" y="0"/>
                  </a:moveTo>
                  <a:lnTo>
                    <a:pt x="525565" y="0"/>
                  </a:lnTo>
                  <a:lnTo>
                    <a:pt x="525565" y="525565"/>
                  </a:lnTo>
                  <a:lnTo>
                    <a:pt x="0" y="52556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4" name="TextBox 14"/>
            <p:cNvSpPr txBox="1"/>
            <p:nvPr/>
          </p:nvSpPr>
          <p:spPr>
            <a:xfrm>
              <a:off x="0" y="167191"/>
              <a:ext cx="526608" cy="258808"/>
            </a:xfrm>
            <a:prstGeom prst="rect">
              <a:avLst/>
            </a:prstGeom>
          </p:spPr>
          <p:txBody>
            <a:bodyPr lIns="0" tIns="0" rIns="0" bIns="0" rtlCol="0" anchor="t">
              <a:spAutoFit/>
            </a:bodyPr>
            <a:lstStyle/>
            <a:p>
              <a:pPr algn="ctr">
                <a:lnSpc>
                  <a:spcPts val="1549"/>
                </a:lnSpc>
                <a:spcBef>
                  <a:spcPct val="0"/>
                </a:spcBef>
              </a:pPr>
              <a:r>
                <a:rPr lang="en-US" sz="1106" dirty="0">
                  <a:solidFill>
                    <a:srgbClr val="FFFFFF"/>
                  </a:solidFill>
                  <a:latin typeface="Poppins Bold"/>
                </a:rPr>
                <a:t>06</a:t>
              </a:r>
            </a:p>
          </p:txBody>
        </p:sp>
      </p:grpSp>
      <p:sp>
        <p:nvSpPr>
          <p:cNvPr id="15" name="Freeform 15"/>
          <p:cNvSpPr/>
          <p:nvPr/>
        </p:nvSpPr>
        <p:spPr>
          <a:xfrm>
            <a:off x="551486" y="529091"/>
            <a:ext cx="725473" cy="131276"/>
          </a:xfrm>
          <a:custGeom>
            <a:avLst/>
            <a:gdLst/>
            <a:ahLst/>
            <a:cxnLst/>
            <a:rect l="l" t="t" r="r" b="b"/>
            <a:pathLst>
              <a:path w="725473" h="131276">
                <a:moveTo>
                  <a:pt x="0" y="0"/>
                </a:moveTo>
                <a:lnTo>
                  <a:pt x="725473" y="0"/>
                </a:lnTo>
                <a:lnTo>
                  <a:pt x="725473" y="131276"/>
                </a:lnTo>
                <a:lnTo>
                  <a:pt x="0" y="131276"/>
                </a:lnTo>
                <a:lnTo>
                  <a:pt x="0" y="0"/>
                </a:lnTo>
                <a:close/>
              </a:path>
            </a:pathLst>
          </a:custGeom>
          <a:blipFill>
            <a:blip r:embed="rId13"/>
            <a:stretch>
              <a:fillRect/>
            </a:stretch>
          </a:blipFill>
        </p:spPr>
      </p:sp>
      <p:sp>
        <p:nvSpPr>
          <p:cNvPr id="16" name="TextBox 16"/>
          <p:cNvSpPr txBox="1"/>
          <p:nvPr/>
        </p:nvSpPr>
        <p:spPr>
          <a:xfrm>
            <a:off x="1990431" y="1009650"/>
            <a:ext cx="6279097" cy="848360"/>
          </a:xfrm>
          <a:prstGeom prst="rect">
            <a:avLst/>
          </a:prstGeom>
        </p:spPr>
        <p:txBody>
          <a:bodyPr lIns="0" tIns="0" rIns="0" bIns="0" rtlCol="0" anchor="t">
            <a:spAutoFit/>
          </a:bodyPr>
          <a:lstStyle/>
          <a:p>
            <a:pPr>
              <a:lnSpc>
                <a:spcPts val="6820"/>
              </a:lnSpc>
            </a:pPr>
            <a:r>
              <a:rPr lang="en-US" sz="5500" b="1" dirty="0" err="1">
                <a:solidFill>
                  <a:srgbClr val="201E1E"/>
                </a:solidFill>
                <a:latin typeface="Camber SemiBold" pitchFamily="2" charset="0"/>
              </a:rPr>
              <a:t>Tehnička</a:t>
            </a:r>
            <a:r>
              <a:rPr lang="en-US" sz="5500" b="1" dirty="0">
                <a:solidFill>
                  <a:srgbClr val="201E1E"/>
                </a:solidFill>
                <a:latin typeface="Camber SemiBold" pitchFamily="2" charset="0"/>
              </a:rPr>
              <a:t> </a:t>
            </a:r>
            <a:r>
              <a:rPr lang="en-US" sz="5500" b="1" dirty="0" err="1">
                <a:solidFill>
                  <a:srgbClr val="201E1E"/>
                </a:solidFill>
                <a:latin typeface="Camber SemiBold" pitchFamily="2" charset="0"/>
              </a:rPr>
              <a:t>podrška</a:t>
            </a:r>
            <a:endParaRPr lang="en-US" sz="5500" b="1" dirty="0">
              <a:solidFill>
                <a:srgbClr val="201E1E"/>
              </a:solidFill>
              <a:latin typeface="Camber SemiBold" pitchFamily="2" charset="0"/>
            </a:endParaRPr>
          </a:p>
        </p:txBody>
      </p:sp>
      <p:sp>
        <p:nvSpPr>
          <p:cNvPr id="17" name="TextBox 17"/>
          <p:cNvSpPr txBox="1"/>
          <p:nvPr/>
        </p:nvSpPr>
        <p:spPr>
          <a:xfrm>
            <a:off x="2615986" y="2864502"/>
            <a:ext cx="7115469" cy="3736857"/>
          </a:xfrm>
          <a:prstGeom prst="rect">
            <a:avLst/>
          </a:prstGeom>
        </p:spPr>
        <p:txBody>
          <a:bodyPr lIns="0" tIns="0" rIns="0" bIns="0" rtlCol="0" anchor="t">
            <a:spAutoFit/>
          </a:bodyPr>
          <a:lstStyle/>
          <a:p>
            <a:pPr>
              <a:lnSpc>
                <a:spcPts val="2799"/>
              </a:lnSpc>
            </a:pPr>
            <a:r>
              <a:rPr lang="en-US" sz="1999" dirty="0" err="1">
                <a:solidFill>
                  <a:srgbClr val="201E1E"/>
                </a:solidFill>
                <a:latin typeface="Camber 3"/>
              </a:rPr>
              <a:t>Ugovorom</a:t>
            </a:r>
            <a:r>
              <a:rPr lang="en-US" sz="1999" dirty="0">
                <a:solidFill>
                  <a:srgbClr val="201E1E"/>
                </a:solidFill>
                <a:latin typeface="Camber 3"/>
              </a:rPr>
              <a:t> o </a:t>
            </a:r>
            <a:r>
              <a:rPr lang="en-US" sz="1999" dirty="0" err="1">
                <a:solidFill>
                  <a:srgbClr val="201E1E"/>
                </a:solidFill>
                <a:latin typeface="Camber 3"/>
              </a:rPr>
              <a:t>sudjelovanju</a:t>
            </a:r>
            <a:r>
              <a:rPr lang="en-US" sz="1999" dirty="0">
                <a:solidFill>
                  <a:srgbClr val="201E1E"/>
                </a:solidFill>
                <a:latin typeface="Camber 3"/>
              </a:rPr>
              <a:t> u </a:t>
            </a:r>
            <a:r>
              <a:rPr lang="en-US" sz="1999" dirty="0" err="1">
                <a:solidFill>
                  <a:srgbClr val="201E1E"/>
                </a:solidFill>
                <a:latin typeface="Camber 3"/>
              </a:rPr>
              <a:t>projektu</a:t>
            </a:r>
            <a:r>
              <a:rPr lang="en-US" sz="1999" dirty="0">
                <a:solidFill>
                  <a:srgbClr val="201E1E"/>
                </a:solidFill>
                <a:latin typeface="Camber 3"/>
              </a:rPr>
              <a:t>, </a:t>
            </a:r>
            <a:r>
              <a:rPr lang="en-US" sz="1999" dirty="0" err="1">
                <a:solidFill>
                  <a:srgbClr val="201E1E"/>
                </a:solidFill>
                <a:latin typeface="Camber 3"/>
              </a:rPr>
              <a:t>Osnivač</a:t>
            </a:r>
            <a:r>
              <a:rPr lang="en-US" sz="1999" dirty="0">
                <a:solidFill>
                  <a:srgbClr val="201E1E"/>
                </a:solidFill>
                <a:latin typeface="Camber 3"/>
              </a:rPr>
              <a:t> se </a:t>
            </a:r>
            <a:r>
              <a:rPr lang="en-US" sz="1999" dirty="0" err="1">
                <a:solidFill>
                  <a:srgbClr val="201E1E"/>
                </a:solidFill>
                <a:latin typeface="Camber 3"/>
              </a:rPr>
              <a:t>obvezao</a:t>
            </a:r>
            <a:r>
              <a:rPr lang="en-US" sz="1999" dirty="0">
                <a:solidFill>
                  <a:srgbClr val="201E1E"/>
                </a:solidFill>
                <a:latin typeface="Camber 3"/>
              </a:rPr>
              <a:t> </a:t>
            </a:r>
            <a:r>
              <a:rPr lang="en-US" sz="1999" dirty="0" err="1">
                <a:solidFill>
                  <a:srgbClr val="201E1E"/>
                </a:solidFill>
                <a:latin typeface="Camber 3"/>
              </a:rPr>
              <a:t>nakon</a:t>
            </a:r>
            <a:r>
              <a:rPr lang="en-US" sz="1999" dirty="0">
                <a:solidFill>
                  <a:srgbClr val="201E1E"/>
                </a:solidFill>
                <a:latin typeface="Camber 3"/>
              </a:rPr>
              <a:t> </a:t>
            </a:r>
            <a:r>
              <a:rPr lang="en-US" sz="1999" dirty="0" err="1">
                <a:solidFill>
                  <a:srgbClr val="201E1E"/>
                </a:solidFill>
                <a:latin typeface="Camber 3"/>
              </a:rPr>
              <a:t>završetka</a:t>
            </a:r>
            <a:r>
              <a:rPr lang="en-US" sz="1999" dirty="0">
                <a:solidFill>
                  <a:srgbClr val="201E1E"/>
                </a:solidFill>
                <a:latin typeface="Camber 3"/>
              </a:rPr>
              <a:t> pilot </a:t>
            </a:r>
            <a:r>
              <a:rPr lang="en-US" sz="1999" dirty="0" err="1">
                <a:solidFill>
                  <a:srgbClr val="201E1E"/>
                </a:solidFill>
                <a:latin typeface="Camber 3"/>
              </a:rPr>
              <a:t>projekta</a:t>
            </a:r>
            <a:r>
              <a:rPr lang="en-US" sz="1999" dirty="0">
                <a:solidFill>
                  <a:srgbClr val="201E1E"/>
                </a:solidFill>
                <a:latin typeface="Camber 3"/>
              </a:rPr>
              <a:t> </a:t>
            </a:r>
            <a:r>
              <a:rPr lang="en-US" sz="1999" dirty="0" err="1">
                <a:solidFill>
                  <a:srgbClr val="201E1E"/>
                </a:solidFill>
                <a:latin typeface="Camber 3"/>
              </a:rPr>
              <a:t>osigurati</a:t>
            </a:r>
            <a:r>
              <a:rPr lang="en-US" sz="1999" dirty="0">
                <a:solidFill>
                  <a:srgbClr val="201E1E"/>
                </a:solidFill>
                <a:latin typeface="Camber 3"/>
              </a:rPr>
              <a:t>:</a:t>
            </a:r>
          </a:p>
          <a:p>
            <a:pPr>
              <a:lnSpc>
                <a:spcPts val="1399"/>
              </a:lnSpc>
            </a:pPr>
            <a:endParaRPr lang="en-US" sz="1999" dirty="0">
              <a:solidFill>
                <a:srgbClr val="201E1E"/>
              </a:solidFill>
              <a:latin typeface="Camber 3"/>
            </a:endParaRPr>
          </a:p>
          <a:p>
            <a:pPr>
              <a:lnSpc>
                <a:spcPts val="2799"/>
              </a:lnSpc>
            </a:pPr>
            <a:r>
              <a:rPr lang="en-US" sz="1999" dirty="0">
                <a:solidFill>
                  <a:srgbClr val="201E1E"/>
                </a:solidFill>
                <a:latin typeface="Camber 3"/>
              </a:rPr>
              <a:t>•  </a:t>
            </a:r>
            <a:r>
              <a:rPr lang="en-US" sz="1999" dirty="0" err="1">
                <a:solidFill>
                  <a:srgbClr val="201E1E"/>
                </a:solidFill>
                <a:latin typeface="Camber 3"/>
              </a:rPr>
              <a:t>Održavanje</a:t>
            </a:r>
            <a:r>
              <a:rPr lang="en-US" sz="1999" dirty="0">
                <a:solidFill>
                  <a:srgbClr val="201E1E"/>
                </a:solidFill>
                <a:latin typeface="Camber 3"/>
              </a:rPr>
              <a:t> </a:t>
            </a:r>
            <a:r>
              <a:rPr lang="en-US" sz="1999" dirty="0" err="1">
                <a:solidFill>
                  <a:srgbClr val="201E1E"/>
                </a:solidFill>
                <a:latin typeface="Camber 3"/>
              </a:rPr>
              <a:t>lokalne</a:t>
            </a:r>
            <a:r>
              <a:rPr lang="en-US" sz="1999" dirty="0">
                <a:solidFill>
                  <a:srgbClr val="201E1E"/>
                </a:solidFill>
                <a:latin typeface="Camber 3"/>
              </a:rPr>
              <a:t> </a:t>
            </a:r>
            <a:r>
              <a:rPr lang="en-US" sz="1999" dirty="0" err="1">
                <a:solidFill>
                  <a:srgbClr val="201E1E"/>
                </a:solidFill>
                <a:latin typeface="Camber 3"/>
              </a:rPr>
              <a:t>mreže</a:t>
            </a:r>
            <a:r>
              <a:rPr lang="en-US" sz="1999" dirty="0">
                <a:solidFill>
                  <a:srgbClr val="201E1E"/>
                </a:solidFill>
                <a:latin typeface="Camber 3"/>
              </a:rPr>
              <a:t> </a:t>
            </a:r>
            <a:r>
              <a:rPr lang="en-US" sz="1999" dirty="0" err="1">
                <a:solidFill>
                  <a:srgbClr val="201E1E"/>
                </a:solidFill>
                <a:latin typeface="Camber 3"/>
              </a:rPr>
              <a:t>i</a:t>
            </a:r>
            <a:r>
              <a:rPr lang="en-US" sz="1999" dirty="0">
                <a:solidFill>
                  <a:srgbClr val="201E1E"/>
                </a:solidFill>
                <a:latin typeface="Camber 3"/>
              </a:rPr>
              <a:t> </a:t>
            </a:r>
            <a:r>
              <a:rPr lang="en-US" sz="1999" dirty="0" err="1">
                <a:solidFill>
                  <a:srgbClr val="201E1E"/>
                </a:solidFill>
                <a:latin typeface="Camber 3"/>
              </a:rPr>
              <a:t>računalne</a:t>
            </a:r>
            <a:r>
              <a:rPr lang="en-US" sz="1999" dirty="0">
                <a:solidFill>
                  <a:srgbClr val="201E1E"/>
                </a:solidFill>
                <a:latin typeface="Camber 3"/>
              </a:rPr>
              <a:t> </a:t>
            </a:r>
            <a:r>
              <a:rPr lang="en-US" sz="1999" dirty="0" err="1">
                <a:solidFill>
                  <a:srgbClr val="201E1E"/>
                </a:solidFill>
                <a:latin typeface="Camber 3"/>
              </a:rPr>
              <a:t>opreme</a:t>
            </a:r>
            <a:r>
              <a:rPr lang="en-US" sz="1999" dirty="0">
                <a:solidFill>
                  <a:srgbClr val="201E1E"/>
                </a:solidFill>
                <a:latin typeface="Camber 3"/>
              </a:rPr>
              <a:t>  (</a:t>
            </a:r>
            <a:r>
              <a:rPr lang="en-US" sz="1999" dirty="0" err="1">
                <a:solidFill>
                  <a:srgbClr val="201E1E"/>
                </a:solidFill>
                <a:latin typeface="Camber 3"/>
              </a:rPr>
              <a:t>npr</a:t>
            </a:r>
            <a:r>
              <a:rPr lang="en-US" sz="1999" dirty="0">
                <a:solidFill>
                  <a:srgbClr val="201E1E"/>
                </a:solidFill>
                <a:latin typeface="Camber 3"/>
              </a:rPr>
              <a:t>. u </a:t>
            </a:r>
            <a:r>
              <a:rPr lang="en-US" sz="1999" dirty="0" err="1">
                <a:solidFill>
                  <a:srgbClr val="201E1E"/>
                </a:solidFill>
                <a:latin typeface="Camber 3"/>
              </a:rPr>
              <a:t>slučaju</a:t>
            </a:r>
            <a:r>
              <a:rPr lang="en-US" sz="1999" dirty="0">
                <a:solidFill>
                  <a:srgbClr val="201E1E"/>
                </a:solidFill>
                <a:latin typeface="Camber 3"/>
              </a:rPr>
              <a:t> </a:t>
            </a:r>
            <a:r>
              <a:rPr lang="en-US" sz="1999" dirty="0" err="1">
                <a:solidFill>
                  <a:srgbClr val="201E1E"/>
                </a:solidFill>
                <a:latin typeface="Camber 3"/>
              </a:rPr>
              <a:t>kvara</a:t>
            </a:r>
            <a:r>
              <a:rPr lang="en-US" sz="1999" dirty="0">
                <a:solidFill>
                  <a:srgbClr val="201E1E"/>
                </a:solidFill>
                <a:latin typeface="Camber 3"/>
              </a:rPr>
              <a:t>);</a:t>
            </a:r>
          </a:p>
          <a:p>
            <a:pPr>
              <a:lnSpc>
                <a:spcPts val="2799"/>
              </a:lnSpc>
            </a:pPr>
            <a:r>
              <a:rPr lang="en-US" sz="1999" dirty="0">
                <a:solidFill>
                  <a:srgbClr val="201E1E"/>
                </a:solidFill>
                <a:latin typeface="Camber 3"/>
              </a:rPr>
              <a:t>•  </a:t>
            </a:r>
            <a:r>
              <a:rPr lang="en-US" sz="1999" dirty="0" err="1">
                <a:solidFill>
                  <a:srgbClr val="201E1E"/>
                </a:solidFill>
                <a:latin typeface="Camber 3"/>
              </a:rPr>
              <a:t>Pomoć</a:t>
            </a:r>
            <a:r>
              <a:rPr lang="en-US" sz="1999" dirty="0">
                <a:solidFill>
                  <a:srgbClr val="201E1E"/>
                </a:solidFill>
                <a:latin typeface="Camber 3"/>
              </a:rPr>
              <a:t> </a:t>
            </a:r>
            <a:r>
              <a:rPr lang="en-US" sz="1999" dirty="0" err="1">
                <a:solidFill>
                  <a:srgbClr val="201E1E"/>
                </a:solidFill>
                <a:latin typeface="Camber 3"/>
              </a:rPr>
              <a:t>školama</a:t>
            </a:r>
            <a:r>
              <a:rPr lang="en-US" sz="1999" dirty="0">
                <a:solidFill>
                  <a:srgbClr val="201E1E"/>
                </a:solidFill>
                <a:latin typeface="Camber 3"/>
              </a:rPr>
              <a:t> u </a:t>
            </a:r>
            <a:r>
              <a:rPr lang="en-US" sz="1999" dirty="0" err="1">
                <a:solidFill>
                  <a:srgbClr val="201E1E"/>
                </a:solidFill>
                <a:latin typeface="Camber 3"/>
              </a:rPr>
              <a:t>korištenju</a:t>
            </a:r>
            <a:r>
              <a:rPr lang="en-US" sz="1999" dirty="0">
                <a:solidFill>
                  <a:srgbClr val="201E1E"/>
                </a:solidFill>
                <a:latin typeface="Camber 3"/>
              </a:rPr>
              <a:t> </a:t>
            </a:r>
            <a:r>
              <a:rPr lang="en-US" sz="1999" dirty="0" err="1">
                <a:solidFill>
                  <a:srgbClr val="201E1E"/>
                </a:solidFill>
                <a:latin typeface="Camber 3"/>
              </a:rPr>
              <a:t>resursa</a:t>
            </a:r>
            <a:r>
              <a:rPr lang="en-US" sz="1999" dirty="0">
                <a:solidFill>
                  <a:srgbClr val="201E1E"/>
                </a:solidFill>
                <a:latin typeface="Camber 3"/>
              </a:rPr>
              <a:t> </a:t>
            </a:r>
            <a:r>
              <a:rPr lang="en-US" sz="1999" dirty="0" err="1">
                <a:solidFill>
                  <a:srgbClr val="201E1E"/>
                </a:solidFill>
                <a:latin typeface="Camber 3"/>
              </a:rPr>
              <a:t>dobivenih</a:t>
            </a:r>
            <a:r>
              <a:rPr lang="en-US" sz="1999" dirty="0">
                <a:solidFill>
                  <a:srgbClr val="201E1E"/>
                </a:solidFill>
                <a:latin typeface="Camber 3"/>
              </a:rPr>
              <a:t> u </a:t>
            </a:r>
            <a:r>
              <a:rPr lang="en-US" sz="1999" dirty="0" err="1">
                <a:solidFill>
                  <a:srgbClr val="201E1E"/>
                </a:solidFill>
                <a:latin typeface="Camber 3"/>
              </a:rPr>
              <a:t>projektu</a:t>
            </a:r>
            <a:r>
              <a:rPr lang="en-US" sz="1999" dirty="0">
                <a:solidFill>
                  <a:srgbClr val="201E1E"/>
                </a:solidFill>
                <a:latin typeface="Camber 3"/>
              </a:rPr>
              <a:t> (</a:t>
            </a:r>
            <a:r>
              <a:rPr lang="en-US" sz="1999" dirty="0" err="1">
                <a:solidFill>
                  <a:srgbClr val="201E1E"/>
                </a:solidFill>
                <a:latin typeface="Camber 3"/>
              </a:rPr>
              <a:t>imenovanje</a:t>
            </a:r>
            <a:r>
              <a:rPr lang="en-US" sz="1999" dirty="0">
                <a:solidFill>
                  <a:srgbClr val="201E1E"/>
                </a:solidFill>
                <a:latin typeface="Camber 3"/>
              </a:rPr>
              <a:t> e-</a:t>
            </a:r>
            <a:r>
              <a:rPr lang="en-US" sz="1999" dirty="0" err="1">
                <a:solidFill>
                  <a:srgbClr val="201E1E"/>
                </a:solidFill>
                <a:latin typeface="Camber 3"/>
              </a:rPr>
              <a:t>Škole</a:t>
            </a:r>
            <a:r>
              <a:rPr lang="en-US" sz="1999" dirty="0">
                <a:solidFill>
                  <a:srgbClr val="201E1E"/>
                </a:solidFill>
                <a:latin typeface="Camber 3"/>
              </a:rPr>
              <a:t> </a:t>
            </a:r>
            <a:r>
              <a:rPr lang="en-US" sz="1999" dirty="0" err="1">
                <a:solidFill>
                  <a:srgbClr val="201E1E"/>
                </a:solidFill>
                <a:latin typeface="Camber 3"/>
              </a:rPr>
              <a:t>tehničara</a:t>
            </a:r>
            <a:r>
              <a:rPr lang="en-US" sz="1999" dirty="0">
                <a:solidFill>
                  <a:srgbClr val="201E1E"/>
                </a:solidFill>
                <a:latin typeface="Camber 3"/>
              </a:rPr>
              <a:t>).</a:t>
            </a:r>
          </a:p>
          <a:p>
            <a:pPr>
              <a:lnSpc>
                <a:spcPts val="2799"/>
              </a:lnSpc>
              <a:spcBef>
                <a:spcPct val="0"/>
              </a:spcBef>
            </a:pPr>
            <a:endParaRPr lang="en-US" sz="1999" dirty="0">
              <a:solidFill>
                <a:srgbClr val="201E1E"/>
              </a:solidFill>
              <a:latin typeface="Camber 3"/>
            </a:endParaRPr>
          </a:p>
          <a:p>
            <a:pPr>
              <a:lnSpc>
                <a:spcPts val="2799"/>
              </a:lnSpc>
              <a:spcBef>
                <a:spcPct val="0"/>
              </a:spcBef>
            </a:pPr>
            <a:r>
              <a:rPr lang="en-US" sz="1999" dirty="0" err="1">
                <a:solidFill>
                  <a:srgbClr val="201E1E"/>
                </a:solidFill>
                <a:latin typeface="Camber 3"/>
              </a:rPr>
              <a:t>Aplikacije</a:t>
            </a:r>
            <a:r>
              <a:rPr lang="en-US" sz="1999" dirty="0">
                <a:solidFill>
                  <a:srgbClr val="201E1E"/>
                </a:solidFill>
                <a:latin typeface="Camber 3"/>
              </a:rPr>
              <a:t> </a:t>
            </a:r>
            <a:r>
              <a:rPr lang="en-US" sz="1999" dirty="0" err="1">
                <a:solidFill>
                  <a:srgbClr val="201E1E"/>
                </a:solidFill>
                <a:latin typeface="Camber 3"/>
              </a:rPr>
              <a:t>razvijene</a:t>
            </a:r>
            <a:r>
              <a:rPr lang="en-US" sz="1999" dirty="0">
                <a:solidFill>
                  <a:srgbClr val="201E1E"/>
                </a:solidFill>
                <a:latin typeface="Camber 3"/>
              </a:rPr>
              <a:t> u e-</a:t>
            </a:r>
            <a:r>
              <a:rPr lang="en-US" sz="1999" dirty="0" err="1">
                <a:solidFill>
                  <a:srgbClr val="201E1E"/>
                </a:solidFill>
                <a:latin typeface="Camber 3"/>
              </a:rPr>
              <a:t>Škole</a:t>
            </a:r>
            <a:r>
              <a:rPr lang="en-US" sz="1999" dirty="0">
                <a:solidFill>
                  <a:srgbClr val="201E1E"/>
                </a:solidFill>
                <a:latin typeface="Camber 3"/>
              </a:rPr>
              <a:t> </a:t>
            </a:r>
            <a:r>
              <a:rPr lang="en-US" sz="1999" dirty="0" err="1">
                <a:solidFill>
                  <a:srgbClr val="201E1E"/>
                </a:solidFill>
                <a:latin typeface="Camber 3"/>
              </a:rPr>
              <a:t>projektu</a:t>
            </a:r>
            <a:endParaRPr lang="en-US" sz="1999" dirty="0">
              <a:solidFill>
                <a:srgbClr val="201E1E"/>
              </a:solidFill>
              <a:latin typeface="Camber 3"/>
            </a:endParaRPr>
          </a:p>
          <a:p>
            <a:pPr>
              <a:lnSpc>
                <a:spcPts val="2799"/>
              </a:lnSpc>
            </a:pPr>
            <a:endParaRPr lang="en-US" sz="1999" dirty="0">
              <a:solidFill>
                <a:srgbClr val="201E1E"/>
              </a:solidFill>
              <a:latin typeface="Camber 3"/>
            </a:endParaRPr>
          </a:p>
          <a:p>
            <a:pPr>
              <a:lnSpc>
                <a:spcPts val="2799"/>
              </a:lnSpc>
              <a:spcBef>
                <a:spcPct val="0"/>
              </a:spcBef>
            </a:pPr>
            <a:r>
              <a:rPr lang="en-US" sz="1999" dirty="0">
                <a:solidFill>
                  <a:srgbClr val="201E1E"/>
                </a:solidFill>
                <a:latin typeface="Camber 3"/>
              </a:rPr>
              <a:t> CARNET-</a:t>
            </a:r>
            <a:r>
              <a:rPr lang="en-US" sz="1999" dirty="0" err="1">
                <a:solidFill>
                  <a:srgbClr val="201E1E"/>
                </a:solidFill>
                <a:latin typeface="Camber 3"/>
              </a:rPr>
              <a:t>ov</a:t>
            </a:r>
            <a:r>
              <a:rPr lang="en-US" sz="1999" dirty="0">
                <a:solidFill>
                  <a:srgbClr val="201E1E"/>
                </a:solidFill>
                <a:latin typeface="Camber 3"/>
              </a:rPr>
              <a:t> Helpdesk</a:t>
            </a:r>
          </a:p>
        </p:txBody>
      </p:sp>
      <p:sp>
        <p:nvSpPr>
          <p:cNvPr id="18" name="TextBox 18"/>
          <p:cNvSpPr txBox="1"/>
          <p:nvPr/>
        </p:nvSpPr>
        <p:spPr>
          <a:xfrm>
            <a:off x="16519189" y="9541727"/>
            <a:ext cx="749636" cy="207645"/>
          </a:xfrm>
          <a:prstGeom prst="rect">
            <a:avLst/>
          </a:prstGeom>
        </p:spPr>
        <p:txBody>
          <a:bodyPr lIns="0" tIns="0" rIns="0" bIns="0" rtlCol="0" anchor="t">
            <a:spAutoFit/>
          </a:bodyPr>
          <a:lstStyle/>
          <a:p>
            <a:pPr algn="r">
              <a:lnSpc>
                <a:spcPts val="1680"/>
              </a:lnSpc>
              <a:spcBef>
                <a:spcPct val="0"/>
              </a:spcBef>
            </a:pPr>
            <a:r>
              <a:rPr lang="en-US" sz="1200">
                <a:solidFill>
                  <a:srgbClr val="201E1E"/>
                </a:solidFill>
                <a:latin typeface="Poppins"/>
              </a:rPr>
              <a:t>Stranica</a:t>
            </a:r>
          </a:p>
        </p:txBody>
      </p:sp>
      <p:sp>
        <p:nvSpPr>
          <p:cNvPr id="19" name="Freeform 8">
            <a:extLst>
              <a:ext uri="{FF2B5EF4-FFF2-40B4-BE49-F238E27FC236}">
                <a16:creationId xmlns:a16="http://schemas.microsoft.com/office/drawing/2014/main" id="{5C4A50BC-A921-43B6-C5E8-937B47B61813}"/>
              </a:ext>
            </a:extLst>
          </p:cNvPr>
          <p:cNvSpPr/>
          <p:nvPr/>
        </p:nvSpPr>
        <p:spPr>
          <a:xfrm>
            <a:off x="1987491" y="6282916"/>
            <a:ext cx="300650" cy="300650"/>
          </a:xfrm>
          <a:custGeom>
            <a:avLst/>
            <a:gdLst/>
            <a:ahLst/>
            <a:cxnLst/>
            <a:rect l="l" t="t" r="r" b="b"/>
            <a:pathLst>
              <a:path w="300650" h="300650">
                <a:moveTo>
                  <a:pt x="0" y="0"/>
                </a:moveTo>
                <a:lnTo>
                  <a:pt x="300649" y="0"/>
                </a:lnTo>
                <a:lnTo>
                  <a:pt x="300649" y="300650"/>
                </a:lnTo>
                <a:lnTo>
                  <a:pt x="0" y="30065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658816" y="2436062"/>
            <a:ext cx="12970368" cy="2889457"/>
          </a:xfrm>
          <a:custGeom>
            <a:avLst/>
            <a:gdLst/>
            <a:ahLst/>
            <a:cxnLst/>
            <a:rect l="l" t="t" r="r" b="b"/>
            <a:pathLst>
              <a:path w="12970368" h="2889457">
                <a:moveTo>
                  <a:pt x="0" y="0"/>
                </a:moveTo>
                <a:lnTo>
                  <a:pt x="12970368" y="0"/>
                </a:lnTo>
                <a:lnTo>
                  <a:pt x="12970368" y="2889457"/>
                </a:lnTo>
                <a:lnTo>
                  <a:pt x="0" y="2889457"/>
                </a:lnTo>
                <a:lnTo>
                  <a:pt x="0" y="0"/>
                </a:lnTo>
                <a:close/>
              </a:path>
            </a:pathLst>
          </a:custGeom>
          <a:blipFill>
            <a:blip r:embed="rId3">
              <a:alphaModFix amt="50000"/>
            </a:blip>
            <a:stretch>
              <a:fillRect l="-688"/>
            </a:stretch>
          </a:blipFill>
        </p:spPr>
      </p:sp>
      <p:sp>
        <p:nvSpPr>
          <p:cNvPr id="3" name="Freeform 3"/>
          <p:cNvSpPr/>
          <p:nvPr/>
        </p:nvSpPr>
        <p:spPr>
          <a:xfrm>
            <a:off x="0" y="4055312"/>
            <a:ext cx="3873807" cy="2176375"/>
          </a:xfrm>
          <a:custGeom>
            <a:avLst/>
            <a:gdLst/>
            <a:ahLst/>
            <a:cxnLst/>
            <a:rect l="l" t="t" r="r" b="b"/>
            <a:pathLst>
              <a:path w="3873807" h="2176375">
                <a:moveTo>
                  <a:pt x="0" y="0"/>
                </a:moveTo>
                <a:lnTo>
                  <a:pt x="3873807" y="0"/>
                </a:lnTo>
                <a:lnTo>
                  <a:pt x="3873807" y="2176376"/>
                </a:lnTo>
                <a:lnTo>
                  <a:pt x="0" y="217637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4414193" y="4055312"/>
            <a:ext cx="3873807" cy="2176375"/>
          </a:xfrm>
          <a:custGeom>
            <a:avLst/>
            <a:gdLst/>
            <a:ahLst/>
            <a:cxnLst/>
            <a:rect l="l" t="t" r="r" b="b"/>
            <a:pathLst>
              <a:path w="3873807" h="2176375">
                <a:moveTo>
                  <a:pt x="0" y="0"/>
                </a:moveTo>
                <a:lnTo>
                  <a:pt x="3873807" y="0"/>
                </a:lnTo>
                <a:lnTo>
                  <a:pt x="3873807" y="2176376"/>
                </a:lnTo>
                <a:lnTo>
                  <a:pt x="0" y="217637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8487485" y="2415041"/>
            <a:ext cx="1313031" cy="148014"/>
          </a:xfrm>
          <a:custGeom>
            <a:avLst/>
            <a:gdLst/>
            <a:ahLst/>
            <a:cxnLst/>
            <a:rect l="l" t="t" r="r" b="b"/>
            <a:pathLst>
              <a:path w="1313031" h="148014">
                <a:moveTo>
                  <a:pt x="0" y="0"/>
                </a:moveTo>
                <a:lnTo>
                  <a:pt x="1313030" y="0"/>
                </a:lnTo>
                <a:lnTo>
                  <a:pt x="1313030" y="148015"/>
                </a:lnTo>
                <a:lnTo>
                  <a:pt x="0" y="14801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7" name="Group 7"/>
          <p:cNvGrpSpPr/>
          <p:nvPr/>
        </p:nvGrpSpPr>
        <p:grpSpPr>
          <a:xfrm>
            <a:off x="2956929" y="2934375"/>
            <a:ext cx="12374142" cy="4418249"/>
            <a:chOff x="0" y="0"/>
            <a:chExt cx="3259033" cy="1163654"/>
          </a:xfrm>
        </p:grpSpPr>
        <p:sp>
          <p:nvSpPr>
            <p:cNvPr id="8" name="Freeform 8"/>
            <p:cNvSpPr/>
            <p:nvPr/>
          </p:nvSpPr>
          <p:spPr>
            <a:xfrm>
              <a:off x="0" y="0"/>
              <a:ext cx="3259033" cy="1163654"/>
            </a:xfrm>
            <a:custGeom>
              <a:avLst/>
              <a:gdLst/>
              <a:ahLst/>
              <a:cxnLst/>
              <a:rect l="l" t="t" r="r" b="b"/>
              <a:pathLst>
                <a:path w="3259033" h="1163654">
                  <a:moveTo>
                    <a:pt x="0" y="0"/>
                  </a:moveTo>
                  <a:lnTo>
                    <a:pt x="3259033" y="0"/>
                  </a:lnTo>
                  <a:lnTo>
                    <a:pt x="3259033" y="1163654"/>
                  </a:lnTo>
                  <a:lnTo>
                    <a:pt x="0" y="1163654"/>
                  </a:lnTo>
                  <a:close/>
                </a:path>
              </a:pathLst>
            </a:custGeom>
            <a:solidFill>
              <a:srgbClr val="FFFFFF"/>
            </a:solidFill>
          </p:spPr>
        </p:sp>
        <p:sp>
          <p:nvSpPr>
            <p:cNvPr id="9" name="TextBox 9"/>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a:off x="3191608" y="3154604"/>
            <a:ext cx="11904784" cy="3977792"/>
            <a:chOff x="0" y="0"/>
            <a:chExt cx="15873046" cy="5303723"/>
          </a:xfrm>
        </p:grpSpPr>
        <p:pic>
          <p:nvPicPr>
            <p:cNvPr id="11" name="Picture 11"/>
            <p:cNvPicPr>
              <a:picLocks noChangeAspect="1"/>
            </p:cNvPicPr>
            <p:nvPr/>
          </p:nvPicPr>
          <p:blipFill>
            <a:blip r:embed="rId8"/>
            <a:srcRect l="15808" t="29573" r="303" b="28382"/>
            <a:stretch>
              <a:fillRect/>
            </a:stretch>
          </p:blipFill>
          <p:spPr>
            <a:xfrm>
              <a:off x="0" y="0"/>
              <a:ext cx="15873046" cy="5303723"/>
            </a:xfrm>
            <a:prstGeom prst="rect">
              <a:avLst/>
            </a:prstGeom>
          </p:spPr>
        </p:pic>
      </p:grpSp>
      <p:sp>
        <p:nvSpPr>
          <p:cNvPr id="12" name="Freeform 12"/>
          <p:cNvSpPr/>
          <p:nvPr/>
        </p:nvSpPr>
        <p:spPr>
          <a:xfrm rot="-5400000">
            <a:off x="15386943" y="1504903"/>
            <a:ext cx="686428" cy="798172"/>
          </a:xfrm>
          <a:custGeom>
            <a:avLst/>
            <a:gdLst/>
            <a:ahLst/>
            <a:cxnLst/>
            <a:rect l="l" t="t" r="r" b="b"/>
            <a:pathLst>
              <a:path w="686428" h="798172">
                <a:moveTo>
                  <a:pt x="0" y="0"/>
                </a:moveTo>
                <a:lnTo>
                  <a:pt x="686428" y="0"/>
                </a:lnTo>
                <a:lnTo>
                  <a:pt x="686428" y="798173"/>
                </a:lnTo>
                <a:lnTo>
                  <a:pt x="0" y="79817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3" name="Freeform 13"/>
          <p:cNvSpPr/>
          <p:nvPr/>
        </p:nvSpPr>
        <p:spPr>
          <a:xfrm rot="-5400000">
            <a:off x="2214629" y="1504903"/>
            <a:ext cx="686428" cy="798172"/>
          </a:xfrm>
          <a:custGeom>
            <a:avLst/>
            <a:gdLst/>
            <a:ahLst/>
            <a:cxnLst/>
            <a:rect l="l" t="t" r="r" b="b"/>
            <a:pathLst>
              <a:path w="686428" h="798172">
                <a:moveTo>
                  <a:pt x="0" y="0"/>
                </a:moveTo>
                <a:lnTo>
                  <a:pt x="686428" y="0"/>
                </a:lnTo>
                <a:lnTo>
                  <a:pt x="686428" y="798173"/>
                </a:lnTo>
                <a:lnTo>
                  <a:pt x="0" y="79817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4" name="TextBox 14"/>
          <p:cNvSpPr txBox="1"/>
          <p:nvPr/>
        </p:nvSpPr>
        <p:spPr>
          <a:xfrm>
            <a:off x="5014322" y="1398844"/>
            <a:ext cx="8259356" cy="848360"/>
          </a:xfrm>
          <a:prstGeom prst="rect">
            <a:avLst/>
          </a:prstGeom>
        </p:spPr>
        <p:txBody>
          <a:bodyPr lIns="0" tIns="0" rIns="0" bIns="0" rtlCol="0" anchor="t">
            <a:spAutoFit/>
          </a:bodyPr>
          <a:lstStyle/>
          <a:p>
            <a:pPr algn="ctr">
              <a:lnSpc>
                <a:spcPts val="6820"/>
              </a:lnSpc>
            </a:pPr>
            <a:r>
              <a:rPr lang="en-US" sz="5500" b="1" dirty="0" err="1">
                <a:solidFill>
                  <a:srgbClr val="201E1E"/>
                </a:solidFill>
                <a:latin typeface="Camber SemiBold" pitchFamily="2" charset="0"/>
              </a:rPr>
              <a:t>BrAIn</a:t>
            </a:r>
            <a:endParaRPr lang="en-US" sz="5500" b="1" dirty="0">
              <a:solidFill>
                <a:srgbClr val="201E1E"/>
              </a:solidFill>
              <a:latin typeface="Camber SemiBold" pitchFamily="2" charset="0"/>
            </a:endParaRPr>
          </a:p>
        </p:txBody>
      </p:sp>
      <p:grpSp>
        <p:nvGrpSpPr>
          <p:cNvPr id="15" name="Group 15"/>
          <p:cNvGrpSpPr/>
          <p:nvPr/>
        </p:nvGrpSpPr>
        <p:grpSpPr>
          <a:xfrm>
            <a:off x="17362952" y="9472201"/>
            <a:ext cx="394956" cy="394174"/>
            <a:chOff x="0" y="0"/>
            <a:chExt cx="526608" cy="525565"/>
          </a:xfrm>
        </p:grpSpPr>
        <p:sp>
          <p:nvSpPr>
            <p:cNvPr id="16" name="Freeform 16"/>
            <p:cNvSpPr/>
            <p:nvPr/>
          </p:nvSpPr>
          <p:spPr>
            <a:xfrm>
              <a:off x="521" y="0"/>
              <a:ext cx="525565" cy="525565"/>
            </a:xfrm>
            <a:custGeom>
              <a:avLst/>
              <a:gdLst/>
              <a:ahLst/>
              <a:cxnLst/>
              <a:rect l="l" t="t" r="r" b="b"/>
              <a:pathLst>
                <a:path w="525565" h="525565">
                  <a:moveTo>
                    <a:pt x="0" y="0"/>
                  </a:moveTo>
                  <a:lnTo>
                    <a:pt x="525565" y="0"/>
                  </a:lnTo>
                  <a:lnTo>
                    <a:pt x="525565" y="525565"/>
                  </a:lnTo>
                  <a:lnTo>
                    <a:pt x="0" y="52556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7" name="TextBox 17"/>
            <p:cNvSpPr txBox="1"/>
            <p:nvPr/>
          </p:nvSpPr>
          <p:spPr>
            <a:xfrm>
              <a:off x="0" y="167191"/>
              <a:ext cx="526608" cy="258808"/>
            </a:xfrm>
            <a:prstGeom prst="rect">
              <a:avLst/>
            </a:prstGeom>
          </p:spPr>
          <p:txBody>
            <a:bodyPr lIns="0" tIns="0" rIns="0" bIns="0" rtlCol="0" anchor="t">
              <a:spAutoFit/>
            </a:bodyPr>
            <a:lstStyle/>
            <a:p>
              <a:pPr algn="ctr">
                <a:lnSpc>
                  <a:spcPts val="1549"/>
                </a:lnSpc>
                <a:spcBef>
                  <a:spcPct val="0"/>
                </a:spcBef>
              </a:pPr>
              <a:r>
                <a:rPr lang="en-US" sz="1106" dirty="0">
                  <a:solidFill>
                    <a:srgbClr val="FFFFFF"/>
                  </a:solidFill>
                  <a:latin typeface="Poppins Bold"/>
                </a:rPr>
                <a:t>07</a:t>
              </a:r>
            </a:p>
          </p:txBody>
        </p:sp>
      </p:grpSp>
      <p:sp>
        <p:nvSpPr>
          <p:cNvPr id="18" name="Freeform 18"/>
          <p:cNvSpPr/>
          <p:nvPr/>
        </p:nvSpPr>
        <p:spPr>
          <a:xfrm>
            <a:off x="551486" y="529091"/>
            <a:ext cx="725473" cy="131276"/>
          </a:xfrm>
          <a:custGeom>
            <a:avLst/>
            <a:gdLst/>
            <a:ahLst/>
            <a:cxnLst/>
            <a:rect l="l" t="t" r="r" b="b"/>
            <a:pathLst>
              <a:path w="725473" h="131276">
                <a:moveTo>
                  <a:pt x="0" y="0"/>
                </a:moveTo>
                <a:lnTo>
                  <a:pt x="725473" y="0"/>
                </a:lnTo>
                <a:lnTo>
                  <a:pt x="725473" y="131276"/>
                </a:lnTo>
                <a:lnTo>
                  <a:pt x="0" y="131276"/>
                </a:lnTo>
                <a:lnTo>
                  <a:pt x="0" y="0"/>
                </a:lnTo>
                <a:close/>
              </a:path>
            </a:pathLst>
          </a:custGeom>
          <a:blipFill>
            <a:blip r:embed="rId13"/>
            <a:stretch>
              <a:fillRect/>
            </a:stretch>
          </a:blipFill>
        </p:spPr>
      </p:sp>
      <p:sp>
        <p:nvSpPr>
          <p:cNvPr id="6" name="TextBox 19">
            <a:extLst>
              <a:ext uri="{FF2B5EF4-FFF2-40B4-BE49-F238E27FC236}">
                <a16:creationId xmlns:a16="http://schemas.microsoft.com/office/drawing/2014/main" id="{3D8AC609-3A20-1098-64C3-559811F0F4F2}"/>
              </a:ext>
            </a:extLst>
          </p:cNvPr>
          <p:cNvSpPr txBox="1"/>
          <p:nvPr/>
        </p:nvSpPr>
        <p:spPr>
          <a:xfrm>
            <a:off x="16519189" y="9541727"/>
            <a:ext cx="749636" cy="207645"/>
          </a:xfrm>
          <a:prstGeom prst="rect">
            <a:avLst/>
          </a:prstGeom>
        </p:spPr>
        <p:txBody>
          <a:bodyPr lIns="0" tIns="0" rIns="0" bIns="0" rtlCol="0" anchor="t">
            <a:spAutoFit/>
          </a:bodyPr>
          <a:lstStyle/>
          <a:p>
            <a:pPr algn="r">
              <a:lnSpc>
                <a:spcPts val="1680"/>
              </a:lnSpc>
              <a:spcBef>
                <a:spcPct val="0"/>
              </a:spcBef>
            </a:pPr>
            <a:r>
              <a:rPr lang="en-US" sz="1200" dirty="0" err="1">
                <a:solidFill>
                  <a:srgbClr val="201E1E"/>
                </a:solidFill>
                <a:latin typeface="Poppins"/>
              </a:rPr>
              <a:t>Stranica</a:t>
            </a:r>
            <a:endParaRPr lang="en-US" sz="1200" dirty="0">
              <a:solidFill>
                <a:srgbClr val="201E1E"/>
              </a:solidFill>
              <a:latin typeface="Poppins"/>
            </a:endParaRPr>
          </a:p>
        </p:txBody>
      </p:sp>
    </p:spTree>
    <p:extLst>
      <p:ext uri="{BB962C8B-B14F-4D97-AF65-F5344CB8AC3E}">
        <p14:creationId xmlns:p14="http://schemas.microsoft.com/office/powerpoint/2010/main" val="6685253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554005" y="-1446495"/>
            <a:ext cx="13179991" cy="13179991"/>
          </a:xfrm>
          <a:custGeom>
            <a:avLst/>
            <a:gdLst/>
            <a:ahLst/>
            <a:cxnLst/>
            <a:rect l="l" t="t" r="r" b="b"/>
            <a:pathLst>
              <a:path w="13179991" h="13179991">
                <a:moveTo>
                  <a:pt x="0" y="0"/>
                </a:moveTo>
                <a:lnTo>
                  <a:pt x="13179990" y="0"/>
                </a:lnTo>
                <a:lnTo>
                  <a:pt x="13179990" y="13179990"/>
                </a:lnTo>
                <a:lnTo>
                  <a:pt x="0" y="1317999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478909" y="2901079"/>
            <a:ext cx="4484841" cy="4484841"/>
          </a:xfrm>
          <a:custGeom>
            <a:avLst/>
            <a:gdLst/>
            <a:ahLst/>
            <a:cxnLst/>
            <a:rect l="l" t="t" r="r" b="b"/>
            <a:pathLst>
              <a:path w="4484841" h="4484841">
                <a:moveTo>
                  <a:pt x="0" y="0"/>
                </a:moveTo>
                <a:lnTo>
                  <a:pt x="4484842" y="0"/>
                </a:lnTo>
                <a:lnTo>
                  <a:pt x="4484842" y="4484842"/>
                </a:lnTo>
                <a:lnTo>
                  <a:pt x="0" y="448484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4" name="Group 4"/>
          <p:cNvGrpSpPr>
            <a:grpSpLocks noChangeAspect="1"/>
          </p:cNvGrpSpPr>
          <p:nvPr/>
        </p:nvGrpSpPr>
        <p:grpSpPr>
          <a:xfrm>
            <a:off x="659533" y="3081703"/>
            <a:ext cx="4123594" cy="4123594"/>
            <a:chOff x="0" y="0"/>
            <a:chExt cx="6350000" cy="6350000"/>
          </a:xfrm>
        </p:grpSpPr>
        <p:sp>
          <p:nvSpPr>
            <p:cNvPr id="5" name="Freeform 5"/>
            <p:cNvSpPr/>
            <p:nvPr/>
          </p:nvSpPr>
          <p:spPr>
            <a:xfrm>
              <a:off x="-156812" y="-5088"/>
              <a:ext cx="6663624" cy="6360176"/>
            </a:xfrm>
            <a:custGeom>
              <a:avLst/>
              <a:gdLst/>
              <a:ahLst/>
              <a:cxnLst/>
              <a:rect l="l" t="t" r="r" b="b"/>
              <a:pathLst>
                <a:path w="6663624" h="6360176">
                  <a:moveTo>
                    <a:pt x="3331812" y="5088"/>
                  </a:moveTo>
                  <a:lnTo>
                    <a:pt x="3331812" y="5088"/>
                  </a:lnTo>
                  <a:cubicBezTo>
                    <a:pt x="2194111" y="0"/>
                    <a:pt x="1140649" y="604036"/>
                    <a:pt x="570324" y="1588475"/>
                  </a:cubicBezTo>
                  <a:cubicBezTo>
                    <a:pt x="0" y="2572913"/>
                    <a:pt x="0" y="3787263"/>
                    <a:pt x="570324" y="4771701"/>
                  </a:cubicBezTo>
                  <a:cubicBezTo>
                    <a:pt x="1140649" y="5756140"/>
                    <a:pt x="2194111" y="6360176"/>
                    <a:pt x="3331812" y="6355088"/>
                  </a:cubicBezTo>
                  <a:cubicBezTo>
                    <a:pt x="4469513" y="6360176"/>
                    <a:pt x="5522976" y="5756140"/>
                    <a:pt x="6093300" y="4771701"/>
                  </a:cubicBezTo>
                  <a:cubicBezTo>
                    <a:pt x="6663624" y="3787263"/>
                    <a:pt x="6663624" y="2572913"/>
                    <a:pt x="6093300" y="1588475"/>
                  </a:cubicBezTo>
                  <a:cubicBezTo>
                    <a:pt x="5522976" y="604036"/>
                    <a:pt x="4469513" y="0"/>
                    <a:pt x="3331812" y="5088"/>
                  </a:cubicBezTo>
                  <a:close/>
                </a:path>
              </a:pathLst>
            </a:custGeom>
            <a:solidFill>
              <a:srgbClr val="FFFFFF"/>
            </a:solidFill>
          </p:spPr>
        </p:sp>
        <p:sp>
          <p:nvSpPr>
            <p:cNvPr id="6" name="Freeform 6"/>
            <p:cNvSpPr/>
            <p:nvPr/>
          </p:nvSpPr>
          <p:spPr>
            <a:xfrm>
              <a:off x="400267" y="526623"/>
              <a:ext cx="5549466" cy="5296755"/>
            </a:xfrm>
            <a:custGeom>
              <a:avLst/>
              <a:gdLst/>
              <a:ahLst/>
              <a:cxnLst/>
              <a:rect l="l" t="t" r="r" b="b"/>
              <a:pathLst>
                <a:path w="5549466" h="5296755">
                  <a:moveTo>
                    <a:pt x="2774733" y="4237"/>
                  </a:moveTo>
                  <a:cubicBezTo>
                    <a:pt x="1827256" y="0"/>
                    <a:pt x="949932" y="503041"/>
                    <a:pt x="474966" y="1322882"/>
                  </a:cubicBezTo>
                  <a:cubicBezTo>
                    <a:pt x="0" y="2142722"/>
                    <a:pt x="0" y="3154032"/>
                    <a:pt x="474966" y="3973872"/>
                  </a:cubicBezTo>
                  <a:cubicBezTo>
                    <a:pt x="949932" y="4793713"/>
                    <a:pt x="1827256" y="5296754"/>
                    <a:pt x="2774733" y="5292517"/>
                  </a:cubicBezTo>
                  <a:cubicBezTo>
                    <a:pt x="3722210" y="5296754"/>
                    <a:pt x="4599534" y="4793713"/>
                    <a:pt x="5074500" y="3973872"/>
                  </a:cubicBezTo>
                  <a:cubicBezTo>
                    <a:pt x="5549466" y="3154032"/>
                    <a:pt x="5549466" y="2142722"/>
                    <a:pt x="5074500" y="1322882"/>
                  </a:cubicBezTo>
                  <a:cubicBezTo>
                    <a:pt x="4599534" y="503041"/>
                    <a:pt x="3722210" y="0"/>
                    <a:pt x="2774733" y="4237"/>
                  </a:cubicBezTo>
                  <a:close/>
                </a:path>
              </a:pathLst>
            </a:custGeom>
            <a:blipFill>
              <a:blip r:embed="rId6"/>
              <a:stretch>
                <a:fillRect l="-24665" r="-24665"/>
              </a:stretch>
            </a:blipFill>
          </p:spPr>
        </p:sp>
      </p:grpSp>
      <p:sp>
        <p:nvSpPr>
          <p:cNvPr id="7" name="Freeform 7"/>
          <p:cNvSpPr/>
          <p:nvPr/>
        </p:nvSpPr>
        <p:spPr>
          <a:xfrm>
            <a:off x="13324249" y="2901079"/>
            <a:ext cx="4484841" cy="4484841"/>
          </a:xfrm>
          <a:custGeom>
            <a:avLst/>
            <a:gdLst/>
            <a:ahLst/>
            <a:cxnLst/>
            <a:rect l="l" t="t" r="r" b="b"/>
            <a:pathLst>
              <a:path w="4484841" h="4484841">
                <a:moveTo>
                  <a:pt x="0" y="0"/>
                </a:moveTo>
                <a:lnTo>
                  <a:pt x="4484842" y="0"/>
                </a:lnTo>
                <a:lnTo>
                  <a:pt x="4484842" y="4484842"/>
                </a:lnTo>
                <a:lnTo>
                  <a:pt x="0" y="448484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8" name="Group 8"/>
          <p:cNvGrpSpPr>
            <a:grpSpLocks noChangeAspect="1"/>
          </p:cNvGrpSpPr>
          <p:nvPr/>
        </p:nvGrpSpPr>
        <p:grpSpPr>
          <a:xfrm>
            <a:off x="13504873" y="3081703"/>
            <a:ext cx="4123594" cy="4123594"/>
            <a:chOff x="0" y="0"/>
            <a:chExt cx="6350000" cy="6350000"/>
          </a:xfrm>
        </p:grpSpPr>
        <p:sp>
          <p:nvSpPr>
            <p:cNvPr id="9" name="Freeform 9"/>
            <p:cNvSpPr/>
            <p:nvPr/>
          </p:nvSpPr>
          <p:spPr>
            <a:xfrm>
              <a:off x="-156812" y="-5088"/>
              <a:ext cx="6663624" cy="6360176"/>
            </a:xfrm>
            <a:custGeom>
              <a:avLst/>
              <a:gdLst/>
              <a:ahLst/>
              <a:cxnLst/>
              <a:rect l="l" t="t" r="r" b="b"/>
              <a:pathLst>
                <a:path w="6663624" h="6360176">
                  <a:moveTo>
                    <a:pt x="3331812" y="5088"/>
                  </a:moveTo>
                  <a:lnTo>
                    <a:pt x="3331812" y="5088"/>
                  </a:lnTo>
                  <a:cubicBezTo>
                    <a:pt x="2194111" y="0"/>
                    <a:pt x="1140649" y="604036"/>
                    <a:pt x="570324" y="1588475"/>
                  </a:cubicBezTo>
                  <a:cubicBezTo>
                    <a:pt x="0" y="2572913"/>
                    <a:pt x="0" y="3787263"/>
                    <a:pt x="570324" y="4771701"/>
                  </a:cubicBezTo>
                  <a:cubicBezTo>
                    <a:pt x="1140649" y="5756140"/>
                    <a:pt x="2194111" y="6360176"/>
                    <a:pt x="3331812" y="6355088"/>
                  </a:cubicBezTo>
                  <a:cubicBezTo>
                    <a:pt x="4469513" y="6360176"/>
                    <a:pt x="5522976" y="5756140"/>
                    <a:pt x="6093300" y="4771701"/>
                  </a:cubicBezTo>
                  <a:cubicBezTo>
                    <a:pt x="6663624" y="3787263"/>
                    <a:pt x="6663624" y="2572913"/>
                    <a:pt x="6093300" y="1588475"/>
                  </a:cubicBezTo>
                  <a:cubicBezTo>
                    <a:pt x="5522976" y="604036"/>
                    <a:pt x="4469513" y="0"/>
                    <a:pt x="3331812" y="5088"/>
                  </a:cubicBezTo>
                  <a:close/>
                </a:path>
              </a:pathLst>
            </a:custGeom>
            <a:solidFill>
              <a:srgbClr val="FFFFFF"/>
            </a:solidFill>
          </p:spPr>
        </p:sp>
        <p:sp>
          <p:nvSpPr>
            <p:cNvPr id="10" name="Freeform 10"/>
            <p:cNvSpPr/>
            <p:nvPr/>
          </p:nvSpPr>
          <p:spPr>
            <a:xfrm>
              <a:off x="400267" y="526623"/>
              <a:ext cx="5549466" cy="5296755"/>
            </a:xfrm>
            <a:custGeom>
              <a:avLst/>
              <a:gdLst/>
              <a:ahLst/>
              <a:cxnLst/>
              <a:rect l="l" t="t" r="r" b="b"/>
              <a:pathLst>
                <a:path w="5549466" h="5296755">
                  <a:moveTo>
                    <a:pt x="2774733" y="4237"/>
                  </a:moveTo>
                  <a:cubicBezTo>
                    <a:pt x="1827256" y="0"/>
                    <a:pt x="949932" y="503041"/>
                    <a:pt x="474966" y="1322882"/>
                  </a:cubicBezTo>
                  <a:cubicBezTo>
                    <a:pt x="0" y="2142722"/>
                    <a:pt x="0" y="3154032"/>
                    <a:pt x="474966" y="3973872"/>
                  </a:cubicBezTo>
                  <a:cubicBezTo>
                    <a:pt x="949932" y="4793713"/>
                    <a:pt x="1827256" y="5296754"/>
                    <a:pt x="2774733" y="5292517"/>
                  </a:cubicBezTo>
                  <a:cubicBezTo>
                    <a:pt x="3722210" y="5296754"/>
                    <a:pt x="4599534" y="4793713"/>
                    <a:pt x="5074500" y="3973872"/>
                  </a:cubicBezTo>
                  <a:cubicBezTo>
                    <a:pt x="5549466" y="3154032"/>
                    <a:pt x="5549466" y="2142722"/>
                    <a:pt x="5074500" y="1322882"/>
                  </a:cubicBezTo>
                  <a:cubicBezTo>
                    <a:pt x="4599534" y="503041"/>
                    <a:pt x="3722210" y="0"/>
                    <a:pt x="2774733" y="4237"/>
                  </a:cubicBezTo>
                  <a:close/>
                </a:path>
              </a:pathLst>
            </a:custGeom>
            <a:blipFill>
              <a:blip r:embed="rId7"/>
              <a:stretch>
                <a:fillRect l="-24572" r="-24572"/>
              </a:stretch>
            </a:blipFill>
          </p:spPr>
        </p:sp>
      </p:grpSp>
      <p:sp>
        <p:nvSpPr>
          <p:cNvPr id="11" name="Freeform 11"/>
          <p:cNvSpPr/>
          <p:nvPr/>
        </p:nvSpPr>
        <p:spPr>
          <a:xfrm rot="-5400000">
            <a:off x="16105851" y="1801742"/>
            <a:ext cx="686428" cy="798172"/>
          </a:xfrm>
          <a:custGeom>
            <a:avLst/>
            <a:gdLst/>
            <a:ahLst/>
            <a:cxnLst/>
            <a:rect l="l" t="t" r="r" b="b"/>
            <a:pathLst>
              <a:path w="686428" h="798172">
                <a:moveTo>
                  <a:pt x="0" y="0"/>
                </a:moveTo>
                <a:lnTo>
                  <a:pt x="686428" y="0"/>
                </a:lnTo>
                <a:lnTo>
                  <a:pt x="686428" y="798172"/>
                </a:lnTo>
                <a:lnTo>
                  <a:pt x="0" y="79817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2" name="Freeform 12"/>
          <p:cNvSpPr/>
          <p:nvPr/>
        </p:nvSpPr>
        <p:spPr>
          <a:xfrm rot="-5400000">
            <a:off x="1495721" y="1801742"/>
            <a:ext cx="686428" cy="798172"/>
          </a:xfrm>
          <a:custGeom>
            <a:avLst/>
            <a:gdLst/>
            <a:ahLst/>
            <a:cxnLst/>
            <a:rect l="l" t="t" r="r" b="b"/>
            <a:pathLst>
              <a:path w="686428" h="798172">
                <a:moveTo>
                  <a:pt x="0" y="0"/>
                </a:moveTo>
                <a:lnTo>
                  <a:pt x="686428" y="0"/>
                </a:lnTo>
                <a:lnTo>
                  <a:pt x="686428" y="798172"/>
                </a:lnTo>
                <a:lnTo>
                  <a:pt x="0" y="79817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3" name="Freeform 13"/>
          <p:cNvSpPr/>
          <p:nvPr/>
        </p:nvSpPr>
        <p:spPr>
          <a:xfrm rot="-5400000">
            <a:off x="16105851" y="7687086"/>
            <a:ext cx="686428" cy="798172"/>
          </a:xfrm>
          <a:custGeom>
            <a:avLst/>
            <a:gdLst/>
            <a:ahLst/>
            <a:cxnLst/>
            <a:rect l="l" t="t" r="r" b="b"/>
            <a:pathLst>
              <a:path w="686428" h="798172">
                <a:moveTo>
                  <a:pt x="0" y="0"/>
                </a:moveTo>
                <a:lnTo>
                  <a:pt x="686428" y="0"/>
                </a:lnTo>
                <a:lnTo>
                  <a:pt x="686428" y="798172"/>
                </a:lnTo>
                <a:lnTo>
                  <a:pt x="0" y="79817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4" name="Freeform 14"/>
          <p:cNvSpPr/>
          <p:nvPr/>
        </p:nvSpPr>
        <p:spPr>
          <a:xfrm rot="-5400000">
            <a:off x="1495721" y="7687086"/>
            <a:ext cx="686428" cy="798172"/>
          </a:xfrm>
          <a:custGeom>
            <a:avLst/>
            <a:gdLst/>
            <a:ahLst/>
            <a:cxnLst/>
            <a:rect l="l" t="t" r="r" b="b"/>
            <a:pathLst>
              <a:path w="686428" h="798172">
                <a:moveTo>
                  <a:pt x="0" y="0"/>
                </a:moveTo>
                <a:lnTo>
                  <a:pt x="686428" y="0"/>
                </a:lnTo>
                <a:lnTo>
                  <a:pt x="686428" y="798172"/>
                </a:lnTo>
                <a:lnTo>
                  <a:pt x="0" y="79817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nvGrpSpPr>
          <p:cNvPr id="15" name="Group 15"/>
          <p:cNvGrpSpPr/>
          <p:nvPr/>
        </p:nvGrpSpPr>
        <p:grpSpPr>
          <a:xfrm>
            <a:off x="17362952" y="9472201"/>
            <a:ext cx="394956" cy="394174"/>
            <a:chOff x="0" y="0"/>
            <a:chExt cx="526608" cy="525565"/>
          </a:xfrm>
        </p:grpSpPr>
        <p:sp>
          <p:nvSpPr>
            <p:cNvPr id="16" name="Freeform 16"/>
            <p:cNvSpPr/>
            <p:nvPr/>
          </p:nvSpPr>
          <p:spPr>
            <a:xfrm>
              <a:off x="521" y="0"/>
              <a:ext cx="525565" cy="525565"/>
            </a:xfrm>
            <a:custGeom>
              <a:avLst/>
              <a:gdLst/>
              <a:ahLst/>
              <a:cxnLst/>
              <a:rect l="l" t="t" r="r" b="b"/>
              <a:pathLst>
                <a:path w="525565" h="525565">
                  <a:moveTo>
                    <a:pt x="0" y="0"/>
                  </a:moveTo>
                  <a:lnTo>
                    <a:pt x="525565" y="0"/>
                  </a:lnTo>
                  <a:lnTo>
                    <a:pt x="525565" y="525565"/>
                  </a:lnTo>
                  <a:lnTo>
                    <a:pt x="0" y="52556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7" name="TextBox 17"/>
            <p:cNvSpPr txBox="1"/>
            <p:nvPr/>
          </p:nvSpPr>
          <p:spPr>
            <a:xfrm>
              <a:off x="0" y="133379"/>
              <a:ext cx="526608" cy="258808"/>
            </a:xfrm>
            <a:prstGeom prst="rect">
              <a:avLst/>
            </a:prstGeom>
          </p:spPr>
          <p:txBody>
            <a:bodyPr lIns="0" tIns="0" rIns="0" bIns="0" rtlCol="0" anchor="t">
              <a:spAutoFit/>
            </a:bodyPr>
            <a:lstStyle/>
            <a:p>
              <a:pPr algn="ctr">
                <a:lnSpc>
                  <a:spcPts val="1549"/>
                </a:lnSpc>
                <a:spcBef>
                  <a:spcPct val="0"/>
                </a:spcBef>
              </a:pPr>
              <a:r>
                <a:rPr lang="en-US" sz="1106" dirty="0">
                  <a:solidFill>
                    <a:srgbClr val="FFFFFF"/>
                  </a:solidFill>
                  <a:latin typeface="Poppins Bold"/>
                </a:rPr>
                <a:t>08</a:t>
              </a:r>
            </a:p>
          </p:txBody>
        </p:sp>
      </p:grpSp>
      <p:sp>
        <p:nvSpPr>
          <p:cNvPr id="18" name="Freeform 18"/>
          <p:cNvSpPr/>
          <p:nvPr/>
        </p:nvSpPr>
        <p:spPr>
          <a:xfrm>
            <a:off x="551486" y="529091"/>
            <a:ext cx="725473" cy="131276"/>
          </a:xfrm>
          <a:custGeom>
            <a:avLst/>
            <a:gdLst/>
            <a:ahLst/>
            <a:cxnLst/>
            <a:rect l="l" t="t" r="r" b="b"/>
            <a:pathLst>
              <a:path w="725473" h="131276">
                <a:moveTo>
                  <a:pt x="0" y="0"/>
                </a:moveTo>
                <a:lnTo>
                  <a:pt x="725473" y="0"/>
                </a:lnTo>
                <a:lnTo>
                  <a:pt x="725473" y="131276"/>
                </a:lnTo>
                <a:lnTo>
                  <a:pt x="0" y="131276"/>
                </a:lnTo>
                <a:lnTo>
                  <a:pt x="0" y="0"/>
                </a:lnTo>
                <a:close/>
              </a:path>
            </a:pathLst>
          </a:custGeom>
          <a:blipFill>
            <a:blip r:embed="rId12"/>
            <a:stretch>
              <a:fillRect/>
            </a:stretch>
          </a:blipFill>
        </p:spPr>
      </p:sp>
      <p:sp>
        <p:nvSpPr>
          <p:cNvPr id="19" name="TextBox 19"/>
          <p:cNvSpPr txBox="1"/>
          <p:nvPr/>
        </p:nvSpPr>
        <p:spPr>
          <a:xfrm>
            <a:off x="5487407" y="4704080"/>
            <a:ext cx="7313187" cy="1553845"/>
          </a:xfrm>
          <a:prstGeom prst="rect">
            <a:avLst/>
          </a:prstGeom>
        </p:spPr>
        <p:txBody>
          <a:bodyPr lIns="0" tIns="0" rIns="0" bIns="0" rtlCol="0" anchor="t">
            <a:spAutoFit/>
          </a:bodyPr>
          <a:lstStyle/>
          <a:p>
            <a:pPr algn="ctr">
              <a:lnSpc>
                <a:spcPts val="3079"/>
              </a:lnSpc>
              <a:spcBef>
                <a:spcPct val="0"/>
              </a:spcBef>
            </a:pPr>
            <a:r>
              <a:rPr lang="en-US" sz="2199" dirty="0" err="1">
                <a:solidFill>
                  <a:srgbClr val="FFFFFF"/>
                </a:solidFill>
                <a:latin typeface="Camber 3"/>
              </a:rPr>
              <a:t>Pružiti</a:t>
            </a:r>
            <a:r>
              <a:rPr lang="en-US" sz="2199" dirty="0">
                <a:solidFill>
                  <a:srgbClr val="FFFFFF"/>
                </a:solidFill>
                <a:latin typeface="Camber 3"/>
              </a:rPr>
              <a:t> </a:t>
            </a:r>
            <a:r>
              <a:rPr lang="en-US" sz="2199" dirty="0" err="1">
                <a:solidFill>
                  <a:srgbClr val="FFFFFF"/>
                </a:solidFill>
                <a:latin typeface="Camber 3"/>
              </a:rPr>
              <a:t>podršku</a:t>
            </a:r>
            <a:r>
              <a:rPr lang="en-US" sz="2199" dirty="0">
                <a:solidFill>
                  <a:srgbClr val="FFFFFF"/>
                </a:solidFill>
                <a:latin typeface="Camber 3"/>
              </a:rPr>
              <a:t> </a:t>
            </a:r>
            <a:r>
              <a:rPr lang="en-US" sz="2199" dirty="0" err="1">
                <a:solidFill>
                  <a:srgbClr val="FFFFFF"/>
                </a:solidFill>
                <a:latin typeface="Camber 3"/>
              </a:rPr>
              <a:t>sustavnoj</a:t>
            </a:r>
            <a:r>
              <a:rPr lang="en-US" sz="2199" dirty="0">
                <a:solidFill>
                  <a:srgbClr val="FFFFFF"/>
                </a:solidFill>
                <a:latin typeface="Camber 3"/>
              </a:rPr>
              <a:t> </a:t>
            </a:r>
            <a:r>
              <a:rPr lang="en-US" sz="2199" dirty="0" err="1">
                <a:solidFill>
                  <a:srgbClr val="FFFFFF"/>
                </a:solidFill>
                <a:latin typeface="Camber 3"/>
              </a:rPr>
              <a:t>digitalnoj</a:t>
            </a:r>
            <a:r>
              <a:rPr lang="en-US" sz="2199" dirty="0">
                <a:solidFill>
                  <a:srgbClr val="FFFFFF"/>
                </a:solidFill>
                <a:latin typeface="Camber 3"/>
              </a:rPr>
              <a:t> </a:t>
            </a:r>
            <a:r>
              <a:rPr lang="en-US" sz="2199" dirty="0" err="1">
                <a:solidFill>
                  <a:srgbClr val="FFFFFF"/>
                </a:solidFill>
                <a:latin typeface="Camber 3"/>
              </a:rPr>
              <a:t>transformaciji</a:t>
            </a:r>
            <a:r>
              <a:rPr lang="en-US" sz="2199" dirty="0">
                <a:solidFill>
                  <a:srgbClr val="FFFFFF"/>
                </a:solidFill>
                <a:latin typeface="Camber 3"/>
              </a:rPr>
              <a:t> </a:t>
            </a:r>
            <a:r>
              <a:rPr lang="en-US" sz="2199" dirty="0" err="1">
                <a:solidFill>
                  <a:srgbClr val="FFFFFF"/>
                </a:solidFill>
                <a:latin typeface="Camber 3"/>
              </a:rPr>
              <a:t>škola</a:t>
            </a:r>
            <a:r>
              <a:rPr lang="en-US" sz="2199" dirty="0">
                <a:solidFill>
                  <a:srgbClr val="FFFFFF"/>
                </a:solidFill>
                <a:latin typeface="Camber 3"/>
              </a:rPr>
              <a:t> </a:t>
            </a:r>
            <a:r>
              <a:rPr lang="en-US" sz="2199" dirty="0" err="1">
                <a:solidFill>
                  <a:srgbClr val="FFFFFF"/>
                </a:solidFill>
                <a:latin typeface="Camber 3"/>
              </a:rPr>
              <a:t>kroz</a:t>
            </a:r>
            <a:r>
              <a:rPr lang="en-US" sz="2199" dirty="0">
                <a:solidFill>
                  <a:srgbClr val="FFFFFF"/>
                </a:solidFill>
                <a:latin typeface="Camber 3"/>
              </a:rPr>
              <a:t> </a:t>
            </a:r>
            <a:r>
              <a:rPr lang="en-US" sz="2199" dirty="0" err="1">
                <a:solidFill>
                  <a:srgbClr val="FFFFFF"/>
                </a:solidFill>
                <a:latin typeface="Camber 3"/>
              </a:rPr>
              <a:t>osuvremenjivanje</a:t>
            </a:r>
            <a:r>
              <a:rPr lang="en-US" sz="2199" dirty="0">
                <a:solidFill>
                  <a:srgbClr val="FFFFFF"/>
                </a:solidFill>
                <a:latin typeface="Camber 3"/>
              </a:rPr>
              <a:t> </a:t>
            </a:r>
            <a:r>
              <a:rPr lang="en-US" sz="2199" dirty="0" err="1">
                <a:solidFill>
                  <a:srgbClr val="FFFFFF"/>
                </a:solidFill>
                <a:latin typeface="Camber 3"/>
              </a:rPr>
              <a:t>kurikuluma</a:t>
            </a:r>
            <a:r>
              <a:rPr lang="en-US" sz="2199" dirty="0">
                <a:solidFill>
                  <a:srgbClr val="FFFFFF"/>
                </a:solidFill>
                <a:latin typeface="Camber 3"/>
              </a:rPr>
              <a:t>, </a:t>
            </a:r>
            <a:r>
              <a:rPr lang="en-US" sz="2199" dirty="0" err="1">
                <a:solidFill>
                  <a:srgbClr val="FFFFFF"/>
                </a:solidFill>
                <a:latin typeface="Camber 3"/>
              </a:rPr>
              <a:t>obrazovnih</a:t>
            </a:r>
            <a:r>
              <a:rPr lang="en-US" sz="2199" dirty="0">
                <a:solidFill>
                  <a:srgbClr val="FFFFFF"/>
                </a:solidFill>
                <a:latin typeface="Camber 3"/>
              </a:rPr>
              <a:t> </a:t>
            </a:r>
            <a:r>
              <a:rPr lang="en-US" sz="2199" dirty="0" err="1">
                <a:solidFill>
                  <a:srgbClr val="FFFFFF"/>
                </a:solidFill>
                <a:latin typeface="Camber 3"/>
              </a:rPr>
              <a:t>materijala</a:t>
            </a:r>
            <a:r>
              <a:rPr lang="en-US" sz="2199" dirty="0">
                <a:solidFill>
                  <a:srgbClr val="FFFFFF"/>
                </a:solidFill>
                <a:latin typeface="Camber 3"/>
              </a:rPr>
              <a:t> </a:t>
            </a:r>
            <a:r>
              <a:rPr lang="en-US" sz="2199" dirty="0" err="1">
                <a:solidFill>
                  <a:srgbClr val="FFFFFF"/>
                </a:solidFill>
                <a:latin typeface="Camber 3"/>
              </a:rPr>
              <a:t>i</a:t>
            </a:r>
            <a:r>
              <a:rPr lang="en-US" sz="2199" dirty="0">
                <a:solidFill>
                  <a:srgbClr val="FFFFFF"/>
                </a:solidFill>
                <a:latin typeface="Camber 3"/>
              </a:rPr>
              <a:t> </a:t>
            </a:r>
            <a:r>
              <a:rPr lang="en-US" sz="2199" dirty="0" err="1">
                <a:solidFill>
                  <a:srgbClr val="FFFFFF"/>
                </a:solidFill>
                <a:latin typeface="Camber 3"/>
              </a:rPr>
              <a:t>prilagodbu</a:t>
            </a:r>
            <a:r>
              <a:rPr lang="en-US" sz="2199" dirty="0">
                <a:solidFill>
                  <a:srgbClr val="FFFFFF"/>
                </a:solidFill>
                <a:latin typeface="Camber 3"/>
              </a:rPr>
              <a:t> </a:t>
            </a:r>
            <a:r>
              <a:rPr lang="en-US" sz="2199" dirty="0" err="1">
                <a:solidFill>
                  <a:srgbClr val="FFFFFF"/>
                </a:solidFill>
                <a:latin typeface="Camber 3"/>
              </a:rPr>
              <a:t>metodike</a:t>
            </a:r>
            <a:r>
              <a:rPr lang="en-US" sz="2199" dirty="0">
                <a:solidFill>
                  <a:srgbClr val="FFFFFF"/>
                </a:solidFill>
                <a:latin typeface="Camber 3"/>
              </a:rPr>
              <a:t> </a:t>
            </a:r>
            <a:r>
              <a:rPr lang="en-US" sz="2199" dirty="0" err="1">
                <a:solidFill>
                  <a:srgbClr val="FFFFFF"/>
                </a:solidFill>
                <a:latin typeface="Camber 3"/>
              </a:rPr>
              <a:t>učenja</a:t>
            </a:r>
            <a:r>
              <a:rPr lang="en-US" sz="2199" dirty="0">
                <a:solidFill>
                  <a:srgbClr val="FFFFFF"/>
                </a:solidFill>
                <a:latin typeface="Camber 3"/>
              </a:rPr>
              <a:t> </a:t>
            </a:r>
            <a:r>
              <a:rPr lang="en-US" sz="2199" dirty="0" err="1">
                <a:solidFill>
                  <a:srgbClr val="FFFFFF"/>
                </a:solidFill>
                <a:latin typeface="Camber 3"/>
              </a:rPr>
              <a:t>i</a:t>
            </a:r>
            <a:r>
              <a:rPr lang="en-US" sz="2199" dirty="0">
                <a:solidFill>
                  <a:srgbClr val="FFFFFF"/>
                </a:solidFill>
                <a:latin typeface="Camber 3"/>
              </a:rPr>
              <a:t> </a:t>
            </a:r>
            <a:r>
              <a:rPr lang="en-US" sz="2199" dirty="0" err="1">
                <a:solidFill>
                  <a:srgbClr val="FFFFFF"/>
                </a:solidFill>
                <a:latin typeface="Camber 3"/>
              </a:rPr>
              <a:t>poučavanja</a:t>
            </a:r>
            <a:r>
              <a:rPr lang="en-US" sz="2199" dirty="0">
                <a:solidFill>
                  <a:srgbClr val="FFFFFF"/>
                </a:solidFill>
                <a:latin typeface="Camber 3"/>
              </a:rPr>
              <a:t> </a:t>
            </a:r>
            <a:r>
              <a:rPr lang="en-US" sz="2199" dirty="0" err="1">
                <a:solidFill>
                  <a:srgbClr val="FFFFFF"/>
                </a:solidFill>
                <a:latin typeface="Camber 3"/>
              </a:rPr>
              <a:t>kroz</a:t>
            </a:r>
            <a:r>
              <a:rPr lang="en-US" sz="2199" dirty="0">
                <a:solidFill>
                  <a:srgbClr val="FFFFFF"/>
                </a:solidFill>
                <a:latin typeface="Camber 3"/>
              </a:rPr>
              <a:t> </a:t>
            </a:r>
            <a:r>
              <a:rPr lang="en-US" sz="2199" dirty="0" err="1">
                <a:solidFill>
                  <a:srgbClr val="FFFFFF"/>
                </a:solidFill>
                <a:latin typeface="Camber 3"/>
              </a:rPr>
              <a:t>suživot</a:t>
            </a:r>
            <a:r>
              <a:rPr lang="en-US" sz="2199" dirty="0">
                <a:solidFill>
                  <a:srgbClr val="FFFFFF"/>
                </a:solidFill>
                <a:latin typeface="Camber 3"/>
              </a:rPr>
              <a:t> s </a:t>
            </a:r>
            <a:r>
              <a:rPr lang="en-US" sz="2199" dirty="0" err="1">
                <a:solidFill>
                  <a:srgbClr val="FFFFFF"/>
                </a:solidFill>
                <a:latin typeface="Camber 3"/>
              </a:rPr>
              <a:t>digitalnom</a:t>
            </a:r>
            <a:r>
              <a:rPr lang="en-US" sz="2199" dirty="0">
                <a:solidFill>
                  <a:srgbClr val="FFFFFF"/>
                </a:solidFill>
                <a:latin typeface="Camber 3"/>
              </a:rPr>
              <a:t> </a:t>
            </a:r>
            <a:r>
              <a:rPr lang="en-US" sz="2199" dirty="0" err="1">
                <a:solidFill>
                  <a:srgbClr val="FFFFFF"/>
                </a:solidFill>
                <a:latin typeface="Camber 3"/>
              </a:rPr>
              <a:t>tehnologijom</a:t>
            </a:r>
            <a:r>
              <a:rPr lang="en-US" sz="2199" dirty="0">
                <a:solidFill>
                  <a:srgbClr val="FFFFFF"/>
                </a:solidFill>
                <a:latin typeface="Camber 3"/>
              </a:rPr>
              <a:t>​.</a:t>
            </a:r>
          </a:p>
        </p:txBody>
      </p:sp>
      <p:sp>
        <p:nvSpPr>
          <p:cNvPr id="20" name="TextBox 20"/>
          <p:cNvSpPr txBox="1"/>
          <p:nvPr/>
        </p:nvSpPr>
        <p:spPr>
          <a:xfrm>
            <a:off x="4446550" y="6819900"/>
            <a:ext cx="9394899" cy="382270"/>
          </a:xfrm>
          <a:prstGeom prst="rect">
            <a:avLst/>
          </a:prstGeom>
        </p:spPr>
        <p:txBody>
          <a:bodyPr lIns="0" tIns="0" rIns="0" bIns="0" rtlCol="0" anchor="t">
            <a:spAutoFit/>
          </a:bodyPr>
          <a:lstStyle/>
          <a:p>
            <a:pPr algn="ctr">
              <a:lnSpc>
                <a:spcPts val="3079"/>
              </a:lnSpc>
              <a:spcBef>
                <a:spcPct val="0"/>
              </a:spcBef>
            </a:pPr>
            <a:r>
              <a:rPr lang="en-US" sz="2199" dirty="0" err="1">
                <a:solidFill>
                  <a:srgbClr val="FFFFFF"/>
                </a:solidFill>
                <a:latin typeface="Camber 3"/>
              </a:rPr>
              <a:t>Pridonijeti</a:t>
            </a:r>
            <a:r>
              <a:rPr lang="en-US" sz="2199" dirty="0">
                <a:solidFill>
                  <a:srgbClr val="FFFFFF"/>
                </a:solidFill>
                <a:latin typeface="Camber 3"/>
              </a:rPr>
              <a:t> </a:t>
            </a:r>
            <a:r>
              <a:rPr lang="en-US" sz="2199" dirty="0" err="1">
                <a:solidFill>
                  <a:srgbClr val="FFFFFF"/>
                </a:solidFill>
                <a:latin typeface="Camber 3"/>
              </a:rPr>
              <a:t>većoj</a:t>
            </a:r>
            <a:r>
              <a:rPr lang="en-US" sz="2199" dirty="0">
                <a:solidFill>
                  <a:srgbClr val="FFFFFF"/>
                </a:solidFill>
                <a:latin typeface="Camber 3"/>
              </a:rPr>
              <a:t> </a:t>
            </a:r>
            <a:r>
              <a:rPr lang="en-US" sz="2199" dirty="0" err="1">
                <a:solidFill>
                  <a:srgbClr val="FFFFFF"/>
                </a:solidFill>
                <a:latin typeface="Camber 3"/>
              </a:rPr>
              <a:t>uključenosti</a:t>
            </a:r>
            <a:r>
              <a:rPr lang="en-US" sz="2199" dirty="0">
                <a:solidFill>
                  <a:srgbClr val="FFFFFF"/>
                </a:solidFill>
                <a:latin typeface="Camber 3"/>
              </a:rPr>
              <a:t> </a:t>
            </a:r>
            <a:r>
              <a:rPr lang="en-US" sz="2199" dirty="0" err="1">
                <a:solidFill>
                  <a:srgbClr val="FFFFFF"/>
                </a:solidFill>
                <a:latin typeface="Camber 3"/>
              </a:rPr>
              <a:t>učenika</a:t>
            </a:r>
            <a:r>
              <a:rPr lang="en-US" sz="2199" dirty="0">
                <a:solidFill>
                  <a:srgbClr val="FFFFFF"/>
                </a:solidFill>
                <a:latin typeface="Camber 3"/>
              </a:rPr>
              <a:t> u </a:t>
            </a:r>
            <a:r>
              <a:rPr lang="en-US" sz="2199" dirty="0" err="1">
                <a:solidFill>
                  <a:srgbClr val="FFFFFF"/>
                </a:solidFill>
                <a:latin typeface="Camber 3"/>
              </a:rPr>
              <a:t>obrazovnom</a:t>
            </a:r>
            <a:r>
              <a:rPr lang="en-US" sz="2199" dirty="0">
                <a:solidFill>
                  <a:srgbClr val="FFFFFF"/>
                </a:solidFill>
                <a:latin typeface="Camber 3"/>
              </a:rPr>
              <a:t> </a:t>
            </a:r>
            <a:r>
              <a:rPr lang="en-US" sz="2199" dirty="0" err="1">
                <a:solidFill>
                  <a:srgbClr val="FFFFFF"/>
                </a:solidFill>
                <a:latin typeface="Camber 3"/>
              </a:rPr>
              <a:t>procesu</a:t>
            </a:r>
            <a:r>
              <a:rPr lang="en-US" sz="2199" dirty="0">
                <a:solidFill>
                  <a:srgbClr val="FFFFFF"/>
                </a:solidFill>
                <a:latin typeface="Camber 3"/>
              </a:rPr>
              <a:t>.</a:t>
            </a:r>
          </a:p>
        </p:txBody>
      </p:sp>
      <p:sp>
        <p:nvSpPr>
          <p:cNvPr id="21" name="TextBox 21"/>
          <p:cNvSpPr txBox="1"/>
          <p:nvPr/>
        </p:nvSpPr>
        <p:spPr>
          <a:xfrm>
            <a:off x="3901566" y="3081703"/>
            <a:ext cx="10484869" cy="1003223"/>
          </a:xfrm>
          <a:prstGeom prst="rect">
            <a:avLst/>
          </a:prstGeom>
        </p:spPr>
        <p:txBody>
          <a:bodyPr lIns="0" tIns="0" rIns="0" bIns="0" rtlCol="0" anchor="t">
            <a:spAutoFit/>
          </a:bodyPr>
          <a:lstStyle/>
          <a:p>
            <a:pPr algn="ctr">
              <a:lnSpc>
                <a:spcPts val="8399"/>
              </a:lnSpc>
            </a:pPr>
            <a:r>
              <a:rPr lang="en-US" sz="5500" b="1" dirty="0" err="1">
                <a:solidFill>
                  <a:srgbClr val="FFFFFF"/>
                </a:solidFill>
                <a:latin typeface="Camber SemiBold" pitchFamily="2" charset="0"/>
              </a:rPr>
              <a:t>Što</a:t>
            </a:r>
            <a:r>
              <a:rPr lang="en-US" sz="5500" b="1" dirty="0">
                <a:solidFill>
                  <a:srgbClr val="FFFFFF"/>
                </a:solidFill>
                <a:latin typeface="Camber SemiBold" pitchFamily="2" charset="0"/>
              </a:rPr>
              <a:t> </a:t>
            </a:r>
            <a:r>
              <a:rPr lang="en-US" sz="5500" b="1" dirty="0" err="1">
                <a:solidFill>
                  <a:srgbClr val="FFFFFF"/>
                </a:solidFill>
                <a:latin typeface="Camber SemiBold" pitchFamily="2" charset="0"/>
              </a:rPr>
              <a:t>želimo</a:t>
            </a:r>
            <a:r>
              <a:rPr lang="en-US" sz="5500" b="1" dirty="0">
                <a:solidFill>
                  <a:srgbClr val="FFFFFF"/>
                </a:solidFill>
                <a:latin typeface="Camber SemiBold" pitchFamily="2" charset="0"/>
              </a:rPr>
              <a:t> </a:t>
            </a:r>
            <a:r>
              <a:rPr lang="en-US" sz="5500" b="1" dirty="0" err="1">
                <a:solidFill>
                  <a:srgbClr val="FFFFFF"/>
                </a:solidFill>
                <a:latin typeface="Camber SemiBold" pitchFamily="2" charset="0"/>
              </a:rPr>
              <a:t>postići</a:t>
            </a:r>
            <a:r>
              <a:rPr lang="en-US" sz="5500" b="1" dirty="0">
                <a:solidFill>
                  <a:srgbClr val="FFFFFF"/>
                </a:solidFill>
                <a:latin typeface="Camber SemiBold" pitchFamily="2" charset="0"/>
              </a:rPr>
              <a:t>?</a:t>
            </a:r>
          </a:p>
        </p:txBody>
      </p:sp>
      <p:sp>
        <p:nvSpPr>
          <p:cNvPr id="22" name="TextBox 19">
            <a:extLst>
              <a:ext uri="{FF2B5EF4-FFF2-40B4-BE49-F238E27FC236}">
                <a16:creationId xmlns:a16="http://schemas.microsoft.com/office/drawing/2014/main" id="{A3B0B585-ECBC-207D-7E48-3CF091566E45}"/>
              </a:ext>
            </a:extLst>
          </p:cNvPr>
          <p:cNvSpPr txBox="1"/>
          <p:nvPr/>
        </p:nvSpPr>
        <p:spPr>
          <a:xfrm>
            <a:off x="16519189" y="9541727"/>
            <a:ext cx="749636" cy="207645"/>
          </a:xfrm>
          <a:prstGeom prst="rect">
            <a:avLst/>
          </a:prstGeom>
        </p:spPr>
        <p:txBody>
          <a:bodyPr lIns="0" tIns="0" rIns="0" bIns="0" rtlCol="0" anchor="t">
            <a:spAutoFit/>
          </a:bodyPr>
          <a:lstStyle/>
          <a:p>
            <a:pPr algn="r">
              <a:lnSpc>
                <a:spcPts val="1680"/>
              </a:lnSpc>
              <a:spcBef>
                <a:spcPct val="0"/>
              </a:spcBef>
            </a:pPr>
            <a:r>
              <a:rPr lang="en-US" sz="1200" dirty="0" err="1">
                <a:solidFill>
                  <a:srgbClr val="201E1E"/>
                </a:solidFill>
                <a:latin typeface="Poppins"/>
              </a:rPr>
              <a:t>Stranica</a:t>
            </a:r>
            <a:endParaRPr lang="en-US" sz="1200" dirty="0">
              <a:solidFill>
                <a:srgbClr val="201E1E"/>
              </a:solidFill>
              <a:latin typeface="Poppins"/>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1317</TotalTime>
  <Words>1751</Words>
  <Application>Microsoft Macintosh PowerPoint</Application>
  <PresentationFormat>Custom</PresentationFormat>
  <Paragraphs>310</Paragraphs>
  <Slides>34</Slides>
  <Notes>9</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34</vt:i4>
      </vt:variant>
    </vt:vector>
  </HeadingPairs>
  <TitlesOfParts>
    <vt:vector size="45" baseType="lpstr">
      <vt:lpstr>Poppins</vt:lpstr>
      <vt:lpstr>Arial</vt:lpstr>
      <vt:lpstr>Camber 4</vt:lpstr>
      <vt:lpstr>Camber Medium</vt:lpstr>
      <vt:lpstr>Camber 2</vt:lpstr>
      <vt:lpstr>Calibri</vt:lpstr>
      <vt:lpstr>Camber Light</vt:lpstr>
      <vt:lpstr>Camber SemiBold</vt:lpstr>
      <vt:lpstr>Camber 3</vt:lpstr>
      <vt:lpstr>Poppins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BrAIn_Meet Up </dc:title>
  <cp:lastModifiedBy>Tihomir Markulin</cp:lastModifiedBy>
  <cp:revision>9</cp:revision>
  <dcterms:created xsi:type="dcterms:W3CDTF">2006-08-16T00:00:00Z</dcterms:created>
  <dcterms:modified xsi:type="dcterms:W3CDTF">2023-10-16T13:32:45Z</dcterms:modified>
  <dc:identifier>DAFwHIRs1CU</dc:identifier>
</cp:coreProperties>
</file>